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"/>
  </p:notesMasterIdLst>
  <p:sldIdLst>
    <p:sldId id="300" r:id="rId2"/>
    <p:sldId id="299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EE0"/>
    <a:srgbClr val="E7EBEC"/>
    <a:srgbClr val="081930"/>
    <a:srgbClr val="3B77C5"/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6370" autoAdjust="0"/>
  </p:normalViewPr>
  <p:slideViewPr>
    <p:cSldViewPr>
      <p:cViewPr varScale="1">
        <p:scale>
          <a:sx n="65" d="100"/>
          <a:sy n="65" d="100"/>
        </p:scale>
        <p:origin x="3222" y="8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2025/1/30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B9526-306E-4CD2-AFEC-8F1EF488C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F3CB65-6B41-4F0F-A0F2-BF940676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F739D2-D8FD-467B-8F66-C5486A63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33C760-A7FB-49B2-A7ED-1BF4E22E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15B684-9DDD-4185-BB16-3FF4889D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BF4818-7975-4F1C-A14B-86B9AAF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469342-96F2-42C6-929B-2BFF781AE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2F1B54-98E5-4B66-9DDA-C7B0EDBB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F69401-3E42-40A1-BD9C-4A801E5E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DB4CB-42B8-4D02-AE73-D764F688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3D5C14-1911-4358-98CE-5AC602F7C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9781F7-45F3-46A8-B6BC-4C83FA49B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498A5B-444E-4A57-B623-8CB8A52C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BFB57-3D2A-4326-BD75-D303C142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F0974-8C3F-49BB-8332-55D1BB3F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9C64F-36BA-4011-BD20-087A2C65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0F2F94-F11E-431F-8217-92402D13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F86004-A97C-43ED-B22D-B7C83E8F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D726F8-9C59-47B7-AA10-B4F1DBE9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50FABA-6ED4-40A7-A530-A6F8C22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2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BE1BA-F237-4B30-84E3-659F5422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AAB8C0-A74C-493C-9BF5-7032F0AD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4CD50-2372-4C58-9453-39AA1DAF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69EA8E-AC8B-46B8-B599-96A7D102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C6D3C8-9737-43F8-A180-DBE9DBA9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9B602F-9AF5-4FF2-8A41-EFF0B6E2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00180C-5179-407F-9A7E-4FFFFCBE8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0515C6-0D0B-4BB7-8853-276A52745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B6D2D-E080-4767-AC21-4CC86AEB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05C7C7-66BF-4E5A-9698-48F4386B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3C569A-4323-466F-AA29-91FE8956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68BCA-8874-4C60-9381-DD81588D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32D81E-635F-40C0-8FC3-62D84D2E8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356152-9972-4A02-82AF-3B1221F8A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BCFA90-69D0-43CA-B9C8-EC1CCBA1E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B8B8A2-7595-4FC0-90A6-F4101CF7D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26DEC3-3475-480B-AEEC-7B126D3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79D804-F8FE-49F9-B0E5-286E9F0D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97BE42-E8F8-47CB-9598-2131BD99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15882-24AA-4A8D-8BE3-29F93437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E03419-A934-4310-B6E1-7CEC9B68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3659B4-F9E6-4D38-8389-21BBE5FB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AE6EE0-DA21-448A-ADC5-355F8A2F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65430E-3C7B-42F6-9A3C-9705CFFC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927902-1C62-4DCA-81AD-0C4CE607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D8D529-0C4F-45B7-BE37-BD032245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6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5765C-D65B-4115-BC5E-4E6E9679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4EE91A-4F8D-4665-8A0B-FD097A7E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3FA8DF-1049-4632-80FE-CC600DC6F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11BB9A-0820-44B4-BFA8-3FDE2399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5FBB28-F40C-4F04-945E-2F222918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BC153E-4078-4944-8621-77EAE1AD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3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295AE-62A7-4B93-9DB0-72B48E7E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BE1D47-AC6B-4606-8806-B68E6871E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F224A-27F7-4938-94E2-04890D82C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8EB07B-C5A9-4ADF-BDCF-20DE6528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162FA9-D4A4-4ABC-B43E-C34743F2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F2B1F1-6E62-489A-BA5B-ED0C773B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E9D5E3-302B-4950-858C-D0BAD377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068D9A-F7EA-48E6-A3F8-01885A65F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58DFC-2333-40EF-8396-BCD9A9E1D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DDA7A9-B965-4B3C-8A5F-E82B2C2C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FECB6D-2D00-4244-8EA9-0525E72D4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2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qr.quel.jp/tmp/a522df6578971b176d6ea4d0392a1581a9d568cd.png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6.png"/><Relationship Id="rId2" Type="http://schemas.openxmlformats.org/officeDocument/2006/relationships/image" Target="../media/image2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https://qr.quel.jp/tmp/a522df6578971b176d6ea4d0392a1581a9d568cd.png" TargetMode="External"/><Relationship Id="rId9" Type="http://schemas.openxmlformats.org/officeDocument/2006/relationships/image" Target="../media/image5.gif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46CCFC5A-A270-6B17-851D-8C9AA788F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84" b="39799"/>
          <a:stretch/>
        </p:blipFill>
        <p:spPr>
          <a:xfrm>
            <a:off x="0" y="-13829"/>
            <a:ext cx="7559675" cy="2149800"/>
          </a:xfrm>
          <a:prstGeom prst="rect">
            <a:avLst/>
          </a:prstGeom>
        </p:spPr>
      </p:pic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9F9ED1D-3502-4863-A018-B446E01C3F9B}"/>
              </a:ext>
            </a:extLst>
          </p:cNvPr>
          <p:cNvSpPr/>
          <p:nvPr/>
        </p:nvSpPr>
        <p:spPr>
          <a:xfrm>
            <a:off x="406355" y="2570096"/>
            <a:ext cx="6754327" cy="1889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WordArt 177">
            <a:extLst>
              <a:ext uri="{FF2B5EF4-FFF2-40B4-BE49-F238E27FC236}">
                <a16:creationId xmlns:a16="http://schemas.microsoft.com/office/drawing/2014/main" id="{EB8F218D-1E4C-4351-A89A-21FC7282CC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9916754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3" name="WordArt 178">
            <a:extLst>
              <a:ext uri="{FF2B5EF4-FFF2-40B4-BE49-F238E27FC236}">
                <a16:creationId xmlns:a16="http://schemas.microsoft.com/office/drawing/2014/main" id="{30F85EE9-A86B-41F2-9820-0E36FEF00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132033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4" name="Picture 179">
            <a:extLst>
              <a:ext uri="{FF2B5EF4-FFF2-40B4-BE49-F238E27FC236}">
                <a16:creationId xmlns:a16="http://schemas.microsoft.com/office/drawing/2014/main" id="{6BCF9073-6DBD-4BD7-89CE-838453D6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095200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0">
            <a:extLst>
              <a:ext uri="{FF2B5EF4-FFF2-40B4-BE49-F238E27FC236}">
                <a16:creationId xmlns:a16="http://schemas.microsoft.com/office/drawing/2014/main" id="{2F5342A9-0830-482F-A044-863DB9F05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165690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181">
            <a:extLst>
              <a:ext uri="{FF2B5EF4-FFF2-40B4-BE49-F238E27FC236}">
                <a16:creationId xmlns:a16="http://schemas.microsoft.com/office/drawing/2014/main" id="{3912E400-04C3-4442-BF06-5745FA1B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873571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2">
            <a:extLst>
              <a:ext uri="{FF2B5EF4-FFF2-40B4-BE49-F238E27FC236}">
                <a16:creationId xmlns:a16="http://schemas.microsoft.com/office/drawing/2014/main" id="{22602972-7967-449B-9CFC-7B5CE3CC9ECC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9936440"/>
            <a:ext cx="1924050" cy="370863"/>
            <a:chOff x="1415" y="3999"/>
            <a:chExt cx="8197" cy="1580"/>
          </a:xfrm>
        </p:grpSpPr>
        <p:sp>
          <p:nvSpPr>
            <p:cNvPr id="8" name="AutoShape 183">
              <a:extLst>
                <a:ext uri="{FF2B5EF4-FFF2-40B4-BE49-F238E27FC236}">
                  <a16:creationId xmlns:a16="http://schemas.microsoft.com/office/drawing/2014/main" id="{C79EFC9A-ADF1-408E-8A68-3954A7C5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184">
              <a:extLst>
                <a:ext uri="{FF2B5EF4-FFF2-40B4-BE49-F238E27FC236}">
                  <a16:creationId xmlns:a16="http://schemas.microsoft.com/office/drawing/2014/main" id="{182386CA-494F-44B4-9C41-F8B07E95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079E0FE4-9732-4A0F-9DE1-1BE0326E01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86">
                <a:extLst>
                  <a:ext uri="{FF2B5EF4-FFF2-40B4-BE49-F238E27FC236}">
                    <a16:creationId xmlns:a16="http://schemas.microsoft.com/office/drawing/2014/main" id="{117081D7-EDD8-472D-A092-C518714B20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87">
                <a:extLst>
                  <a:ext uri="{FF2B5EF4-FFF2-40B4-BE49-F238E27FC236}">
                    <a16:creationId xmlns:a16="http://schemas.microsoft.com/office/drawing/2014/main" id="{18BA46A4-5CCF-4F11-88B8-6C6221441E1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8">
                <a:extLst>
                  <a:ext uri="{FF2B5EF4-FFF2-40B4-BE49-F238E27FC236}">
                    <a16:creationId xmlns:a16="http://schemas.microsoft.com/office/drawing/2014/main" id="{78A1F823-ED3C-4B48-A5B1-683DB6FF95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9">
                <a:extLst>
                  <a:ext uri="{FF2B5EF4-FFF2-40B4-BE49-F238E27FC236}">
                    <a16:creationId xmlns:a16="http://schemas.microsoft.com/office/drawing/2014/main" id="{549297AD-D108-4D4C-9B48-FD06F3ECD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90">
                <a:extLst>
                  <a:ext uri="{FF2B5EF4-FFF2-40B4-BE49-F238E27FC236}">
                    <a16:creationId xmlns:a16="http://schemas.microsoft.com/office/drawing/2014/main" id="{913FB8DE-A897-49DD-A3B3-D8CBF73C94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91">
                <a:extLst>
                  <a:ext uri="{FF2B5EF4-FFF2-40B4-BE49-F238E27FC236}">
                    <a16:creationId xmlns:a16="http://schemas.microsoft.com/office/drawing/2014/main" id="{9CA380A6-A548-463E-83DC-90B32A2923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2">
                <a:extLst>
                  <a:ext uri="{FF2B5EF4-FFF2-40B4-BE49-F238E27FC236}">
                    <a16:creationId xmlns:a16="http://schemas.microsoft.com/office/drawing/2014/main" id="{6F46113B-38EF-4B19-8317-2787C8B80A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93">
                <a:extLst>
                  <a:ext uri="{FF2B5EF4-FFF2-40B4-BE49-F238E27FC236}">
                    <a16:creationId xmlns:a16="http://schemas.microsoft.com/office/drawing/2014/main" id="{6E0A7466-E633-4545-8AEB-3CF51655E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94">
              <a:extLst>
                <a:ext uri="{FF2B5EF4-FFF2-40B4-BE49-F238E27FC236}">
                  <a16:creationId xmlns:a16="http://schemas.microsoft.com/office/drawing/2014/main" id="{3471CD07-B585-467E-B1F0-CF6F9BCE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3" name="Rectangle 195">
                <a:extLst>
                  <a:ext uri="{FF2B5EF4-FFF2-40B4-BE49-F238E27FC236}">
                    <a16:creationId xmlns:a16="http://schemas.microsoft.com/office/drawing/2014/main" id="{00F286B7-24CD-472B-8611-D72A819B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196">
                <a:extLst>
                  <a:ext uri="{FF2B5EF4-FFF2-40B4-BE49-F238E27FC236}">
                    <a16:creationId xmlns:a16="http://schemas.microsoft.com/office/drawing/2014/main" id="{213353A5-6097-4A8A-8FD7-5294FAA14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5" name="Group 197">
                <a:extLst>
                  <a:ext uri="{FF2B5EF4-FFF2-40B4-BE49-F238E27FC236}">
                    <a16:creationId xmlns:a16="http://schemas.microsoft.com/office/drawing/2014/main" id="{6424A046-69D1-48E3-9E00-60A9D901C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6" name="WordArt 198">
                  <a:extLst>
                    <a:ext uri="{FF2B5EF4-FFF2-40B4-BE49-F238E27FC236}">
                      <a16:creationId xmlns:a16="http://schemas.microsoft.com/office/drawing/2014/main" id="{6D624B8F-321F-4D61-AE00-231847D659A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7" name="WordArt 199">
                  <a:extLst>
                    <a:ext uri="{FF2B5EF4-FFF2-40B4-BE49-F238E27FC236}">
                      <a16:creationId xmlns:a16="http://schemas.microsoft.com/office/drawing/2014/main" id="{0FEDB2BA-A2C2-4098-A956-EF0D2669C87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18" name="WordArt 200">
                  <a:extLst>
                    <a:ext uri="{FF2B5EF4-FFF2-40B4-BE49-F238E27FC236}">
                      <a16:creationId xmlns:a16="http://schemas.microsoft.com/office/drawing/2014/main" id="{4025CD77-2B51-483A-9DA3-945B0116DA0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19" name="WordArt 201">
                  <a:extLst>
                    <a:ext uri="{FF2B5EF4-FFF2-40B4-BE49-F238E27FC236}">
                      <a16:creationId xmlns:a16="http://schemas.microsoft.com/office/drawing/2014/main" id="{4240F19C-0299-40D8-B2E8-7D3E2F4F0E9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0" name="WordArt 202">
                  <a:extLst>
                    <a:ext uri="{FF2B5EF4-FFF2-40B4-BE49-F238E27FC236}">
                      <a16:creationId xmlns:a16="http://schemas.microsoft.com/office/drawing/2014/main" id="{EE8DAB11-58D4-4805-8D37-5C9493FFCC1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1" name="WordArt 203">
                  <a:extLst>
                    <a:ext uri="{FF2B5EF4-FFF2-40B4-BE49-F238E27FC236}">
                      <a16:creationId xmlns:a16="http://schemas.microsoft.com/office/drawing/2014/main" id="{A79C674F-A2B1-4940-91C3-486CEEFDA55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2" name="WordArt 204">
                  <a:extLst>
                    <a:ext uri="{FF2B5EF4-FFF2-40B4-BE49-F238E27FC236}">
                      <a16:creationId xmlns:a16="http://schemas.microsoft.com/office/drawing/2014/main" id="{C369A0D6-EAB9-4B33-A759-13C8F7920A9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3" name="WordArt 205">
                  <a:extLst>
                    <a:ext uri="{FF2B5EF4-FFF2-40B4-BE49-F238E27FC236}">
                      <a16:creationId xmlns:a16="http://schemas.microsoft.com/office/drawing/2014/main" id="{00BD321D-45A3-4389-AAF0-DEE609FE75C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4" name="WordArt 206">
                  <a:extLst>
                    <a:ext uri="{FF2B5EF4-FFF2-40B4-BE49-F238E27FC236}">
                      <a16:creationId xmlns:a16="http://schemas.microsoft.com/office/drawing/2014/main" id="{227AF7E3-B321-4936-85BA-80BE6B31B55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5" name="WordArt 207">
                  <a:extLst>
                    <a:ext uri="{FF2B5EF4-FFF2-40B4-BE49-F238E27FC236}">
                      <a16:creationId xmlns:a16="http://schemas.microsoft.com/office/drawing/2014/main" id="{11B34EF5-2AFF-479B-8783-F836190CF9F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6" name="WordArt 208">
                  <a:extLst>
                    <a:ext uri="{FF2B5EF4-FFF2-40B4-BE49-F238E27FC236}">
                      <a16:creationId xmlns:a16="http://schemas.microsoft.com/office/drawing/2014/main" id="{3E846782-9926-43C2-AFC4-F6A5F3F8A2E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7" name="WordArt 209">
                  <a:extLst>
                    <a:ext uri="{FF2B5EF4-FFF2-40B4-BE49-F238E27FC236}">
                      <a16:creationId xmlns:a16="http://schemas.microsoft.com/office/drawing/2014/main" id="{FE4314D0-8D0C-45ED-B3BB-A2999ABF154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2AA91A89-8C3E-472C-BC19-483D9537EB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5F961573-E236-4D86-848D-1D9E14750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5" name="Rectangle 43">
            <a:extLst>
              <a:ext uri="{FF2B5EF4-FFF2-40B4-BE49-F238E27FC236}">
                <a16:creationId xmlns:a16="http://schemas.microsoft.com/office/drawing/2014/main" id="{08F171FE-845C-4E48-8E6C-41B49F734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88" y="7754330"/>
            <a:ext cx="3557992" cy="217704"/>
          </a:xfrm>
          <a:prstGeom prst="rect">
            <a:avLst/>
          </a:prstGeom>
          <a:solidFill>
            <a:srgbClr val="FFFFFF"/>
          </a:solidFill>
          <a:ln w="9525">
            <a:solidFill>
              <a:srgbClr val="272727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A1CEC88-0746-4808-9A08-0D864F54E4FB}"/>
              </a:ext>
            </a:extLst>
          </p:cNvPr>
          <p:cNvSpPr txBox="1"/>
          <p:nvPr/>
        </p:nvSpPr>
        <p:spPr>
          <a:xfrm>
            <a:off x="2831982" y="7119237"/>
            <a:ext cx="203065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WST-RT7970XAS3Q2TTNVM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E870A10-0092-40F6-B1D0-5119608ACFC0}"/>
              </a:ext>
            </a:extLst>
          </p:cNvPr>
          <p:cNvSpPr txBox="1"/>
          <p:nvPr/>
        </p:nvSpPr>
        <p:spPr>
          <a:xfrm>
            <a:off x="3997413" y="7153211"/>
            <a:ext cx="27562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3600" dirty="0">
                <a:solidFill>
                  <a:srgbClr val="1C1C1C"/>
                </a:solidFill>
                <a:latin typeface="Impact" panose="020B0806030902050204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1,398,000</a:t>
            </a:r>
            <a:endParaRPr kumimoji="1" lang="en-US" altLang="ja-JP" sz="3600" dirty="0">
              <a:solidFill>
                <a:srgbClr val="1C1C1C"/>
              </a:solidFill>
              <a:latin typeface="Impact" panose="020B0806030902050204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2C7D9B5-FD81-4E81-9529-8EE984266BFB}"/>
              </a:ext>
            </a:extLst>
          </p:cNvPr>
          <p:cNvSpPr txBox="1"/>
          <p:nvPr/>
        </p:nvSpPr>
        <p:spPr>
          <a:xfrm>
            <a:off x="6648148" y="7322507"/>
            <a:ext cx="4216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kumimoji="1" lang="en-US" altLang="ja-JP" sz="2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CBBC75C-1DF9-4D66-83B4-AE66F1B31E9D}"/>
              </a:ext>
            </a:extLst>
          </p:cNvPr>
          <p:cNvSpPr txBox="1"/>
          <p:nvPr/>
        </p:nvSpPr>
        <p:spPr>
          <a:xfrm>
            <a:off x="4278595" y="7747938"/>
            <a:ext cx="266067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カスタマイズのご要望も承ります</a:t>
            </a:r>
            <a:endParaRPr kumimoji="1"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1005EA-B31D-4779-A120-2D94939CBE58}"/>
              </a:ext>
            </a:extLst>
          </p:cNvPr>
          <p:cNvSpPr txBox="1"/>
          <p:nvPr/>
        </p:nvSpPr>
        <p:spPr>
          <a:xfrm>
            <a:off x="6589273" y="7239813"/>
            <a:ext cx="70102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（税別）</a:t>
            </a:r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B59002B-C789-40A8-85D3-22B8F16D5DCF}"/>
              </a:ext>
            </a:extLst>
          </p:cNvPr>
          <p:cNvSpPr/>
          <p:nvPr/>
        </p:nvSpPr>
        <p:spPr>
          <a:xfrm>
            <a:off x="489255" y="2672424"/>
            <a:ext cx="3430278" cy="50883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50F1B"/>
              </a:gs>
              <a:gs pos="58000">
                <a:srgbClr val="091F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53DCA97-F687-4DC2-B6EC-9D3550931871}"/>
              </a:ext>
            </a:extLst>
          </p:cNvPr>
          <p:cNvSpPr txBox="1"/>
          <p:nvPr/>
        </p:nvSpPr>
        <p:spPr>
          <a:xfrm>
            <a:off x="467873" y="2718655"/>
            <a:ext cx="35959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Abaqus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では、静解析から動的解析、非線形解析など、幅広い解析を行うことができます。</a:t>
            </a:r>
            <a:endParaRPr kumimoji="1"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DCBB245-0528-4BBD-96BC-E07A8E7BE407}"/>
              </a:ext>
            </a:extLst>
          </p:cNvPr>
          <p:cNvSpPr txBox="1"/>
          <p:nvPr/>
        </p:nvSpPr>
        <p:spPr>
          <a:xfrm>
            <a:off x="507452" y="3238905"/>
            <a:ext cx="33954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Abaqus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では、接触問題や大変形など、あらゆる線形・非線形の解析に対応するソルバ﻿や、金属やゴム、複合材などの豊富な材料ライブラリがあり﻿、連成解析（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CEL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）による流体との連成解析﻿、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XFEM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による亀裂の発生と進展のモデル化﻿を行うことができます。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88482569-F212-418C-966D-86C43F87D8BC}"/>
              </a:ext>
            </a:extLst>
          </p:cNvPr>
          <p:cNvSpPr txBox="1"/>
          <p:nvPr/>
        </p:nvSpPr>
        <p:spPr>
          <a:xfrm>
            <a:off x="3381141" y="4535286"/>
            <a:ext cx="39887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解析に有利な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搭載した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54A78A08-9991-4E38-B3FC-0816B0D00307}"/>
              </a:ext>
            </a:extLst>
          </p:cNvPr>
          <p:cNvSpPr txBox="1"/>
          <p:nvPr/>
        </p:nvSpPr>
        <p:spPr>
          <a:xfrm>
            <a:off x="3442964" y="5753947"/>
            <a:ext cx="403881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Ryzen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Threadripper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7970X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　　　　　　　　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4-5.3GHz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</a:t>
            </a:r>
            <a:r>
              <a:rPr lang="ja-JP" altLang="en-US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/64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16GB×4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DDR5-4800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2TB M.2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NVMe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SSD + 4TB HDD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RTX2000 Ada 16GB-GDDR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     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miniDisplayPort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x4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miniDP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to DP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変換アダプタ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本付属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 Pro 64bit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F7B40B9-4509-4B23-9F76-77AF0E98394C}"/>
              </a:ext>
            </a:extLst>
          </p:cNvPr>
          <p:cNvCxnSpPr/>
          <p:nvPr/>
        </p:nvCxnSpPr>
        <p:spPr>
          <a:xfrm>
            <a:off x="3541688" y="7224561"/>
            <a:ext cx="35210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3">
            <a:extLst>
              <a:ext uri="{FF2B5EF4-FFF2-40B4-BE49-F238E27FC236}">
                <a16:creationId xmlns:a16="http://schemas.microsoft.com/office/drawing/2014/main" id="{CE186448-D9E8-4EBD-91F8-5E84B221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8297836"/>
            <a:ext cx="6727825" cy="11146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DAD57D2-1DD3-D20C-3165-E8BBD1EF07EF}"/>
              </a:ext>
            </a:extLst>
          </p:cNvPr>
          <p:cNvSpPr txBox="1"/>
          <p:nvPr/>
        </p:nvSpPr>
        <p:spPr>
          <a:xfrm>
            <a:off x="1455547" y="8393731"/>
            <a:ext cx="546848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解析速度が圧倒的！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搭載（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4-5.3GHz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6B15218-9953-A4CD-9D52-F703C785F601}"/>
              </a:ext>
            </a:extLst>
          </p:cNvPr>
          <p:cNvSpPr txBox="1"/>
          <p:nvPr/>
        </p:nvSpPr>
        <p:spPr>
          <a:xfrm>
            <a:off x="1543648" y="8733618"/>
            <a:ext cx="5337727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Abaqus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の処理には、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のコア数とクロック周波数のバランスが大事と言えます。</a:t>
            </a:r>
            <a:endParaRPr lang="en-US" altLang="ja-JP" sz="1050" b="1" dirty="0">
              <a:solidFill>
                <a:schemeClr val="bg1"/>
              </a:solidFill>
              <a:effectLst>
                <a:glow rad="101600">
                  <a:srgbClr val="081930"/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特に、</a:t>
            </a:r>
            <a:r>
              <a:rPr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Abaqus/Explicit </a:t>
            </a:r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の動的陽解法（衝撃や大変形などの動的事象を伴う、複雑な非線形系の解析と解決に用いるシミュレーション手法）で効果を発揮します。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rgbClr val="081930"/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81" name="Group 30">
            <a:extLst>
              <a:ext uri="{FF2B5EF4-FFF2-40B4-BE49-F238E27FC236}">
                <a16:creationId xmlns:a16="http://schemas.microsoft.com/office/drawing/2014/main" id="{3BB83C53-2670-47BC-8275-3457C0DCC9FD}"/>
              </a:ext>
            </a:extLst>
          </p:cNvPr>
          <p:cNvGrpSpPr>
            <a:grpSpLocks/>
          </p:cNvGrpSpPr>
          <p:nvPr/>
        </p:nvGrpSpPr>
        <p:grpSpPr bwMode="auto">
          <a:xfrm>
            <a:off x="5586259" y="4956872"/>
            <a:ext cx="798954" cy="619285"/>
            <a:chOff x="1701" y="1985"/>
            <a:chExt cx="6820" cy="5296"/>
          </a:xfrm>
        </p:grpSpPr>
        <p:sp>
          <p:nvSpPr>
            <p:cNvPr id="82" name="グラフィックス 13">
              <a:extLst>
                <a:ext uri="{FF2B5EF4-FFF2-40B4-BE49-F238E27FC236}">
                  <a16:creationId xmlns:a16="http://schemas.microsoft.com/office/drawing/2014/main" id="{6EC17C80-15B2-4A7D-8CDE-CFCE120A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グラフィックス 13">
              <a:extLst>
                <a:ext uri="{FF2B5EF4-FFF2-40B4-BE49-F238E27FC236}">
                  <a16:creationId xmlns:a16="http://schemas.microsoft.com/office/drawing/2014/main" id="{FAB06C9B-84FB-4BCE-B53D-26CA4B04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52" name="図 51">
            <a:extLst>
              <a:ext uri="{FF2B5EF4-FFF2-40B4-BE49-F238E27FC236}">
                <a16:creationId xmlns:a16="http://schemas.microsoft.com/office/drawing/2014/main" id="{F3953166-6BBF-852E-F5DB-C61052331D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9156" y="4965842"/>
            <a:ext cx="641355" cy="644553"/>
          </a:xfrm>
          <a:prstGeom prst="rect">
            <a:avLst/>
          </a:prstGeom>
        </p:spPr>
      </p:pic>
      <p:pic>
        <p:nvPicPr>
          <p:cNvPr id="54" name="図 53" descr="80PLUS PLATINUM">
            <a:extLst>
              <a:ext uri="{FF2B5EF4-FFF2-40B4-BE49-F238E27FC236}">
                <a16:creationId xmlns:a16="http://schemas.microsoft.com/office/drawing/2014/main" id="{C131EDA8-9464-4052-A3BE-5D8CA8D27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338" y="4958035"/>
            <a:ext cx="467183" cy="65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7C15B2-BDAF-EFFF-3339-B8E41B4174B9}"/>
              </a:ext>
            </a:extLst>
          </p:cNvPr>
          <p:cNvSpPr txBox="1"/>
          <p:nvPr/>
        </p:nvSpPr>
        <p:spPr>
          <a:xfrm>
            <a:off x="74219" y="1542354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にお勧めの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HPC/</a:t>
            </a:r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ワークステーション</a:t>
            </a:r>
            <a:endParaRPr kumimoji="1" lang="en-US" altLang="ja-JP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0F6FDCD-0EB4-06E3-5EF9-F985A5E5FE51}"/>
              </a:ext>
            </a:extLst>
          </p:cNvPr>
          <p:cNvSpPr txBox="1"/>
          <p:nvPr/>
        </p:nvSpPr>
        <p:spPr>
          <a:xfrm>
            <a:off x="42670" y="462418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有限要素解析</a:t>
            </a:r>
            <a:r>
              <a:rPr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(FEA)</a:t>
            </a:r>
            <a:r>
              <a:rPr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ソフトウェア</a:t>
            </a:r>
            <a:endParaRPr kumimoji="1"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69CE51C9-6FA9-3DF8-06AE-5939CF25FB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1" y="4731248"/>
            <a:ext cx="2400534" cy="3094281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8BD22248-5149-A52D-8672-F49FFF79A7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2534" y="4959728"/>
            <a:ext cx="641355" cy="652042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7D4074B3-F985-4F83-93B2-8E7ACB786C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646" y="8413291"/>
            <a:ext cx="813057" cy="826605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289A2503-81B3-D0BF-1720-026ED5DC65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06" y="339637"/>
            <a:ext cx="1322448" cy="1704631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DEB530A-47B6-BDB0-1631-5AD3931BE0A5}"/>
              </a:ext>
            </a:extLst>
          </p:cNvPr>
          <p:cNvSpPr txBox="1"/>
          <p:nvPr/>
        </p:nvSpPr>
        <p:spPr>
          <a:xfrm>
            <a:off x="269381" y="1804546"/>
            <a:ext cx="368845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クロック周波数とコア数のバランスにこだわっています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B49E6A8-408E-E890-12A2-A01CDDEA945D}"/>
              </a:ext>
            </a:extLst>
          </p:cNvPr>
          <p:cNvSpPr txBox="1"/>
          <p:nvPr/>
        </p:nvSpPr>
        <p:spPr>
          <a:xfrm>
            <a:off x="122197" y="269786"/>
            <a:ext cx="362449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構造解析など幅広い解析を行う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際に！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0968CA04-E6E2-34E8-946D-63C528B1A4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6760" y="2719038"/>
            <a:ext cx="2792514" cy="1622299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797647F2-F34F-4ACE-3FCE-040C1AFF39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12" y="339637"/>
            <a:ext cx="1840197" cy="1704631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A46BCF6-9D61-0BD1-3FC0-CDDE85C80F7F}"/>
              </a:ext>
            </a:extLst>
          </p:cNvPr>
          <p:cNvSpPr txBox="1"/>
          <p:nvPr/>
        </p:nvSpPr>
        <p:spPr>
          <a:xfrm>
            <a:off x="607579" y="840060"/>
            <a:ext cx="2835385" cy="680144"/>
          </a:xfrm>
          <a:custGeom>
            <a:avLst/>
            <a:gdLst/>
            <a:ahLst/>
            <a:cxnLst/>
            <a:rect l="l" t="t" r="r" b="b"/>
            <a:pathLst>
              <a:path w="3350253" h="803649">
                <a:moveTo>
                  <a:pt x="1553926" y="425142"/>
                </a:moveTo>
                <a:cubicBezTo>
                  <a:pt x="1545099" y="430840"/>
                  <a:pt x="1535987" y="435223"/>
                  <a:pt x="1526589" y="438292"/>
                </a:cubicBezTo>
                <a:cubicBezTo>
                  <a:pt x="1517190" y="441360"/>
                  <a:pt x="1502815" y="444600"/>
                  <a:pt x="1483466" y="448011"/>
                </a:cubicBezTo>
                <a:cubicBezTo>
                  <a:pt x="1469473" y="450222"/>
                  <a:pt x="1458110" y="452432"/>
                  <a:pt x="1449379" y="454643"/>
                </a:cubicBezTo>
                <a:cubicBezTo>
                  <a:pt x="1440648" y="456853"/>
                  <a:pt x="1433405" y="459521"/>
                  <a:pt x="1427647" y="462647"/>
                </a:cubicBezTo>
                <a:cubicBezTo>
                  <a:pt x="1415693" y="469889"/>
                  <a:pt x="1408030" y="478045"/>
                  <a:pt x="1404655" y="487116"/>
                </a:cubicBezTo>
                <a:cubicBezTo>
                  <a:pt x="1401281" y="496188"/>
                  <a:pt x="1399794" y="503887"/>
                  <a:pt x="1400195" y="510214"/>
                </a:cubicBezTo>
                <a:cubicBezTo>
                  <a:pt x="1400232" y="514807"/>
                  <a:pt x="1400842" y="519342"/>
                  <a:pt x="1402024" y="523821"/>
                </a:cubicBezTo>
                <a:cubicBezTo>
                  <a:pt x="1403207" y="528299"/>
                  <a:pt x="1404731" y="532606"/>
                  <a:pt x="1406600" y="536742"/>
                </a:cubicBezTo>
                <a:cubicBezTo>
                  <a:pt x="1414282" y="550730"/>
                  <a:pt x="1423852" y="559115"/>
                  <a:pt x="1435310" y="561897"/>
                </a:cubicBezTo>
                <a:cubicBezTo>
                  <a:pt x="1446768" y="564680"/>
                  <a:pt x="1455194" y="565747"/>
                  <a:pt x="1460589" y="565099"/>
                </a:cubicBezTo>
                <a:cubicBezTo>
                  <a:pt x="1488250" y="563955"/>
                  <a:pt x="1509107" y="557095"/>
                  <a:pt x="1523157" y="544517"/>
                </a:cubicBezTo>
                <a:cubicBezTo>
                  <a:pt x="1537207" y="531939"/>
                  <a:pt x="1545938" y="520505"/>
                  <a:pt x="1549351" y="510214"/>
                </a:cubicBezTo>
                <a:cubicBezTo>
                  <a:pt x="1552382" y="501028"/>
                  <a:pt x="1554097" y="491957"/>
                  <a:pt x="1554499" y="483000"/>
                </a:cubicBezTo>
                <a:cubicBezTo>
                  <a:pt x="1554899" y="474043"/>
                  <a:pt x="1555014" y="468173"/>
                  <a:pt x="1554842" y="465391"/>
                </a:cubicBezTo>
                <a:close/>
                <a:moveTo>
                  <a:pt x="2032408" y="287922"/>
                </a:moveTo>
                <a:cubicBezTo>
                  <a:pt x="2006313" y="286360"/>
                  <a:pt x="1983706" y="295432"/>
                  <a:pt x="1964588" y="315138"/>
                </a:cubicBezTo>
                <a:cubicBezTo>
                  <a:pt x="1945469" y="334844"/>
                  <a:pt x="1935443" y="369073"/>
                  <a:pt x="1934509" y="417825"/>
                </a:cubicBezTo>
                <a:cubicBezTo>
                  <a:pt x="1933911" y="425364"/>
                  <a:pt x="1935108" y="438646"/>
                  <a:pt x="1938101" y="457671"/>
                </a:cubicBezTo>
                <a:cubicBezTo>
                  <a:pt x="1941095" y="476696"/>
                  <a:pt x="1949476" y="494653"/>
                  <a:pt x="1963245" y="511544"/>
                </a:cubicBezTo>
                <a:cubicBezTo>
                  <a:pt x="1977015" y="528434"/>
                  <a:pt x="1999764" y="537446"/>
                  <a:pt x="2031493" y="538581"/>
                </a:cubicBezTo>
                <a:cubicBezTo>
                  <a:pt x="2040948" y="538543"/>
                  <a:pt x="2048572" y="537933"/>
                  <a:pt x="2054367" y="536752"/>
                </a:cubicBezTo>
                <a:cubicBezTo>
                  <a:pt x="2060162" y="535570"/>
                  <a:pt x="2065041" y="534045"/>
                  <a:pt x="2069006" y="532178"/>
                </a:cubicBezTo>
                <a:cubicBezTo>
                  <a:pt x="2084731" y="526041"/>
                  <a:pt x="2098569" y="513386"/>
                  <a:pt x="2110518" y="494213"/>
                </a:cubicBezTo>
                <a:cubicBezTo>
                  <a:pt x="2122468" y="475040"/>
                  <a:pt x="2128757" y="447748"/>
                  <a:pt x="2129386" y="412337"/>
                </a:cubicBezTo>
                <a:cubicBezTo>
                  <a:pt x="2129729" y="392077"/>
                  <a:pt x="2126757" y="371989"/>
                  <a:pt x="2120469" y="352073"/>
                </a:cubicBezTo>
                <a:cubicBezTo>
                  <a:pt x="2114180" y="332156"/>
                  <a:pt x="2102515" y="315957"/>
                  <a:pt x="2085475" y="303473"/>
                </a:cubicBezTo>
                <a:cubicBezTo>
                  <a:pt x="2074229" y="296421"/>
                  <a:pt x="2063783" y="292000"/>
                  <a:pt x="2054138" y="290208"/>
                </a:cubicBezTo>
                <a:cubicBezTo>
                  <a:pt x="2044493" y="288417"/>
                  <a:pt x="2037250" y="287655"/>
                  <a:pt x="2032408" y="287922"/>
                </a:cubicBezTo>
                <a:close/>
                <a:moveTo>
                  <a:pt x="939393" y="284264"/>
                </a:moveTo>
                <a:cubicBezTo>
                  <a:pt x="916176" y="283597"/>
                  <a:pt x="894675" y="292707"/>
                  <a:pt x="874891" y="311594"/>
                </a:cubicBezTo>
                <a:cubicBezTo>
                  <a:pt x="855107" y="330480"/>
                  <a:pt x="844585" y="363147"/>
                  <a:pt x="843328" y="409593"/>
                </a:cubicBezTo>
                <a:cubicBezTo>
                  <a:pt x="842508" y="416568"/>
                  <a:pt x="843919" y="430977"/>
                  <a:pt x="847559" y="452818"/>
                </a:cubicBezTo>
                <a:cubicBezTo>
                  <a:pt x="851199" y="474659"/>
                  <a:pt x="861986" y="495014"/>
                  <a:pt x="879920" y="513882"/>
                </a:cubicBezTo>
                <a:cubicBezTo>
                  <a:pt x="888288" y="521639"/>
                  <a:pt x="897857" y="527395"/>
                  <a:pt x="908627" y="531149"/>
                </a:cubicBezTo>
                <a:cubicBezTo>
                  <a:pt x="919397" y="534904"/>
                  <a:pt x="930567" y="536772"/>
                  <a:pt x="942137" y="536753"/>
                </a:cubicBezTo>
                <a:cubicBezTo>
                  <a:pt x="946121" y="536962"/>
                  <a:pt x="952564" y="536314"/>
                  <a:pt x="961466" y="534809"/>
                </a:cubicBezTo>
                <a:cubicBezTo>
                  <a:pt x="970368" y="533303"/>
                  <a:pt x="979784" y="529682"/>
                  <a:pt x="989715" y="523945"/>
                </a:cubicBezTo>
                <a:cubicBezTo>
                  <a:pt x="1001305" y="516627"/>
                  <a:pt x="1011979" y="503362"/>
                  <a:pt x="1021739" y="484151"/>
                </a:cubicBezTo>
                <a:cubicBezTo>
                  <a:pt x="1031497" y="464939"/>
                  <a:pt x="1036682" y="439782"/>
                  <a:pt x="1037292" y="408678"/>
                </a:cubicBezTo>
                <a:cubicBezTo>
                  <a:pt x="1037139" y="394518"/>
                  <a:pt x="1036072" y="382587"/>
                  <a:pt x="1034090" y="372886"/>
                </a:cubicBezTo>
                <a:cubicBezTo>
                  <a:pt x="1032109" y="363185"/>
                  <a:pt x="1030126" y="355600"/>
                  <a:pt x="1028143" y="350130"/>
                </a:cubicBezTo>
                <a:cubicBezTo>
                  <a:pt x="1017126" y="322571"/>
                  <a:pt x="1002791" y="304503"/>
                  <a:pt x="985140" y="295927"/>
                </a:cubicBezTo>
                <a:cubicBezTo>
                  <a:pt x="967489" y="287351"/>
                  <a:pt x="952240" y="283463"/>
                  <a:pt x="939393" y="284264"/>
                </a:cubicBezTo>
                <a:close/>
                <a:moveTo>
                  <a:pt x="324612" y="181901"/>
                </a:moveTo>
                <a:lnTo>
                  <a:pt x="250546" y="405993"/>
                </a:lnTo>
                <a:lnTo>
                  <a:pt x="395936" y="405993"/>
                </a:lnTo>
                <a:close/>
                <a:moveTo>
                  <a:pt x="2365305" y="177394"/>
                </a:moveTo>
                <a:lnTo>
                  <a:pt x="2520639" y="177394"/>
                </a:lnTo>
                <a:lnTo>
                  <a:pt x="2520639" y="427905"/>
                </a:lnTo>
                <a:cubicBezTo>
                  <a:pt x="2521020" y="441092"/>
                  <a:pt x="2521402" y="452221"/>
                  <a:pt x="2521783" y="461291"/>
                </a:cubicBezTo>
                <a:cubicBezTo>
                  <a:pt x="2522164" y="470362"/>
                  <a:pt x="2523003" y="477833"/>
                  <a:pt x="2524299" y="483702"/>
                </a:cubicBezTo>
                <a:cubicBezTo>
                  <a:pt x="2526187" y="493649"/>
                  <a:pt x="2532020" y="503711"/>
                  <a:pt x="2541800" y="513887"/>
                </a:cubicBezTo>
                <a:cubicBezTo>
                  <a:pt x="2551580" y="524063"/>
                  <a:pt x="2567708" y="529552"/>
                  <a:pt x="2590185" y="530352"/>
                </a:cubicBezTo>
                <a:cubicBezTo>
                  <a:pt x="2598553" y="531057"/>
                  <a:pt x="2609496" y="529647"/>
                  <a:pt x="2623012" y="526121"/>
                </a:cubicBezTo>
                <a:cubicBezTo>
                  <a:pt x="2636529" y="522596"/>
                  <a:pt x="2649073" y="512725"/>
                  <a:pt x="2660645" y="496508"/>
                </a:cubicBezTo>
                <a:cubicBezTo>
                  <a:pt x="2666841" y="486598"/>
                  <a:pt x="2670921" y="475546"/>
                  <a:pt x="2672884" y="463350"/>
                </a:cubicBezTo>
                <a:cubicBezTo>
                  <a:pt x="2674848" y="451153"/>
                  <a:pt x="2675953" y="434155"/>
                  <a:pt x="2676202" y="412355"/>
                </a:cubicBezTo>
                <a:lnTo>
                  <a:pt x="2676202" y="177394"/>
                </a:lnTo>
                <a:lnTo>
                  <a:pt x="2829706" y="177394"/>
                </a:lnTo>
                <a:lnTo>
                  <a:pt x="2829706" y="645464"/>
                </a:lnTo>
                <a:lnTo>
                  <a:pt x="2681684" y="645464"/>
                </a:lnTo>
                <a:lnTo>
                  <a:pt x="2681684" y="582426"/>
                </a:lnTo>
                <a:cubicBezTo>
                  <a:pt x="2678181" y="587908"/>
                  <a:pt x="2674219" y="593389"/>
                  <a:pt x="2669796" y="598871"/>
                </a:cubicBezTo>
                <a:cubicBezTo>
                  <a:pt x="2660778" y="611376"/>
                  <a:pt x="2644955" y="624280"/>
                  <a:pt x="2622326" y="637584"/>
                </a:cubicBezTo>
                <a:cubicBezTo>
                  <a:pt x="2599698" y="650889"/>
                  <a:pt x="2569462" y="658083"/>
                  <a:pt x="2531620" y="659168"/>
                </a:cubicBezTo>
                <a:cubicBezTo>
                  <a:pt x="2498451" y="658445"/>
                  <a:pt x="2471797" y="653039"/>
                  <a:pt x="2451655" y="642952"/>
                </a:cubicBezTo>
                <a:cubicBezTo>
                  <a:pt x="2431513" y="632864"/>
                  <a:pt x="2416741" y="622434"/>
                  <a:pt x="2407337" y="611661"/>
                </a:cubicBezTo>
                <a:cubicBezTo>
                  <a:pt x="2388853" y="591297"/>
                  <a:pt x="2377165" y="568757"/>
                  <a:pt x="2372273" y="544041"/>
                </a:cubicBezTo>
                <a:cubicBezTo>
                  <a:pt x="2367380" y="519326"/>
                  <a:pt x="2365058" y="494029"/>
                  <a:pt x="2365305" y="468152"/>
                </a:cubicBezTo>
                <a:close/>
                <a:moveTo>
                  <a:pt x="3131702" y="164562"/>
                </a:moveTo>
                <a:cubicBezTo>
                  <a:pt x="3138511" y="164776"/>
                  <a:pt x="3147543" y="165214"/>
                  <a:pt x="3158796" y="165876"/>
                </a:cubicBezTo>
                <a:cubicBezTo>
                  <a:pt x="3181304" y="167200"/>
                  <a:pt x="3206297" y="172229"/>
                  <a:pt x="3233777" y="180961"/>
                </a:cubicBezTo>
                <a:cubicBezTo>
                  <a:pt x="3261258" y="189694"/>
                  <a:pt x="3284821" y="204939"/>
                  <a:pt x="3304466" y="226697"/>
                </a:cubicBezTo>
                <a:cubicBezTo>
                  <a:pt x="3318077" y="244567"/>
                  <a:pt x="3326719" y="261589"/>
                  <a:pt x="3330393" y="277763"/>
                </a:cubicBezTo>
                <a:cubicBezTo>
                  <a:pt x="3334067" y="293937"/>
                  <a:pt x="3336085" y="306170"/>
                  <a:pt x="3336446" y="314461"/>
                </a:cubicBezTo>
                <a:lnTo>
                  <a:pt x="3194815" y="314461"/>
                </a:lnTo>
                <a:cubicBezTo>
                  <a:pt x="3193443" y="306400"/>
                  <a:pt x="3191841" y="300111"/>
                  <a:pt x="3190011" y="295594"/>
                </a:cubicBezTo>
                <a:cubicBezTo>
                  <a:pt x="3188180" y="291077"/>
                  <a:pt x="3186122" y="287304"/>
                  <a:pt x="3183833" y="284274"/>
                </a:cubicBezTo>
                <a:cubicBezTo>
                  <a:pt x="3176512" y="274078"/>
                  <a:pt x="3166675" y="267484"/>
                  <a:pt x="3154321" y="264492"/>
                </a:cubicBezTo>
                <a:cubicBezTo>
                  <a:pt x="3141966" y="261500"/>
                  <a:pt x="3129840" y="260166"/>
                  <a:pt x="3117944" y="260490"/>
                </a:cubicBezTo>
                <a:cubicBezTo>
                  <a:pt x="3115541" y="260242"/>
                  <a:pt x="3109822" y="260509"/>
                  <a:pt x="3100785" y="261291"/>
                </a:cubicBezTo>
                <a:cubicBezTo>
                  <a:pt x="3091748" y="262072"/>
                  <a:pt x="3082825" y="264855"/>
                  <a:pt x="3074017" y="269638"/>
                </a:cubicBezTo>
                <a:cubicBezTo>
                  <a:pt x="3067325" y="274021"/>
                  <a:pt x="3062863" y="278976"/>
                  <a:pt x="3060633" y="284503"/>
                </a:cubicBezTo>
                <a:cubicBezTo>
                  <a:pt x="3058402" y="290029"/>
                  <a:pt x="3057373" y="294527"/>
                  <a:pt x="3057544" y="297995"/>
                </a:cubicBezTo>
                <a:cubicBezTo>
                  <a:pt x="3057430" y="300511"/>
                  <a:pt x="3058116" y="304170"/>
                  <a:pt x="3059603" y="308972"/>
                </a:cubicBezTo>
                <a:cubicBezTo>
                  <a:pt x="3061090" y="313775"/>
                  <a:pt x="3064065" y="318348"/>
                  <a:pt x="3068526" y="322693"/>
                </a:cubicBezTo>
                <a:cubicBezTo>
                  <a:pt x="3074932" y="327583"/>
                  <a:pt x="3085100" y="331931"/>
                  <a:pt x="3099030" y="335737"/>
                </a:cubicBezTo>
                <a:cubicBezTo>
                  <a:pt x="3112961" y="339543"/>
                  <a:pt x="3126993" y="342739"/>
                  <a:pt x="3141127" y="345325"/>
                </a:cubicBezTo>
                <a:cubicBezTo>
                  <a:pt x="3155261" y="347911"/>
                  <a:pt x="3165836" y="349820"/>
                  <a:pt x="3172852" y="351051"/>
                </a:cubicBezTo>
                <a:cubicBezTo>
                  <a:pt x="3185225" y="353738"/>
                  <a:pt x="3197533" y="356596"/>
                  <a:pt x="3209778" y="359626"/>
                </a:cubicBezTo>
                <a:cubicBezTo>
                  <a:pt x="3222022" y="362657"/>
                  <a:pt x="3234093" y="366201"/>
                  <a:pt x="3245990" y="370260"/>
                </a:cubicBezTo>
                <a:cubicBezTo>
                  <a:pt x="3278312" y="380018"/>
                  <a:pt x="3303667" y="395035"/>
                  <a:pt x="3322056" y="415312"/>
                </a:cubicBezTo>
                <a:cubicBezTo>
                  <a:pt x="3340444" y="435589"/>
                  <a:pt x="3349809" y="462955"/>
                  <a:pt x="3350152" y="497410"/>
                </a:cubicBezTo>
                <a:cubicBezTo>
                  <a:pt x="3350723" y="507531"/>
                  <a:pt x="3348896" y="521364"/>
                  <a:pt x="3344670" y="538910"/>
                </a:cubicBezTo>
                <a:cubicBezTo>
                  <a:pt x="3340444" y="556456"/>
                  <a:pt x="3330393" y="574621"/>
                  <a:pt x="3314517" y="593405"/>
                </a:cubicBezTo>
                <a:cubicBezTo>
                  <a:pt x="3299063" y="611691"/>
                  <a:pt x="3276292" y="626952"/>
                  <a:pt x="3246203" y="639187"/>
                </a:cubicBezTo>
                <a:cubicBezTo>
                  <a:pt x="3216115" y="651422"/>
                  <a:pt x="3175497" y="657778"/>
                  <a:pt x="3124349" y="658254"/>
                </a:cubicBezTo>
                <a:cubicBezTo>
                  <a:pt x="3095944" y="658653"/>
                  <a:pt x="3067210" y="655799"/>
                  <a:pt x="3038148" y="649691"/>
                </a:cubicBezTo>
                <a:cubicBezTo>
                  <a:pt x="3009085" y="643583"/>
                  <a:pt x="2982657" y="631823"/>
                  <a:pt x="2958864" y="614412"/>
                </a:cubicBezTo>
                <a:cubicBezTo>
                  <a:pt x="2939676" y="600864"/>
                  <a:pt x="2925056" y="584119"/>
                  <a:pt x="2915006" y="564177"/>
                </a:cubicBezTo>
                <a:cubicBezTo>
                  <a:pt x="2907065" y="548650"/>
                  <a:pt x="2901923" y="534208"/>
                  <a:pt x="2899581" y="520850"/>
                </a:cubicBezTo>
                <a:cubicBezTo>
                  <a:pt x="2897239" y="507492"/>
                  <a:pt x="2895981" y="497849"/>
                  <a:pt x="2895810" y="491922"/>
                </a:cubicBezTo>
                <a:lnTo>
                  <a:pt x="3042012" y="491922"/>
                </a:lnTo>
                <a:cubicBezTo>
                  <a:pt x="3042850" y="498402"/>
                  <a:pt x="3044144" y="504881"/>
                  <a:pt x="3045895" y="511360"/>
                </a:cubicBezTo>
                <a:cubicBezTo>
                  <a:pt x="3047646" y="517840"/>
                  <a:pt x="3050311" y="523862"/>
                  <a:pt x="3053890" y="529427"/>
                </a:cubicBezTo>
                <a:cubicBezTo>
                  <a:pt x="3058844" y="537450"/>
                  <a:pt x="3067460" y="544272"/>
                  <a:pt x="3079737" y="549893"/>
                </a:cubicBezTo>
                <a:cubicBezTo>
                  <a:pt x="3092015" y="555514"/>
                  <a:pt x="3108411" y="558449"/>
                  <a:pt x="3128925" y="558697"/>
                </a:cubicBezTo>
                <a:cubicBezTo>
                  <a:pt x="3139392" y="558563"/>
                  <a:pt x="3147972" y="557687"/>
                  <a:pt x="3154664" y="556068"/>
                </a:cubicBezTo>
                <a:cubicBezTo>
                  <a:pt x="3161356" y="554448"/>
                  <a:pt x="3166503" y="552886"/>
                  <a:pt x="3170106" y="551381"/>
                </a:cubicBezTo>
                <a:cubicBezTo>
                  <a:pt x="3181736" y="545530"/>
                  <a:pt x="3189591" y="538708"/>
                  <a:pt x="3193671" y="530913"/>
                </a:cubicBezTo>
                <a:cubicBezTo>
                  <a:pt x="3197751" y="523119"/>
                  <a:pt x="3199657" y="516525"/>
                  <a:pt x="3199391" y="511132"/>
                </a:cubicBezTo>
                <a:cubicBezTo>
                  <a:pt x="3199562" y="507606"/>
                  <a:pt x="3198533" y="502766"/>
                  <a:pt x="3196302" y="496610"/>
                </a:cubicBezTo>
                <a:cubicBezTo>
                  <a:pt x="3194072" y="490454"/>
                  <a:pt x="3189610" y="484928"/>
                  <a:pt x="3182918" y="480030"/>
                </a:cubicBezTo>
                <a:cubicBezTo>
                  <a:pt x="3178171" y="477248"/>
                  <a:pt x="3170735" y="474351"/>
                  <a:pt x="3160612" y="471340"/>
                </a:cubicBezTo>
                <a:cubicBezTo>
                  <a:pt x="3150488" y="468329"/>
                  <a:pt x="3138706" y="465432"/>
                  <a:pt x="3125264" y="462650"/>
                </a:cubicBezTo>
                <a:cubicBezTo>
                  <a:pt x="3078539" y="452569"/>
                  <a:pt x="3041427" y="443688"/>
                  <a:pt x="3013928" y="436008"/>
                </a:cubicBezTo>
                <a:cubicBezTo>
                  <a:pt x="2986430" y="428328"/>
                  <a:pt x="2963506" y="416474"/>
                  <a:pt x="2945158" y="400447"/>
                </a:cubicBezTo>
                <a:cubicBezTo>
                  <a:pt x="2927531" y="383505"/>
                  <a:pt x="2916414" y="366849"/>
                  <a:pt x="2911808" y="350479"/>
                </a:cubicBezTo>
                <a:cubicBezTo>
                  <a:pt x="2907201" y="334109"/>
                  <a:pt x="2905221" y="320883"/>
                  <a:pt x="2905868" y="310802"/>
                </a:cubicBezTo>
                <a:cubicBezTo>
                  <a:pt x="2906287" y="290754"/>
                  <a:pt x="2909104" y="274369"/>
                  <a:pt x="2914320" y="261647"/>
                </a:cubicBezTo>
                <a:cubicBezTo>
                  <a:pt x="2919536" y="248926"/>
                  <a:pt x="2924638" y="239407"/>
                  <a:pt x="2929625" y="233090"/>
                </a:cubicBezTo>
                <a:cubicBezTo>
                  <a:pt x="2948735" y="209241"/>
                  <a:pt x="2972250" y="192496"/>
                  <a:pt x="3000171" y="182856"/>
                </a:cubicBezTo>
                <a:cubicBezTo>
                  <a:pt x="3028092" y="173215"/>
                  <a:pt x="3053577" y="167634"/>
                  <a:pt x="3076626" y="166113"/>
                </a:cubicBezTo>
                <a:cubicBezTo>
                  <a:pt x="3099675" y="164591"/>
                  <a:pt x="3113448" y="164084"/>
                  <a:pt x="3117944" y="164592"/>
                </a:cubicBezTo>
                <a:cubicBezTo>
                  <a:pt x="3120308" y="164358"/>
                  <a:pt x="3124894" y="164348"/>
                  <a:pt x="3131702" y="164562"/>
                </a:cubicBezTo>
                <a:close/>
                <a:moveTo>
                  <a:pt x="1993981" y="163678"/>
                </a:moveTo>
                <a:cubicBezTo>
                  <a:pt x="2027262" y="164667"/>
                  <a:pt x="2054024" y="170910"/>
                  <a:pt x="2074267" y="182405"/>
                </a:cubicBezTo>
                <a:cubicBezTo>
                  <a:pt x="2094510" y="193901"/>
                  <a:pt x="2108921" y="204711"/>
                  <a:pt x="2117498" y="214837"/>
                </a:cubicBezTo>
                <a:cubicBezTo>
                  <a:pt x="2119404" y="217235"/>
                  <a:pt x="2121538" y="219975"/>
                  <a:pt x="2123901" y="223059"/>
                </a:cubicBezTo>
                <a:cubicBezTo>
                  <a:pt x="2126263" y="226142"/>
                  <a:pt x="2128396" y="228883"/>
                  <a:pt x="2130300" y="231281"/>
                </a:cubicBezTo>
                <a:lnTo>
                  <a:pt x="2130300" y="177380"/>
                </a:lnTo>
                <a:lnTo>
                  <a:pt x="2277409" y="177380"/>
                </a:lnTo>
                <a:lnTo>
                  <a:pt x="2277409" y="803649"/>
                </a:lnTo>
                <a:lnTo>
                  <a:pt x="2123904" y="803649"/>
                </a:lnTo>
                <a:lnTo>
                  <a:pt x="2123904" y="591566"/>
                </a:lnTo>
                <a:cubicBezTo>
                  <a:pt x="2121387" y="595068"/>
                  <a:pt x="2118413" y="598799"/>
                  <a:pt x="2114982" y="602757"/>
                </a:cubicBezTo>
                <a:cubicBezTo>
                  <a:pt x="2111551" y="606716"/>
                  <a:pt x="2106290" y="611816"/>
                  <a:pt x="2099199" y="618059"/>
                </a:cubicBezTo>
                <a:cubicBezTo>
                  <a:pt x="2090297" y="626966"/>
                  <a:pt x="2076764" y="635873"/>
                  <a:pt x="2058599" y="644780"/>
                </a:cubicBezTo>
                <a:cubicBezTo>
                  <a:pt x="2040433" y="653687"/>
                  <a:pt x="2016149" y="658483"/>
                  <a:pt x="1985746" y="659168"/>
                </a:cubicBezTo>
                <a:cubicBezTo>
                  <a:pt x="1970593" y="660196"/>
                  <a:pt x="1949447" y="656998"/>
                  <a:pt x="1922308" y="649576"/>
                </a:cubicBezTo>
                <a:cubicBezTo>
                  <a:pt x="1895169" y="642153"/>
                  <a:pt x="1867864" y="624339"/>
                  <a:pt x="1840395" y="596134"/>
                </a:cubicBezTo>
                <a:cubicBezTo>
                  <a:pt x="1820654" y="573109"/>
                  <a:pt x="1806429" y="549400"/>
                  <a:pt x="1797720" y="525005"/>
                </a:cubicBezTo>
                <a:cubicBezTo>
                  <a:pt x="1789012" y="500610"/>
                  <a:pt x="1783654" y="478446"/>
                  <a:pt x="1781645" y="458515"/>
                </a:cubicBezTo>
                <a:cubicBezTo>
                  <a:pt x="1779637" y="438583"/>
                  <a:pt x="1778814" y="423800"/>
                  <a:pt x="1779175" y="414166"/>
                </a:cubicBezTo>
                <a:cubicBezTo>
                  <a:pt x="1778577" y="402573"/>
                  <a:pt x="1779976" y="383682"/>
                  <a:pt x="1783371" y="357495"/>
                </a:cubicBezTo>
                <a:cubicBezTo>
                  <a:pt x="1786767" y="331307"/>
                  <a:pt x="1795746" y="303346"/>
                  <a:pt x="1810309" y="273610"/>
                </a:cubicBezTo>
                <a:cubicBezTo>
                  <a:pt x="1824873" y="243875"/>
                  <a:pt x="1848607" y="217889"/>
                  <a:pt x="1881513" y="195652"/>
                </a:cubicBezTo>
                <a:cubicBezTo>
                  <a:pt x="1891106" y="189124"/>
                  <a:pt x="1905272" y="182310"/>
                  <a:pt x="1924013" y="175211"/>
                </a:cubicBezTo>
                <a:cubicBezTo>
                  <a:pt x="1942754" y="168112"/>
                  <a:pt x="1966076" y="164267"/>
                  <a:pt x="1993981" y="163678"/>
                </a:cubicBezTo>
                <a:close/>
                <a:moveTo>
                  <a:pt x="1486211" y="163678"/>
                </a:moveTo>
                <a:cubicBezTo>
                  <a:pt x="1542757" y="164001"/>
                  <a:pt x="1587863" y="171346"/>
                  <a:pt x="1621528" y="185712"/>
                </a:cubicBezTo>
                <a:cubicBezTo>
                  <a:pt x="1655194" y="200078"/>
                  <a:pt x="1678345" y="219524"/>
                  <a:pt x="1690982" y="244051"/>
                </a:cubicBezTo>
                <a:cubicBezTo>
                  <a:pt x="1695950" y="252841"/>
                  <a:pt x="1699491" y="263810"/>
                  <a:pt x="1701604" y="276956"/>
                </a:cubicBezTo>
                <a:cubicBezTo>
                  <a:pt x="1703718" y="290103"/>
                  <a:pt x="1704747" y="307482"/>
                  <a:pt x="1704689" y="329093"/>
                </a:cubicBezTo>
                <a:cubicBezTo>
                  <a:pt x="1704651" y="343749"/>
                  <a:pt x="1704499" y="358575"/>
                  <a:pt x="1704232" y="373573"/>
                </a:cubicBezTo>
                <a:cubicBezTo>
                  <a:pt x="1703966" y="388571"/>
                  <a:pt x="1703813" y="403626"/>
                  <a:pt x="1703775" y="418739"/>
                </a:cubicBezTo>
                <a:cubicBezTo>
                  <a:pt x="1703337" y="434271"/>
                  <a:pt x="1703070" y="449859"/>
                  <a:pt x="1702975" y="465505"/>
                </a:cubicBezTo>
                <a:cubicBezTo>
                  <a:pt x="1702880" y="481151"/>
                  <a:pt x="1702842" y="496969"/>
                  <a:pt x="1702861" y="512958"/>
                </a:cubicBezTo>
                <a:cubicBezTo>
                  <a:pt x="1702880" y="536874"/>
                  <a:pt x="1703528" y="557408"/>
                  <a:pt x="1704804" y="574562"/>
                </a:cubicBezTo>
                <a:cubicBezTo>
                  <a:pt x="1706080" y="591716"/>
                  <a:pt x="1707871" y="604697"/>
                  <a:pt x="1710176" y="613505"/>
                </a:cubicBezTo>
                <a:cubicBezTo>
                  <a:pt x="1711719" y="620944"/>
                  <a:pt x="1713662" y="627528"/>
                  <a:pt x="1716005" y="633255"/>
                </a:cubicBezTo>
                <a:cubicBezTo>
                  <a:pt x="1718348" y="638982"/>
                  <a:pt x="1720063" y="643053"/>
                  <a:pt x="1721149" y="645470"/>
                </a:cubicBezTo>
                <a:lnTo>
                  <a:pt x="1564893" y="645470"/>
                </a:lnTo>
                <a:cubicBezTo>
                  <a:pt x="1561409" y="634054"/>
                  <a:pt x="1559239" y="625378"/>
                  <a:pt x="1558383" y="619441"/>
                </a:cubicBezTo>
                <a:cubicBezTo>
                  <a:pt x="1557526" y="613505"/>
                  <a:pt x="1556955" y="607569"/>
                  <a:pt x="1556670" y="601632"/>
                </a:cubicBezTo>
                <a:cubicBezTo>
                  <a:pt x="1552228" y="606123"/>
                  <a:pt x="1547844" y="610156"/>
                  <a:pt x="1543517" y="613733"/>
                </a:cubicBezTo>
                <a:cubicBezTo>
                  <a:pt x="1539189" y="617310"/>
                  <a:pt x="1534119" y="620887"/>
                  <a:pt x="1528304" y="624464"/>
                </a:cubicBezTo>
                <a:cubicBezTo>
                  <a:pt x="1518239" y="631942"/>
                  <a:pt x="1502911" y="639591"/>
                  <a:pt x="1482322" y="647411"/>
                </a:cubicBezTo>
                <a:cubicBezTo>
                  <a:pt x="1461733" y="655231"/>
                  <a:pt x="1435882" y="659455"/>
                  <a:pt x="1404770" y="660082"/>
                </a:cubicBezTo>
                <a:cubicBezTo>
                  <a:pt x="1378382" y="659740"/>
                  <a:pt x="1356679" y="656772"/>
                  <a:pt x="1339660" y="651178"/>
                </a:cubicBezTo>
                <a:cubicBezTo>
                  <a:pt x="1322641" y="645584"/>
                  <a:pt x="1309620" y="639419"/>
                  <a:pt x="1300597" y="632684"/>
                </a:cubicBezTo>
                <a:cubicBezTo>
                  <a:pt x="1288604" y="625988"/>
                  <a:pt x="1276269" y="613123"/>
                  <a:pt x="1263591" y="594087"/>
                </a:cubicBezTo>
                <a:cubicBezTo>
                  <a:pt x="1250913" y="575052"/>
                  <a:pt x="1244060" y="548924"/>
                  <a:pt x="1243032" y="515702"/>
                </a:cubicBezTo>
                <a:cubicBezTo>
                  <a:pt x="1242556" y="507374"/>
                  <a:pt x="1243965" y="495216"/>
                  <a:pt x="1247258" y="479227"/>
                </a:cubicBezTo>
                <a:cubicBezTo>
                  <a:pt x="1250551" y="463238"/>
                  <a:pt x="1258585" y="446734"/>
                  <a:pt x="1271357" y="429716"/>
                </a:cubicBezTo>
                <a:cubicBezTo>
                  <a:pt x="1289477" y="407876"/>
                  <a:pt x="1314686" y="392783"/>
                  <a:pt x="1346983" y="384436"/>
                </a:cubicBezTo>
                <a:cubicBezTo>
                  <a:pt x="1379279" y="376089"/>
                  <a:pt x="1422334" y="368313"/>
                  <a:pt x="1476145" y="361110"/>
                </a:cubicBezTo>
                <a:cubicBezTo>
                  <a:pt x="1491472" y="359223"/>
                  <a:pt x="1504970" y="356822"/>
                  <a:pt x="1516637" y="353906"/>
                </a:cubicBezTo>
                <a:cubicBezTo>
                  <a:pt x="1528304" y="350990"/>
                  <a:pt x="1536768" y="347903"/>
                  <a:pt x="1542031" y="344644"/>
                </a:cubicBezTo>
                <a:cubicBezTo>
                  <a:pt x="1546968" y="340909"/>
                  <a:pt x="1550361" y="336259"/>
                  <a:pt x="1552211" y="330694"/>
                </a:cubicBezTo>
                <a:cubicBezTo>
                  <a:pt x="1554060" y="325130"/>
                  <a:pt x="1554938" y="319107"/>
                  <a:pt x="1554842" y="312628"/>
                </a:cubicBezTo>
                <a:cubicBezTo>
                  <a:pt x="1555300" y="298488"/>
                  <a:pt x="1550495" y="286520"/>
                  <a:pt x="1540429" y="276725"/>
                </a:cubicBezTo>
                <a:cubicBezTo>
                  <a:pt x="1530363" y="266930"/>
                  <a:pt x="1512291" y="261823"/>
                  <a:pt x="1486211" y="261404"/>
                </a:cubicBezTo>
                <a:cubicBezTo>
                  <a:pt x="1455689" y="261938"/>
                  <a:pt x="1435520" y="267959"/>
                  <a:pt x="1425702" y="279469"/>
                </a:cubicBezTo>
                <a:cubicBezTo>
                  <a:pt x="1415884" y="290979"/>
                  <a:pt x="1410127" y="304777"/>
                  <a:pt x="1408430" y="320861"/>
                </a:cubicBezTo>
                <a:lnTo>
                  <a:pt x="1264048" y="320861"/>
                </a:lnTo>
                <a:cubicBezTo>
                  <a:pt x="1264371" y="315963"/>
                  <a:pt x="1264866" y="310208"/>
                  <a:pt x="1265532" y="303595"/>
                </a:cubicBezTo>
                <a:cubicBezTo>
                  <a:pt x="1266199" y="296982"/>
                  <a:pt x="1267836" y="288711"/>
                  <a:pt x="1270444" y="278782"/>
                </a:cubicBezTo>
                <a:cubicBezTo>
                  <a:pt x="1279369" y="246005"/>
                  <a:pt x="1300809" y="218826"/>
                  <a:pt x="1334763" y="197246"/>
                </a:cubicBezTo>
                <a:cubicBezTo>
                  <a:pt x="1368718" y="175666"/>
                  <a:pt x="1419200" y="164476"/>
                  <a:pt x="1486211" y="163678"/>
                </a:cubicBezTo>
                <a:close/>
                <a:moveTo>
                  <a:pt x="694392" y="0"/>
                </a:moveTo>
                <a:lnTo>
                  <a:pt x="847897" y="0"/>
                </a:lnTo>
                <a:lnTo>
                  <a:pt x="847897" y="228538"/>
                </a:lnTo>
                <a:cubicBezTo>
                  <a:pt x="852376" y="223551"/>
                  <a:pt x="856684" y="218907"/>
                  <a:pt x="860820" y="214606"/>
                </a:cubicBezTo>
                <a:cubicBezTo>
                  <a:pt x="864957" y="210305"/>
                  <a:pt x="869493" y="206118"/>
                  <a:pt x="874430" y="202045"/>
                </a:cubicBezTo>
                <a:cubicBezTo>
                  <a:pt x="897857" y="184421"/>
                  <a:pt x="920998" y="173306"/>
                  <a:pt x="943853" y="168700"/>
                </a:cubicBezTo>
                <a:cubicBezTo>
                  <a:pt x="966708" y="164094"/>
                  <a:pt x="983215" y="162115"/>
                  <a:pt x="993375" y="162762"/>
                </a:cubicBezTo>
                <a:cubicBezTo>
                  <a:pt x="1020230" y="163275"/>
                  <a:pt x="1043730" y="168035"/>
                  <a:pt x="1063874" y="177040"/>
                </a:cubicBezTo>
                <a:cubicBezTo>
                  <a:pt x="1084019" y="186046"/>
                  <a:pt x="1100607" y="196219"/>
                  <a:pt x="1113637" y="207560"/>
                </a:cubicBezTo>
                <a:cubicBezTo>
                  <a:pt x="1126669" y="218900"/>
                  <a:pt x="1135941" y="228329"/>
                  <a:pt x="1141457" y="235846"/>
                </a:cubicBezTo>
                <a:cubicBezTo>
                  <a:pt x="1154345" y="250938"/>
                  <a:pt x="1165804" y="272152"/>
                  <a:pt x="1175836" y="299490"/>
                </a:cubicBezTo>
                <a:cubicBezTo>
                  <a:pt x="1185867" y="326827"/>
                  <a:pt x="1191159" y="362918"/>
                  <a:pt x="1191711" y="407763"/>
                </a:cubicBezTo>
                <a:cubicBezTo>
                  <a:pt x="1191939" y="414339"/>
                  <a:pt x="1191483" y="426117"/>
                  <a:pt x="1190340" y="443098"/>
                </a:cubicBezTo>
                <a:cubicBezTo>
                  <a:pt x="1189199" y="460080"/>
                  <a:pt x="1186001" y="478490"/>
                  <a:pt x="1180748" y="498330"/>
                </a:cubicBezTo>
                <a:cubicBezTo>
                  <a:pt x="1176884" y="514724"/>
                  <a:pt x="1168062" y="535478"/>
                  <a:pt x="1154280" y="560591"/>
                </a:cubicBezTo>
                <a:cubicBezTo>
                  <a:pt x="1140499" y="585704"/>
                  <a:pt x="1119351" y="608277"/>
                  <a:pt x="1090840" y="628309"/>
                </a:cubicBezTo>
                <a:cubicBezTo>
                  <a:pt x="1062327" y="648341"/>
                  <a:pt x="1024045" y="658932"/>
                  <a:pt x="975991" y="660082"/>
                </a:cubicBezTo>
                <a:cubicBezTo>
                  <a:pt x="966689" y="660672"/>
                  <a:pt x="952583" y="659036"/>
                  <a:pt x="933674" y="655172"/>
                </a:cubicBezTo>
                <a:cubicBezTo>
                  <a:pt x="914765" y="651309"/>
                  <a:pt x="894712" y="641678"/>
                  <a:pt x="873516" y="626281"/>
                </a:cubicBezTo>
                <a:cubicBezTo>
                  <a:pt x="864861" y="619296"/>
                  <a:pt x="857924" y="612711"/>
                  <a:pt x="852702" y="606526"/>
                </a:cubicBezTo>
                <a:cubicBezTo>
                  <a:pt x="847480" y="600340"/>
                  <a:pt x="843746" y="595354"/>
                  <a:pt x="841500" y="591566"/>
                </a:cubicBezTo>
                <a:lnTo>
                  <a:pt x="841500" y="645466"/>
                </a:lnTo>
                <a:lnTo>
                  <a:pt x="694392" y="645466"/>
                </a:lnTo>
                <a:close/>
                <a:moveTo>
                  <a:pt x="239573" y="0"/>
                </a:moveTo>
                <a:lnTo>
                  <a:pt x="408737" y="0"/>
                </a:lnTo>
                <a:lnTo>
                  <a:pt x="647395" y="645452"/>
                </a:lnTo>
                <a:lnTo>
                  <a:pt x="474574" y="645452"/>
                </a:lnTo>
                <a:lnTo>
                  <a:pt x="434340" y="527494"/>
                </a:lnTo>
                <a:lnTo>
                  <a:pt x="212141" y="527494"/>
                </a:lnTo>
                <a:lnTo>
                  <a:pt x="170993" y="645452"/>
                </a:lnTo>
                <a:lnTo>
                  <a:pt x="0" y="645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sz="7200" dirty="0">
              <a:solidFill>
                <a:schemeClr val="bg1"/>
              </a:solidFill>
              <a:latin typeface="Neue Helvetica BQ" pitchFamily="50" charset="0"/>
              <a:ea typeface="AR黒丸ＰＯＰ体H" panose="020B0609010101010101" pitchFamily="49" charset="-128"/>
              <a:cs typeface="Segoe UI" panose="020B0502040204020203" pitchFamily="34" charset="0"/>
            </a:endParaRPr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C85DC597-0822-7A3F-6D2D-B7F9E72142EE}"/>
              </a:ext>
            </a:extLst>
          </p:cNvPr>
          <p:cNvCxnSpPr>
            <a:cxnSpLocks/>
          </p:cNvCxnSpPr>
          <p:nvPr/>
        </p:nvCxnSpPr>
        <p:spPr>
          <a:xfrm>
            <a:off x="1505213" y="871586"/>
            <a:ext cx="611564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96741057-DE2C-B694-D2BF-34AF0819DB52}"/>
              </a:ext>
            </a:extLst>
          </p:cNvPr>
          <p:cNvCxnSpPr>
            <a:cxnSpLocks/>
          </p:cNvCxnSpPr>
          <p:nvPr/>
        </p:nvCxnSpPr>
        <p:spPr>
          <a:xfrm>
            <a:off x="2654805" y="871586"/>
            <a:ext cx="611564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26ADFE4-AA42-AC10-A282-0937DA6CE0A4}"/>
              </a:ext>
            </a:extLst>
          </p:cNvPr>
          <p:cNvSpPr txBox="1"/>
          <p:nvPr/>
        </p:nvSpPr>
        <p:spPr>
          <a:xfrm>
            <a:off x="2180265" y="802573"/>
            <a:ext cx="428928" cy="139899"/>
          </a:xfrm>
          <a:custGeom>
            <a:avLst/>
            <a:gdLst/>
            <a:ahLst/>
            <a:cxnLst/>
            <a:rect l="l" t="t" r="r" b="b"/>
            <a:pathLst>
              <a:path w="2705053" h="882282">
                <a:moveTo>
                  <a:pt x="181966" y="358331"/>
                </a:moveTo>
                <a:lnTo>
                  <a:pt x="320212" y="358331"/>
                </a:lnTo>
                <a:lnTo>
                  <a:pt x="319298" y="447942"/>
                </a:lnTo>
                <a:cubicBezTo>
                  <a:pt x="318797" y="553155"/>
                  <a:pt x="292561" y="643109"/>
                  <a:pt x="240589" y="717804"/>
                </a:cubicBezTo>
                <a:cubicBezTo>
                  <a:pt x="188618" y="792499"/>
                  <a:pt x="108421" y="846106"/>
                  <a:pt x="0" y="878624"/>
                </a:cubicBezTo>
                <a:lnTo>
                  <a:pt x="0" y="720433"/>
                </a:lnTo>
                <a:cubicBezTo>
                  <a:pt x="69190" y="692411"/>
                  <a:pt x="117120" y="654273"/>
                  <a:pt x="143790" y="606019"/>
                </a:cubicBezTo>
                <a:cubicBezTo>
                  <a:pt x="170460" y="557765"/>
                  <a:pt x="183185" y="505683"/>
                  <a:pt x="181966" y="449771"/>
                </a:cubicBezTo>
                <a:close/>
                <a:moveTo>
                  <a:pt x="2142804" y="138989"/>
                </a:moveTo>
                <a:lnTo>
                  <a:pt x="2668480" y="138989"/>
                </a:lnTo>
                <a:cubicBezTo>
                  <a:pt x="2655129" y="209840"/>
                  <a:pt x="2635435" y="275339"/>
                  <a:pt x="2609398" y="335487"/>
                </a:cubicBezTo>
                <a:cubicBezTo>
                  <a:pt x="2583363" y="395634"/>
                  <a:pt x="2554298" y="450188"/>
                  <a:pt x="2522205" y="499148"/>
                </a:cubicBezTo>
                <a:cubicBezTo>
                  <a:pt x="2548393" y="536582"/>
                  <a:pt x="2578296" y="571672"/>
                  <a:pt x="2611913" y="604419"/>
                </a:cubicBezTo>
                <a:cubicBezTo>
                  <a:pt x="2645531" y="637166"/>
                  <a:pt x="2676577" y="665169"/>
                  <a:pt x="2705053" y="688429"/>
                </a:cubicBezTo>
                <a:lnTo>
                  <a:pt x="2705053" y="866737"/>
                </a:lnTo>
                <a:cubicBezTo>
                  <a:pt x="2651817" y="828656"/>
                  <a:pt x="2604238" y="789375"/>
                  <a:pt x="2562317" y="748894"/>
                </a:cubicBezTo>
                <a:cubicBezTo>
                  <a:pt x="2520396" y="708413"/>
                  <a:pt x="2479903" y="662045"/>
                  <a:pt x="2440840" y="609791"/>
                </a:cubicBezTo>
                <a:cubicBezTo>
                  <a:pt x="2415597" y="640813"/>
                  <a:pt x="2384615" y="672952"/>
                  <a:pt x="2347894" y="706209"/>
                </a:cubicBezTo>
                <a:cubicBezTo>
                  <a:pt x="2311173" y="739466"/>
                  <a:pt x="2272065" y="770590"/>
                  <a:pt x="2230569" y="799580"/>
                </a:cubicBezTo>
                <a:cubicBezTo>
                  <a:pt x="2189074" y="828569"/>
                  <a:pt x="2148544" y="852175"/>
                  <a:pt x="2108978" y="870395"/>
                </a:cubicBezTo>
                <a:lnTo>
                  <a:pt x="2108978" y="700316"/>
                </a:lnTo>
                <a:cubicBezTo>
                  <a:pt x="2197600" y="648538"/>
                  <a:pt x="2271538" y="589331"/>
                  <a:pt x="2330790" y="522694"/>
                </a:cubicBezTo>
                <a:cubicBezTo>
                  <a:pt x="2390043" y="456057"/>
                  <a:pt x="2437697" y="377190"/>
                  <a:pt x="2473751" y="286093"/>
                </a:cubicBezTo>
                <a:lnTo>
                  <a:pt x="2142804" y="286093"/>
                </a:lnTo>
                <a:close/>
                <a:moveTo>
                  <a:pt x="0" y="129845"/>
                </a:moveTo>
                <a:lnTo>
                  <a:pt x="618307" y="129845"/>
                </a:lnTo>
                <a:lnTo>
                  <a:pt x="618307" y="269634"/>
                </a:lnTo>
                <a:cubicBezTo>
                  <a:pt x="603658" y="337871"/>
                  <a:pt x="574205" y="400965"/>
                  <a:pt x="529952" y="458915"/>
                </a:cubicBezTo>
                <a:cubicBezTo>
                  <a:pt x="485699" y="516865"/>
                  <a:pt x="426758" y="566242"/>
                  <a:pt x="353130" y="607048"/>
                </a:cubicBezTo>
                <a:lnTo>
                  <a:pt x="353130" y="449771"/>
                </a:lnTo>
                <a:cubicBezTo>
                  <a:pt x="376371" y="435636"/>
                  <a:pt x="398926" y="414300"/>
                  <a:pt x="420796" y="385763"/>
                </a:cubicBezTo>
                <a:cubicBezTo>
                  <a:pt x="442666" y="357226"/>
                  <a:pt x="458820" y="318516"/>
                  <a:pt x="469259" y="269634"/>
                </a:cubicBezTo>
                <a:lnTo>
                  <a:pt x="0" y="269634"/>
                </a:lnTo>
                <a:close/>
                <a:moveTo>
                  <a:pt x="794376" y="126088"/>
                </a:moveTo>
                <a:lnTo>
                  <a:pt x="935994" y="126088"/>
                </a:lnTo>
                <a:lnTo>
                  <a:pt x="935994" y="317183"/>
                </a:lnTo>
                <a:cubicBezTo>
                  <a:pt x="936450" y="412566"/>
                  <a:pt x="929598" y="501834"/>
                  <a:pt x="915436" y="584988"/>
                </a:cubicBezTo>
                <a:cubicBezTo>
                  <a:pt x="901275" y="668141"/>
                  <a:pt x="877063" y="751694"/>
                  <a:pt x="842800" y="835648"/>
                </a:cubicBezTo>
                <a:lnTo>
                  <a:pt x="681905" y="835648"/>
                </a:lnTo>
                <a:cubicBezTo>
                  <a:pt x="720995" y="745636"/>
                  <a:pt x="749570" y="656139"/>
                  <a:pt x="767630" y="567157"/>
                </a:cubicBezTo>
                <a:cubicBezTo>
                  <a:pt x="785689" y="478174"/>
                  <a:pt x="794604" y="394850"/>
                  <a:pt x="794376" y="317183"/>
                </a:cubicBezTo>
                <a:close/>
                <a:moveTo>
                  <a:pt x="1571464" y="107900"/>
                </a:moveTo>
                <a:lnTo>
                  <a:pt x="1709424" y="107900"/>
                </a:lnTo>
                <a:lnTo>
                  <a:pt x="1709424" y="235915"/>
                </a:lnTo>
                <a:lnTo>
                  <a:pt x="1987402" y="235915"/>
                </a:lnTo>
                <a:lnTo>
                  <a:pt x="1987402" y="377535"/>
                </a:lnTo>
                <a:cubicBezTo>
                  <a:pt x="1987402" y="411892"/>
                  <a:pt x="1987097" y="447553"/>
                  <a:pt x="1986488" y="484519"/>
                </a:cubicBezTo>
                <a:cubicBezTo>
                  <a:pt x="1985879" y="521486"/>
                  <a:pt x="1984965" y="556673"/>
                  <a:pt x="1983747" y="590083"/>
                </a:cubicBezTo>
                <a:cubicBezTo>
                  <a:pt x="1982529" y="623492"/>
                  <a:pt x="1981007" y="652040"/>
                  <a:pt x="1979179" y="675726"/>
                </a:cubicBezTo>
                <a:cubicBezTo>
                  <a:pt x="1973279" y="742012"/>
                  <a:pt x="1957670" y="788816"/>
                  <a:pt x="1932353" y="816137"/>
                </a:cubicBezTo>
                <a:cubicBezTo>
                  <a:pt x="1907037" y="843457"/>
                  <a:pt x="1877263" y="859411"/>
                  <a:pt x="1843035" y="863998"/>
                </a:cubicBezTo>
                <a:cubicBezTo>
                  <a:pt x="1812244" y="869139"/>
                  <a:pt x="1780941" y="869825"/>
                  <a:pt x="1749127" y="866055"/>
                </a:cubicBezTo>
                <a:cubicBezTo>
                  <a:pt x="1717313" y="862285"/>
                  <a:pt x="1691287" y="856117"/>
                  <a:pt x="1671048" y="847551"/>
                </a:cubicBezTo>
                <a:lnTo>
                  <a:pt x="1671048" y="703167"/>
                </a:lnTo>
                <a:cubicBezTo>
                  <a:pt x="1687990" y="709322"/>
                  <a:pt x="1708488" y="714619"/>
                  <a:pt x="1732542" y="719057"/>
                </a:cubicBezTo>
                <a:cubicBezTo>
                  <a:pt x="1756596" y="723496"/>
                  <a:pt x="1781225" y="723078"/>
                  <a:pt x="1806430" y="717803"/>
                </a:cubicBezTo>
                <a:cubicBezTo>
                  <a:pt x="1816534" y="715897"/>
                  <a:pt x="1824694" y="710561"/>
                  <a:pt x="1830909" y="701795"/>
                </a:cubicBezTo>
                <a:cubicBezTo>
                  <a:pt x="1837125" y="693029"/>
                  <a:pt x="1841167" y="678547"/>
                  <a:pt x="1843035" y="658347"/>
                </a:cubicBezTo>
                <a:cubicBezTo>
                  <a:pt x="1846162" y="617166"/>
                  <a:pt x="1848144" y="573984"/>
                  <a:pt x="1848983" y="528802"/>
                </a:cubicBezTo>
                <a:cubicBezTo>
                  <a:pt x="1849822" y="483619"/>
                  <a:pt x="1849974" y="433806"/>
                  <a:pt x="1849441" y="379362"/>
                </a:cubicBezTo>
                <a:lnTo>
                  <a:pt x="1705766" y="379362"/>
                </a:lnTo>
                <a:cubicBezTo>
                  <a:pt x="1705716" y="440015"/>
                  <a:pt x="1696477" y="502050"/>
                  <a:pt x="1678048" y="565468"/>
                </a:cubicBezTo>
                <a:cubicBezTo>
                  <a:pt x="1659618" y="628886"/>
                  <a:pt x="1628644" y="688335"/>
                  <a:pt x="1585126" y="743813"/>
                </a:cubicBezTo>
                <a:cubicBezTo>
                  <a:pt x="1541608" y="799292"/>
                  <a:pt x="1482189" y="845448"/>
                  <a:pt x="1406872" y="882282"/>
                </a:cubicBezTo>
                <a:lnTo>
                  <a:pt x="1406872" y="716888"/>
                </a:lnTo>
                <a:cubicBezTo>
                  <a:pt x="1468213" y="670867"/>
                  <a:pt x="1510351" y="620672"/>
                  <a:pt x="1533287" y="566305"/>
                </a:cubicBezTo>
                <a:cubicBezTo>
                  <a:pt x="1556223" y="511937"/>
                  <a:pt x="1567730" y="449622"/>
                  <a:pt x="1567806" y="379362"/>
                </a:cubicBezTo>
                <a:lnTo>
                  <a:pt x="1412358" y="379362"/>
                </a:lnTo>
                <a:lnTo>
                  <a:pt x="1412358" y="235915"/>
                </a:lnTo>
                <a:lnTo>
                  <a:pt x="1571464" y="235915"/>
                </a:lnTo>
                <a:close/>
                <a:moveTo>
                  <a:pt x="1289981" y="0"/>
                </a:moveTo>
                <a:lnTo>
                  <a:pt x="1359361" y="0"/>
                </a:lnTo>
                <a:lnTo>
                  <a:pt x="1359361" y="144361"/>
                </a:lnTo>
                <a:lnTo>
                  <a:pt x="1289981" y="144361"/>
                </a:lnTo>
                <a:close/>
                <a:moveTo>
                  <a:pt x="1181167" y="0"/>
                </a:moveTo>
                <a:lnTo>
                  <a:pt x="1250596" y="0"/>
                </a:lnTo>
                <a:lnTo>
                  <a:pt x="1250596" y="144361"/>
                </a:lnTo>
                <a:lnTo>
                  <a:pt x="1221286" y="144361"/>
                </a:lnTo>
                <a:lnTo>
                  <a:pt x="1221286" y="317183"/>
                </a:lnTo>
                <a:cubicBezTo>
                  <a:pt x="1221060" y="394850"/>
                  <a:pt x="1229985" y="478174"/>
                  <a:pt x="1248059" y="567157"/>
                </a:cubicBezTo>
                <a:cubicBezTo>
                  <a:pt x="1266133" y="656139"/>
                  <a:pt x="1294714" y="745636"/>
                  <a:pt x="1333800" y="835648"/>
                </a:cubicBezTo>
                <a:lnTo>
                  <a:pt x="1172862" y="835648"/>
                </a:lnTo>
                <a:cubicBezTo>
                  <a:pt x="1138600" y="751694"/>
                  <a:pt x="1114389" y="668141"/>
                  <a:pt x="1100226" y="584988"/>
                </a:cubicBezTo>
                <a:cubicBezTo>
                  <a:pt x="1086064" y="501834"/>
                  <a:pt x="1079212" y="412566"/>
                  <a:pt x="1079669" y="317183"/>
                </a:cubicBezTo>
                <a:lnTo>
                  <a:pt x="1079669" y="126187"/>
                </a:lnTo>
                <a:lnTo>
                  <a:pt x="1181167" y="126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50800">
              <a:schemeClr val="tx1">
                <a:alpha val="6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sz="7200" dirty="0">
              <a:solidFill>
                <a:schemeClr val="bg1"/>
              </a:solidFill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9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77">
            <a:extLst>
              <a:ext uri="{FF2B5EF4-FFF2-40B4-BE49-F238E27FC236}">
                <a16:creationId xmlns:a16="http://schemas.microsoft.com/office/drawing/2014/main" id="{EB8F218D-1E4C-4351-A89A-21FC7282CC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041741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3" name="WordArt 178">
            <a:extLst>
              <a:ext uri="{FF2B5EF4-FFF2-40B4-BE49-F238E27FC236}">
                <a16:creationId xmlns:a16="http://schemas.microsoft.com/office/drawing/2014/main" id="{30F85EE9-A86B-41F2-9820-0E36FEF00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257020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4" name="Picture 179">
            <a:extLst>
              <a:ext uri="{FF2B5EF4-FFF2-40B4-BE49-F238E27FC236}">
                <a16:creationId xmlns:a16="http://schemas.microsoft.com/office/drawing/2014/main" id="{6BCF9073-6DBD-4BD7-89CE-838453D6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220187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0">
            <a:extLst>
              <a:ext uri="{FF2B5EF4-FFF2-40B4-BE49-F238E27FC236}">
                <a16:creationId xmlns:a16="http://schemas.microsoft.com/office/drawing/2014/main" id="{2F5342A9-0830-482F-A044-863DB9F05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290677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181">
            <a:extLst>
              <a:ext uri="{FF2B5EF4-FFF2-40B4-BE49-F238E27FC236}">
                <a16:creationId xmlns:a16="http://schemas.microsoft.com/office/drawing/2014/main" id="{3912E400-04C3-4442-BF06-5745FA1B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998558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2">
            <a:extLst>
              <a:ext uri="{FF2B5EF4-FFF2-40B4-BE49-F238E27FC236}">
                <a16:creationId xmlns:a16="http://schemas.microsoft.com/office/drawing/2014/main" id="{22602972-7967-449B-9CFC-7B5CE3CC9ECC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10061427"/>
            <a:ext cx="1924050" cy="370863"/>
            <a:chOff x="1415" y="3999"/>
            <a:chExt cx="8197" cy="1580"/>
          </a:xfrm>
        </p:grpSpPr>
        <p:sp>
          <p:nvSpPr>
            <p:cNvPr id="8" name="AutoShape 183">
              <a:extLst>
                <a:ext uri="{FF2B5EF4-FFF2-40B4-BE49-F238E27FC236}">
                  <a16:creationId xmlns:a16="http://schemas.microsoft.com/office/drawing/2014/main" id="{C79EFC9A-ADF1-408E-8A68-3954A7C5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184">
              <a:extLst>
                <a:ext uri="{FF2B5EF4-FFF2-40B4-BE49-F238E27FC236}">
                  <a16:creationId xmlns:a16="http://schemas.microsoft.com/office/drawing/2014/main" id="{182386CA-494F-44B4-9C41-F8B07E95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079E0FE4-9732-4A0F-9DE1-1BE0326E01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86">
                <a:extLst>
                  <a:ext uri="{FF2B5EF4-FFF2-40B4-BE49-F238E27FC236}">
                    <a16:creationId xmlns:a16="http://schemas.microsoft.com/office/drawing/2014/main" id="{117081D7-EDD8-472D-A092-C518714B20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87">
                <a:extLst>
                  <a:ext uri="{FF2B5EF4-FFF2-40B4-BE49-F238E27FC236}">
                    <a16:creationId xmlns:a16="http://schemas.microsoft.com/office/drawing/2014/main" id="{18BA46A4-5CCF-4F11-88B8-6C6221441E1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8">
                <a:extLst>
                  <a:ext uri="{FF2B5EF4-FFF2-40B4-BE49-F238E27FC236}">
                    <a16:creationId xmlns:a16="http://schemas.microsoft.com/office/drawing/2014/main" id="{78A1F823-ED3C-4B48-A5B1-683DB6FF95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9">
                <a:extLst>
                  <a:ext uri="{FF2B5EF4-FFF2-40B4-BE49-F238E27FC236}">
                    <a16:creationId xmlns:a16="http://schemas.microsoft.com/office/drawing/2014/main" id="{549297AD-D108-4D4C-9B48-FD06F3ECD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90">
                <a:extLst>
                  <a:ext uri="{FF2B5EF4-FFF2-40B4-BE49-F238E27FC236}">
                    <a16:creationId xmlns:a16="http://schemas.microsoft.com/office/drawing/2014/main" id="{913FB8DE-A897-49DD-A3B3-D8CBF73C94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91">
                <a:extLst>
                  <a:ext uri="{FF2B5EF4-FFF2-40B4-BE49-F238E27FC236}">
                    <a16:creationId xmlns:a16="http://schemas.microsoft.com/office/drawing/2014/main" id="{9CA380A6-A548-463E-83DC-90B32A2923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2">
                <a:extLst>
                  <a:ext uri="{FF2B5EF4-FFF2-40B4-BE49-F238E27FC236}">
                    <a16:creationId xmlns:a16="http://schemas.microsoft.com/office/drawing/2014/main" id="{6F46113B-38EF-4B19-8317-2787C8B80A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93">
                <a:extLst>
                  <a:ext uri="{FF2B5EF4-FFF2-40B4-BE49-F238E27FC236}">
                    <a16:creationId xmlns:a16="http://schemas.microsoft.com/office/drawing/2014/main" id="{6E0A7466-E633-4545-8AEB-3CF51655E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94">
              <a:extLst>
                <a:ext uri="{FF2B5EF4-FFF2-40B4-BE49-F238E27FC236}">
                  <a16:creationId xmlns:a16="http://schemas.microsoft.com/office/drawing/2014/main" id="{3471CD07-B585-467E-B1F0-CF6F9BCE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3" name="Rectangle 195">
                <a:extLst>
                  <a:ext uri="{FF2B5EF4-FFF2-40B4-BE49-F238E27FC236}">
                    <a16:creationId xmlns:a16="http://schemas.microsoft.com/office/drawing/2014/main" id="{00F286B7-24CD-472B-8611-D72A819B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196">
                <a:extLst>
                  <a:ext uri="{FF2B5EF4-FFF2-40B4-BE49-F238E27FC236}">
                    <a16:creationId xmlns:a16="http://schemas.microsoft.com/office/drawing/2014/main" id="{213353A5-6097-4A8A-8FD7-5294FAA14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5" name="Group 197">
                <a:extLst>
                  <a:ext uri="{FF2B5EF4-FFF2-40B4-BE49-F238E27FC236}">
                    <a16:creationId xmlns:a16="http://schemas.microsoft.com/office/drawing/2014/main" id="{6424A046-69D1-48E3-9E00-60A9D901C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6" name="WordArt 198">
                  <a:extLst>
                    <a:ext uri="{FF2B5EF4-FFF2-40B4-BE49-F238E27FC236}">
                      <a16:creationId xmlns:a16="http://schemas.microsoft.com/office/drawing/2014/main" id="{6D624B8F-321F-4D61-AE00-231847D659A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7" name="WordArt 199">
                  <a:extLst>
                    <a:ext uri="{FF2B5EF4-FFF2-40B4-BE49-F238E27FC236}">
                      <a16:creationId xmlns:a16="http://schemas.microsoft.com/office/drawing/2014/main" id="{0FEDB2BA-A2C2-4098-A956-EF0D2669C87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18" name="WordArt 200">
                  <a:extLst>
                    <a:ext uri="{FF2B5EF4-FFF2-40B4-BE49-F238E27FC236}">
                      <a16:creationId xmlns:a16="http://schemas.microsoft.com/office/drawing/2014/main" id="{4025CD77-2B51-483A-9DA3-945B0116DA0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19" name="WordArt 201">
                  <a:extLst>
                    <a:ext uri="{FF2B5EF4-FFF2-40B4-BE49-F238E27FC236}">
                      <a16:creationId xmlns:a16="http://schemas.microsoft.com/office/drawing/2014/main" id="{4240F19C-0299-40D8-B2E8-7D3E2F4F0E9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0" name="WordArt 202">
                  <a:extLst>
                    <a:ext uri="{FF2B5EF4-FFF2-40B4-BE49-F238E27FC236}">
                      <a16:creationId xmlns:a16="http://schemas.microsoft.com/office/drawing/2014/main" id="{EE8DAB11-58D4-4805-8D37-5C9493FFCC1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1" name="WordArt 203">
                  <a:extLst>
                    <a:ext uri="{FF2B5EF4-FFF2-40B4-BE49-F238E27FC236}">
                      <a16:creationId xmlns:a16="http://schemas.microsoft.com/office/drawing/2014/main" id="{A79C674F-A2B1-4940-91C3-486CEEFDA55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2" name="WordArt 204">
                  <a:extLst>
                    <a:ext uri="{FF2B5EF4-FFF2-40B4-BE49-F238E27FC236}">
                      <a16:creationId xmlns:a16="http://schemas.microsoft.com/office/drawing/2014/main" id="{C369A0D6-EAB9-4B33-A759-13C8F7920A9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3" name="WordArt 205">
                  <a:extLst>
                    <a:ext uri="{FF2B5EF4-FFF2-40B4-BE49-F238E27FC236}">
                      <a16:creationId xmlns:a16="http://schemas.microsoft.com/office/drawing/2014/main" id="{00BD321D-45A3-4389-AAF0-DEE609FE75C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4" name="WordArt 206">
                  <a:extLst>
                    <a:ext uri="{FF2B5EF4-FFF2-40B4-BE49-F238E27FC236}">
                      <a16:creationId xmlns:a16="http://schemas.microsoft.com/office/drawing/2014/main" id="{227AF7E3-B321-4936-85BA-80BE6B31B55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5" name="WordArt 207">
                  <a:extLst>
                    <a:ext uri="{FF2B5EF4-FFF2-40B4-BE49-F238E27FC236}">
                      <a16:creationId xmlns:a16="http://schemas.microsoft.com/office/drawing/2014/main" id="{11B34EF5-2AFF-479B-8783-F836190CF9F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6" name="WordArt 208">
                  <a:extLst>
                    <a:ext uri="{FF2B5EF4-FFF2-40B4-BE49-F238E27FC236}">
                      <a16:creationId xmlns:a16="http://schemas.microsoft.com/office/drawing/2014/main" id="{3E846782-9926-43C2-AFC4-F6A5F3F8A2E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7" name="WordArt 209">
                  <a:extLst>
                    <a:ext uri="{FF2B5EF4-FFF2-40B4-BE49-F238E27FC236}">
                      <a16:creationId xmlns:a16="http://schemas.microsoft.com/office/drawing/2014/main" id="{FE4314D0-8D0C-45ED-B3BB-A2999ABF154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2AA91A89-8C3E-472C-BC19-483D9537EB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5F961573-E236-4D86-848D-1D9E14750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4" name="Rectangle 3">
            <a:extLst>
              <a:ext uri="{FF2B5EF4-FFF2-40B4-BE49-F238E27FC236}">
                <a16:creationId xmlns:a16="http://schemas.microsoft.com/office/drawing/2014/main" id="{736737C9-DE98-4436-858D-866790B75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3496733"/>
            <a:ext cx="6727825" cy="30210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5" name="Picture 4">
            <a:extLst>
              <a:ext uri="{FF2B5EF4-FFF2-40B4-BE49-F238E27FC236}">
                <a16:creationId xmlns:a16="http://schemas.microsoft.com/office/drawing/2014/main" id="{14344D56-0941-4659-9F41-F3424ECB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1638" y="3496733"/>
            <a:ext cx="6727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図 8">
            <a:extLst>
              <a:ext uri="{FF2B5EF4-FFF2-40B4-BE49-F238E27FC236}">
                <a16:creationId xmlns:a16="http://schemas.microsoft.com/office/drawing/2014/main" id="{9B92694E-D735-4EFA-8719-7452CCC0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047596"/>
            <a:ext cx="1598613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図 8">
            <a:extLst>
              <a:ext uri="{FF2B5EF4-FFF2-40B4-BE49-F238E27FC236}">
                <a16:creationId xmlns:a16="http://schemas.microsoft.com/office/drawing/2014/main" id="{0824D9D5-DAD8-4679-9DA6-B29F06B8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5055699"/>
            <a:ext cx="1598612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WordArt 35">
            <a:extLst>
              <a:ext uri="{FF2B5EF4-FFF2-40B4-BE49-F238E27FC236}">
                <a16:creationId xmlns:a16="http://schemas.microsoft.com/office/drawing/2014/main" id="{727C49C9-51EF-4A8F-B7D7-5C29B045ED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9099" y="6185490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92" name="WordArt 36">
            <a:extLst>
              <a:ext uri="{FF2B5EF4-FFF2-40B4-BE49-F238E27FC236}">
                <a16:creationId xmlns:a16="http://schemas.microsoft.com/office/drawing/2014/main" id="{CD361B3F-26EB-45A4-9B01-D41C801626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2749" y="6083890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</a:t>
            </a:r>
            <a:r>
              <a:rPr lang="ja-JP" altLang="en-US" sz="800" b="1" kern="10" dirty="0">
                <a:solidFill>
                  <a:srgbClr val="00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別</a:t>
            </a: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01891D5D-642E-498D-8796-C214E6CA31B5}"/>
              </a:ext>
            </a:extLst>
          </p:cNvPr>
          <p:cNvSpPr txBox="1"/>
          <p:nvPr/>
        </p:nvSpPr>
        <p:spPr>
          <a:xfrm>
            <a:off x="4905774" y="5971565"/>
            <a:ext cx="19046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998,</a:t>
            </a: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893A2E78-881B-41C2-BF23-6E1934F7F4E8}"/>
              </a:ext>
            </a:extLst>
          </p:cNvPr>
          <p:cNvCxnSpPr/>
          <p:nvPr/>
        </p:nvCxnSpPr>
        <p:spPr>
          <a:xfrm>
            <a:off x="3543453" y="5963656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3">
            <a:extLst>
              <a:ext uri="{FF2B5EF4-FFF2-40B4-BE49-F238E27FC236}">
                <a16:creationId xmlns:a16="http://schemas.microsoft.com/office/drawing/2014/main" id="{3D32CD21-644B-44C0-A83B-B798E3F5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6700303"/>
            <a:ext cx="6727825" cy="30210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9" name="Picture 4">
            <a:extLst>
              <a:ext uri="{FF2B5EF4-FFF2-40B4-BE49-F238E27FC236}">
                <a16:creationId xmlns:a16="http://schemas.microsoft.com/office/drawing/2014/main" id="{BDBA58D4-FDBD-4911-A89B-9A897D5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1638" y="6700303"/>
            <a:ext cx="6727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図 8">
            <a:extLst>
              <a:ext uri="{FF2B5EF4-FFF2-40B4-BE49-F238E27FC236}">
                <a16:creationId xmlns:a16="http://schemas.microsoft.com/office/drawing/2014/main" id="{43782F1F-272D-4C4E-8ECE-5980B93B2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7251166"/>
            <a:ext cx="1598613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図 8">
            <a:extLst>
              <a:ext uri="{FF2B5EF4-FFF2-40B4-BE49-F238E27FC236}">
                <a16:creationId xmlns:a16="http://schemas.microsoft.com/office/drawing/2014/main" id="{1E3FAA07-0DDF-4A71-97AA-A520311D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8259269"/>
            <a:ext cx="1598612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WordArt 35">
            <a:extLst>
              <a:ext uri="{FF2B5EF4-FFF2-40B4-BE49-F238E27FC236}">
                <a16:creationId xmlns:a16="http://schemas.microsoft.com/office/drawing/2014/main" id="{63A09434-2555-44D1-AAFD-888F92AA95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9099" y="9389060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135" name="WordArt 36">
            <a:extLst>
              <a:ext uri="{FF2B5EF4-FFF2-40B4-BE49-F238E27FC236}">
                <a16:creationId xmlns:a16="http://schemas.microsoft.com/office/drawing/2014/main" id="{6D91442D-48B6-44A3-885D-196984EDEA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2749" y="9287460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税別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0BA96992-4E26-47A3-9733-4E81577F09D5}"/>
              </a:ext>
            </a:extLst>
          </p:cNvPr>
          <p:cNvSpPr txBox="1"/>
          <p:nvPr/>
        </p:nvSpPr>
        <p:spPr>
          <a:xfrm>
            <a:off x="776567" y="6860059"/>
            <a:ext cx="5936885" cy="46166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Abaqus/Standard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を使用する方にちょうど良いモデル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C98B9929-9F2C-4803-8E0F-AAAAAB909187}"/>
              </a:ext>
            </a:extLst>
          </p:cNvPr>
          <p:cNvSpPr txBox="1"/>
          <p:nvPr/>
        </p:nvSpPr>
        <p:spPr>
          <a:xfrm>
            <a:off x="4687862" y="9175135"/>
            <a:ext cx="21225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698</a:t>
            </a: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,000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12AEC5D1-4B31-4039-8046-FEC4D724BFD3}"/>
              </a:ext>
            </a:extLst>
          </p:cNvPr>
          <p:cNvCxnSpPr/>
          <p:nvPr/>
        </p:nvCxnSpPr>
        <p:spPr>
          <a:xfrm>
            <a:off x="3570293" y="9096129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A701DA4A-E2E3-494B-B821-1D561E9C6D5B}"/>
              </a:ext>
            </a:extLst>
          </p:cNvPr>
          <p:cNvSpPr txBox="1"/>
          <p:nvPr/>
        </p:nvSpPr>
        <p:spPr>
          <a:xfrm>
            <a:off x="430211" y="3633665"/>
            <a:ext cx="6632481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3.3-4.6GHz CPU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搭載で、各種人気パーツを選定したバランスの取れたモデル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79" name="Rectangle 3">
            <a:extLst>
              <a:ext uri="{FF2B5EF4-FFF2-40B4-BE49-F238E27FC236}">
                <a16:creationId xmlns:a16="http://schemas.microsoft.com/office/drawing/2014/main" id="{5B1ACCE4-0176-4F1C-901C-FE50A1E20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199153"/>
            <a:ext cx="6727825" cy="1186811"/>
          </a:xfrm>
          <a:prstGeom prst="rect">
            <a:avLst/>
          </a:prstGeom>
          <a:solidFill>
            <a:srgbClr val="DDDEE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EAAB91F5-2B93-4F9D-8B43-BE8CC42527AF}"/>
              </a:ext>
            </a:extLst>
          </p:cNvPr>
          <p:cNvSpPr/>
          <p:nvPr/>
        </p:nvSpPr>
        <p:spPr>
          <a:xfrm>
            <a:off x="489255" y="2258146"/>
            <a:ext cx="5106630" cy="50883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50F1B"/>
              </a:gs>
              <a:gs pos="58000">
                <a:srgbClr val="091F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8DC6DF90-1DD2-4985-A359-342FF50D9E7B}"/>
              </a:ext>
            </a:extLst>
          </p:cNvPr>
          <p:cNvSpPr txBox="1"/>
          <p:nvPr/>
        </p:nvSpPr>
        <p:spPr>
          <a:xfrm>
            <a:off x="467873" y="2291565"/>
            <a:ext cx="50528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Abaqus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は、自動車、航空、化学などの先進企業で使われる先進性と信頼性を兼ね備えた、高度な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FEA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シミュレーション製品です。</a:t>
            </a:r>
            <a:endParaRPr kumimoji="1"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CF0B9354-DE27-4924-9E13-02EDD080A752}"/>
              </a:ext>
            </a:extLst>
          </p:cNvPr>
          <p:cNvSpPr txBox="1"/>
          <p:nvPr/>
        </p:nvSpPr>
        <p:spPr>
          <a:xfrm>
            <a:off x="489256" y="2849490"/>
            <a:ext cx="51066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陰解法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(Abaqus/Standard)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・陽解法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(Abaqus/Explicit)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ソルバを有し、接触問題や大変形などのあらゆる線形・非線形解析に対応しています。熱応力解析、密閉評価、定常状態の回転シミュレーション、破壊力学研究、熱伝導モデリング、音響、間隙圧など、さまざまな用途があります。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96C537B-72AC-0D0E-C0BA-6477203A72EE}"/>
              </a:ext>
            </a:extLst>
          </p:cNvPr>
          <p:cNvSpPr txBox="1"/>
          <p:nvPr/>
        </p:nvSpPr>
        <p:spPr>
          <a:xfrm>
            <a:off x="3152066" y="5835600"/>
            <a:ext cx="20306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WST-W52555XS3Q2TTNVM</a:t>
            </a:r>
          </a:p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1A53A25-32DC-780F-0DE6-F8EAF6AC8CEB}"/>
              </a:ext>
            </a:extLst>
          </p:cNvPr>
          <p:cNvSpPr txBox="1"/>
          <p:nvPr/>
        </p:nvSpPr>
        <p:spPr>
          <a:xfrm>
            <a:off x="3185197" y="9007769"/>
            <a:ext cx="203065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BT-U9285KAS1Q1TTNVM</a:t>
            </a:r>
          </a:p>
        </p:txBody>
      </p:sp>
      <p:grpSp>
        <p:nvGrpSpPr>
          <p:cNvPr id="58" name="Group 30">
            <a:extLst>
              <a:ext uri="{FF2B5EF4-FFF2-40B4-BE49-F238E27FC236}">
                <a16:creationId xmlns:a16="http://schemas.microsoft.com/office/drawing/2014/main" id="{5897533F-D981-0FC5-0BFF-DCF79B5C6086}"/>
              </a:ext>
            </a:extLst>
          </p:cNvPr>
          <p:cNvGrpSpPr>
            <a:grpSpLocks/>
          </p:cNvGrpSpPr>
          <p:nvPr/>
        </p:nvGrpSpPr>
        <p:grpSpPr bwMode="auto">
          <a:xfrm>
            <a:off x="5256376" y="4099057"/>
            <a:ext cx="682909" cy="541304"/>
            <a:chOff x="1701" y="1985"/>
            <a:chExt cx="6820" cy="5296"/>
          </a:xfrm>
        </p:grpSpPr>
        <p:sp>
          <p:nvSpPr>
            <p:cNvPr id="79" name="グラフィックス 13">
              <a:extLst>
                <a:ext uri="{FF2B5EF4-FFF2-40B4-BE49-F238E27FC236}">
                  <a16:creationId xmlns:a16="http://schemas.microsoft.com/office/drawing/2014/main" id="{283D427A-58C4-5559-1A25-A31A6B7E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グラフィックス 13">
              <a:extLst>
                <a:ext uri="{FF2B5EF4-FFF2-40B4-BE49-F238E27FC236}">
                  <a16:creationId xmlns:a16="http://schemas.microsoft.com/office/drawing/2014/main" id="{9B783827-5EFE-B0E0-760F-D5C1D0646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59" name="図 58">
            <a:extLst>
              <a:ext uri="{FF2B5EF4-FFF2-40B4-BE49-F238E27FC236}">
                <a16:creationId xmlns:a16="http://schemas.microsoft.com/office/drawing/2014/main" id="{52B2D0CC-2D77-D18E-F076-72DA2D1ED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1863" y="4106897"/>
            <a:ext cx="548200" cy="563391"/>
          </a:xfrm>
          <a:prstGeom prst="rect">
            <a:avLst/>
          </a:prstGeom>
        </p:spPr>
      </p:pic>
      <p:grpSp>
        <p:nvGrpSpPr>
          <p:cNvPr id="82" name="Group 30">
            <a:extLst>
              <a:ext uri="{FF2B5EF4-FFF2-40B4-BE49-F238E27FC236}">
                <a16:creationId xmlns:a16="http://schemas.microsoft.com/office/drawing/2014/main" id="{0C77C7BA-F19C-CF48-0733-4177673F1D82}"/>
              </a:ext>
            </a:extLst>
          </p:cNvPr>
          <p:cNvGrpSpPr>
            <a:grpSpLocks/>
          </p:cNvGrpSpPr>
          <p:nvPr/>
        </p:nvGrpSpPr>
        <p:grpSpPr bwMode="auto">
          <a:xfrm>
            <a:off x="5133589" y="7298942"/>
            <a:ext cx="615530" cy="461540"/>
            <a:chOff x="1701" y="1985"/>
            <a:chExt cx="6820" cy="5296"/>
          </a:xfrm>
        </p:grpSpPr>
        <p:sp>
          <p:nvSpPr>
            <p:cNvPr id="98" name="グラフィックス 13">
              <a:extLst>
                <a:ext uri="{FF2B5EF4-FFF2-40B4-BE49-F238E27FC236}">
                  <a16:creationId xmlns:a16="http://schemas.microsoft.com/office/drawing/2014/main" id="{3D3ADB8F-CC22-F907-38A5-4F5A78A09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グラフィックス 13">
              <a:extLst>
                <a:ext uri="{FF2B5EF4-FFF2-40B4-BE49-F238E27FC236}">
                  <a16:creationId xmlns:a16="http://schemas.microsoft.com/office/drawing/2014/main" id="{E0A9475A-427A-2309-0315-912E79FE3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83" name="図 82">
            <a:extLst>
              <a:ext uri="{FF2B5EF4-FFF2-40B4-BE49-F238E27FC236}">
                <a16:creationId xmlns:a16="http://schemas.microsoft.com/office/drawing/2014/main" id="{2EB8A1B6-CC15-FA37-4E43-3FBC8033C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092" y="7305628"/>
            <a:ext cx="494113" cy="480371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A0A2027-3117-F7B6-5315-21D23100F73A}"/>
              </a:ext>
            </a:extLst>
          </p:cNvPr>
          <p:cNvSpPr txBox="1"/>
          <p:nvPr/>
        </p:nvSpPr>
        <p:spPr>
          <a:xfrm>
            <a:off x="3358305" y="4682769"/>
            <a:ext cx="403881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Xeon w5-2555X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(P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3.3-4.6GHz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/TB3.0 4.8GHz/14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(P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+E0)/28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16GB×4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DDR5-4800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2TB M.2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NVMe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SSD + 4TB HDD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2000 Ada 16GB-GDDR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miniDisplayPort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※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miniDP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-DP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変換ケーブル付属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 Pro 64bit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406B19C-804B-6013-D4CB-E39337B7C23D}"/>
              </a:ext>
            </a:extLst>
          </p:cNvPr>
          <p:cNvSpPr txBox="1"/>
          <p:nvPr/>
        </p:nvSpPr>
        <p:spPr>
          <a:xfrm>
            <a:off x="3322689" y="7810011"/>
            <a:ext cx="403881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Ultra 9 285K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　　　　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コア（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+16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3.7GHz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/tb5.6GHz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16GB×2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DDR5-5600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1TB M.2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NVMe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SSD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2000 Ada 16GB-GDDR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miniDisplayPort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※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miniDP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-DP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変換ケーブル付属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 Pro 64bit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pic>
        <p:nvPicPr>
          <p:cNvPr id="46" name="図 45" descr="80PLUS PLATINUM">
            <a:extLst>
              <a:ext uri="{FF2B5EF4-FFF2-40B4-BE49-F238E27FC236}">
                <a16:creationId xmlns:a16="http://schemas.microsoft.com/office/drawing/2014/main" id="{5B3A4A44-3A82-2890-3171-6D459AB70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183" y="4135956"/>
            <a:ext cx="381567" cy="5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図 46" descr="80PLUS PLATINUM">
            <a:extLst>
              <a:ext uri="{FF2B5EF4-FFF2-40B4-BE49-F238E27FC236}">
                <a16:creationId xmlns:a16="http://schemas.microsoft.com/office/drawing/2014/main" id="{A07632CB-ADB4-EBC3-BC93-67BB10E4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762" y="7289330"/>
            <a:ext cx="380103" cy="52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8AB72C04-4973-FEDF-B2CB-24CDFE9C23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6" y="4229972"/>
            <a:ext cx="1688228" cy="2176123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CCD5D070-2ED4-4AD4-A041-226968374B68}"/>
              </a:ext>
            </a:extLst>
          </p:cNvPr>
          <p:cNvGrpSpPr/>
          <p:nvPr/>
        </p:nvGrpSpPr>
        <p:grpSpPr>
          <a:xfrm>
            <a:off x="507714" y="5914179"/>
            <a:ext cx="1129763" cy="334675"/>
            <a:chOff x="3663256" y="1927456"/>
            <a:chExt cx="4929337" cy="1460240"/>
          </a:xfrm>
          <a:solidFill>
            <a:schemeClr val="bg1">
              <a:alpha val="86000"/>
            </a:schemeClr>
          </a:solidFill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B3E18EC9-7AA4-40CA-9CA6-7C72BF0D249B}"/>
                </a:ext>
              </a:extLst>
            </p:cNvPr>
            <p:cNvSpPr txBox="1"/>
            <p:nvPr/>
          </p:nvSpPr>
          <p:spPr>
            <a:xfrm>
              <a:off x="3698570" y="1927456"/>
              <a:ext cx="4380756" cy="654546"/>
            </a:xfrm>
            <a:custGeom>
              <a:avLst/>
              <a:gdLst/>
              <a:ahLst/>
              <a:cxnLst/>
              <a:rect l="l" t="t" r="r" b="b"/>
              <a:pathLst>
                <a:path w="4380756" h="654546">
                  <a:moveTo>
                    <a:pt x="447378" y="170111"/>
                  </a:moveTo>
                  <a:lnTo>
                    <a:pt x="334863" y="408533"/>
                  </a:lnTo>
                  <a:lnTo>
                    <a:pt x="469255" y="408533"/>
                  </a:lnTo>
                  <a:lnTo>
                    <a:pt x="449164" y="170111"/>
                  </a:lnTo>
                  <a:close/>
                  <a:moveTo>
                    <a:pt x="4010174" y="144214"/>
                  </a:moveTo>
                  <a:lnTo>
                    <a:pt x="3934272" y="509885"/>
                  </a:lnTo>
                  <a:lnTo>
                    <a:pt x="4017765" y="509885"/>
                  </a:lnTo>
                  <a:cubicBezTo>
                    <a:pt x="4073129" y="509885"/>
                    <a:pt x="4114354" y="481310"/>
                    <a:pt x="4141441" y="424160"/>
                  </a:cubicBezTo>
                  <a:cubicBezTo>
                    <a:pt x="4168527" y="367010"/>
                    <a:pt x="4182071" y="310009"/>
                    <a:pt x="4182071" y="253157"/>
                  </a:cubicBezTo>
                  <a:cubicBezTo>
                    <a:pt x="4182071" y="219521"/>
                    <a:pt x="4174257" y="192956"/>
                    <a:pt x="4158630" y="173459"/>
                  </a:cubicBezTo>
                  <a:cubicBezTo>
                    <a:pt x="4143003" y="153963"/>
                    <a:pt x="4114949" y="144214"/>
                    <a:pt x="4074468" y="144214"/>
                  </a:cubicBezTo>
                  <a:close/>
                  <a:moveTo>
                    <a:pt x="1739503" y="129480"/>
                  </a:moveTo>
                  <a:lnTo>
                    <a:pt x="1705571" y="283518"/>
                  </a:lnTo>
                  <a:lnTo>
                    <a:pt x="1773882" y="283518"/>
                  </a:lnTo>
                  <a:cubicBezTo>
                    <a:pt x="1805732" y="283518"/>
                    <a:pt x="1831851" y="274141"/>
                    <a:pt x="1852240" y="255389"/>
                  </a:cubicBezTo>
                  <a:cubicBezTo>
                    <a:pt x="1872630" y="236637"/>
                    <a:pt x="1882825" y="214312"/>
                    <a:pt x="1882825" y="188416"/>
                  </a:cubicBezTo>
                  <a:cubicBezTo>
                    <a:pt x="1882825" y="149126"/>
                    <a:pt x="1861542" y="129480"/>
                    <a:pt x="1818978" y="129480"/>
                  </a:cubicBezTo>
                  <a:close/>
                  <a:moveTo>
                    <a:pt x="1082278" y="129480"/>
                  </a:moveTo>
                  <a:lnTo>
                    <a:pt x="1048346" y="283518"/>
                  </a:lnTo>
                  <a:lnTo>
                    <a:pt x="1116657" y="283518"/>
                  </a:lnTo>
                  <a:cubicBezTo>
                    <a:pt x="1148507" y="283518"/>
                    <a:pt x="1174626" y="274141"/>
                    <a:pt x="1195016" y="255389"/>
                  </a:cubicBezTo>
                  <a:cubicBezTo>
                    <a:pt x="1215405" y="236637"/>
                    <a:pt x="1225600" y="214312"/>
                    <a:pt x="1225600" y="188416"/>
                  </a:cubicBezTo>
                  <a:cubicBezTo>
                    <a:pt x="1225600" y="149126"/>
                    <a:pt x="1204318" y="129480"/>
                    <a:pt x="1161753" y="129480"/>
                  </a:cubicBezTo>
                  <a:close/>
                  <a:moveTo>
                    <a:pt x="3837385" y="0"/>
                  </a:moveTo>
                  <a:lnTo>
                    <a:pt x="4106168" y="0"/>
                  </a:lnTo>
                  <a:cubicBezTo>
                    <a:pt x="4201716" y="0"/>
                    <a:pt x="4271368" y="25301"/>
                    <a:pt x="4315123" y="75902"/>
                  </a:cubicBezTo>
                  <a:cubicBezTo>
                    <a:pt x="4358879" y="126504"/>
                    <a:pt x="4380756" y="192584"/>
                    <a:pt x="4380756" y="274141"/>
                  </a:cubicBezTo>
                  <a:cubicBezTo>
                    <a:pt x="4380756" y="352425"/>
                    <a:pt x="4362004" y="424755"/>
                    <a:pt x="4324499" y="491133"/>
                  </a:cubicBezTo>
                  <a:cubicBezTo>
                    <a:pt x="4286995" y="557510"/>
                    <a:pt x="4242644" y="601340"/>
                    <a:pt x="4191447" y="622623"/>
                  </a:cubicBezTo>
                  <a:cubicBezTo>
                    <a:pt x="4140250" y="643905"/>
                    <a:pt x="4091434" y="654546"/>
                    <a:pt x="4045000" y="654546"/>
                  </a:cubicBezTo>
                  <a:lnTo>
                    <a:pt x="3700314" y="654546"/>
                  </a:lnTo>
                  <a:close/>
                  <a:moveTo>
                    <a:pt x="3181946" y="0"/>
                  </a:moveTo>
                  <a:lnTo>
                    <a:pt x="3716834" y="0"/>
                  </a:lnTo>
                  <a:lnTo>
                    <a:pt x="3686920" y="140643"/>
                  </a:lnTo>
                  <a:lnTo>
                    <a:pt x="3354735" y="140643"/>
                  </a:lnTo>
                  <a:lnTo>
                    <a:pt x="3332858" y="244673"/>
                  </a:lnTo>
                  <a:lnTo>
                    <a:pt x="3652987" y="244673"/>
                  </a:lnTo>
                  <a:lnTo>
                    <a:pt x="3623519" y="377279"/>
                  </a:lnTo>
                  <a:lnTo>
                    <a:pt x="3303836" y="377279"/>
                  </a:lnTo>
                  <a:lnTo>
                    <a:pt x="3276154" y="505420"/>
                  </a:lnTo>
                  <a:lnTo>
                    <a:pt x="3636467" y="505420"/>
                  </a:lnTo>
                  <a:lnTo>
                    <a:pt x="3604320" y="654546"/>
                  </a:lnTo>
                  <a:lnTo>
                    <a:pt x="3042196" y="654546"/>
                  </a:lnTo>
                  <a:close/>
                  <a:moveTo>
                    <a:pt x="2839790" y="0"/>
                  </a:moveTo>
                  <a:lnTo>
                    <a:pt x="3044726" y="0"/>
                  </a:lnTo>
                  <a:lnTo>
                    <a:pt x="2904530" y="654546"/>
                  </a:lnTo>
                  <a:lnTo>
                    <a:pt x="2699594" y="654546"/>
                  </a:lnTo>
                  <a:close/>
                  <a:moveTo>
                    <a:pt x="2219920" y="0"/>
                  </a:moveTo>
                  <a:lnTo>
                    <a:pt x="2423964" y="0"/>
                  </a:lnTo>
                  <a:lnTo>
                    <a:pt x="2317701" y="494705"/>
                  </a:lnTo>
                  <a:lnTo>
                    <a:pt x="2642295" y="494705"/>
                  </a:lnTo>
                  <a:lnTo>
                    <a:pt x="2608808" y="654546"/>
                  </a:lnTo>
                  <a:lnTo>
                    <a:pt x="2081064" y="654546"/>
                  </a:lnTo>
                  <a:close/>
                  <a:moveTo>
                    <a:pt x="1563588" y="0"/>
                  </a:moveTo>
                  <a:lnTo>
                    <a:pt x="1860947" y="0"/>
                  </a:lnTo>
                  <a:cubicBezTo>
                    <a:pt x="1916906" y="0"/>
                    <a:pt x="1959099" y="6623"/>
                    <a:pt x="1987526" y="19869"/>
                  </a:cubicBezTo>
                  <a:cubicBezTo>
                    <a:pt x="2015952" y="33114"/>
                    <a:pt x="2037606" y="52760"/>
                    <a:pt x="2052489" y="78804"/>
                  </a:cubicBezTo>
                  <a:cubicBezTo>
                    <a:pt x="2067372" y="104849"/>
                    <a:pt x="2074813" y="136773"/>
                    <a:pt x="2074813" y="174575"/>
                  </a:cubicBezTo>
                  <a:cubicBezTo>
                    <a:pt x="2074813" y="223689"/>
                    <a:pt x="2061493" y="267370"/>
                    <a:pt x="2034853" y="305619"/>
                  </a:cubicBezTo>
                  <a:cubicBezTo>
                    <a:pt x="2008212" y="343867"/>
                    <a:pt x="1974726" y="371326"/>
                    <a:pt x="1934394" y="387995"/>
                  </a:cubicBezTo>
                  <a:cubicBezTo>
                    <a:pt x="1894061" y="404664"/>
                    <a:pt x="1838176" y="412998"/>
                    <a:pt x="1766739" y="412998"/>
                  </a:cubicBezTo>
                  <a:lnTo>
                    <a:pt x="1676995" y="412998"/>
                  </a:lnTo>
                  <a:lnTo>
                    <a:pt x="1626096" y="654546"/>
                  </a:lnTo>
                  <a:lnTo>
                    <a:pt x="1422053" y="654546"/>
                  </a:lnTo>
                  <a:close/>
                  <a:moveTo>
                    <a:pt x="906364" y="0"/>
                  </a:moveTo>
                  <a:lnTo>
                    <a:pt x="1203722" y="0"/>
                  </a:lnTo>
                  <a:cubicBezTo>
                    <a:pt x="1259682" y="0"/>
                    <a:pt x="1301874" y="6623"/>
                    <a:pt x="1330300" y="19869"/>
                  </a:cubicBezTo>
                  <a:cubicBezTo>
                    <a:pt x="1358726" y="33114"/>
                    <a:pt x="1380381" y="52760"/>
                    <a:pt x="1395264" y="78804"/>
                  </a:cubicBezTo>
                  <a:cubicBezTo>
                    <a:pt x="1410147" y="104849"/>
                    <a:pt x="1417588" y="136773"/>
                    <a:pt x="1417588" y="174575"/>
                  </a:cubicBezTo>
                  <a:cubicBezTo>
                    <a:pt x="1417588" y="223689"/>
                    <a:pt x="1404268" y="267370"/>
                    <a:pt x="1377628" y="305619"/>
                  </a:cubicBezTo>
                  <a:cubicBezTo>
                    <a:pt x="1350987" y="343867"/>
                    <a:pt x="1317501" y="371326"/>
                    <a:pt x="1277169" y="387995"/>
                  </a:cubicBezTo>
                  <a:cubicBezTo>
                    <a:pt x="1236836" y="404664"/>
                    <a:pt x="1180952" y="412998"/>
                    <a:pt x="1109514" y="412998"/>
                  </a:cubicBezTo>
                  <a:lnTo>
                    <a:pt x="1019771" y="412998"/>
                  </a:lnTo>
                  <a:lnTo>
                    <a:pt x="968871" y="654546"/>
                  </a:lnTo>
                  <a:lnTo>
                    <a:pt x="764828" y="654546"/>
                  </a:lnTo>
                  <a:close/>
                  <a:moveTo>
                    <a:pt x="369689" y="0"/>
                  </a:moveTo>
                  <a:lnTo>
                    <a:pt x="585341" y="0"/>
                  </a:lnTo>
                  <a:lnTo>
                    <a:pt x="689372" y="654546"/>
                  </a:lnTo>
                  <a:lnTo>
                    <a:pt x="491133" y="654546"/>
                  </a:lnTo>
                  <a:lnTo>
                    <a:pt x="482203" y="547390"/>
                  </a:lnTo>
                  <a:lnTo>
                    <a:pt x="268784" y="547390"/>
                  </a:lnTo>
                  <a:lnTo>
                    <a:pt x="217885" y="654546"/>
                  </a:lnTo>
                  <a:lnTo>
                    <a:pt x="0" y="6545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191D9E20-D726-47DF-8690-1093A0A294E6}"/>
                </a:ext>
              </a:extLst>
            </p:cNvPr>
            <p:cNvSpPr txBox="1"/>
            <p:nvPr/>
          </p:nvSpPr>
          <p:spPr>
            <a:xfrm>
              <a:off x="3663256" y="2710826"/>
              <a:ext cx="4929337" cy="676870"/>
            </a:xfrm>
            <a:custGeom>
              <a:avLst/>
              <a:gdLst/>
              <a:ahLst/>
              <a:cxnLst/>
              <a:rect l="l" t="t" r="r" b="b"/>
              <a:pathLst>
                <a:path w="4929337" h="676870">
                  <a:moveTo>
                    <a:pt x="4048870" y="181273"/>
                  </a:moveTo>
                  <a:lnTo>
                    <a:pt x="3936356" y="419695"/>
                  </a:lnTo>
                  <a:lnTo>
                    <a:pt x="4070748" y="419695"/>
                  </a:lnTo>
                  <a:lnTo>
                    <a:pt x="4050656" y="181273"/>
                  </a:lnTo>
                  <a:close/>
                  <a:moveTo>
                    <a:pt x="374154" y="149126"/>
                  </a:moveTo>
                  <a:cubicBezTo>
                    <a:pt x="337245" y="149126"/>
                    <a:pt x="305470" y="162595"/>
                    <a:pt x="278830" y="189533"/>
                  </a:cubicBezTo>
                  <a:cubicBezTo>
                    <a:pt x="252190" y="216470"/>
                    <a:pt x="232172" y="252338"/>
                    <a:pt x="218778" y="297135"/>
                  </a:cubicBezTo>
                  <a:cubicBezTo>
                    <a:pt x="205383" y="341933"/>
                    <a:pt x="198686" y="380107"/>
                    <a:pt x="198686" y="411659"/>
                  </a:cubicBezTo>
                  <a:cubicBezTo>
                    <a:pt x="198686" y="444996"/>
                    <a:pt x="208509" y="472678"/>
                    <a:pt x="228154" y="494705"/>
                  </a:cubicBezTo>
                  <a:cubicBezTo>
                    <a:pt x="247799" y="516731"/>
                    <a:pt x="275035" y="527745"/>
                    <a:pt x="309861" y="527745"/>
                  </a:cubicBezTo>
                  <a:cubicBezTo>
                    <a:pt x="348854" y="527745"/>
                    <a:pt x="381968" y="513011"/>
                    <a:pt x="409203" y="483543"/>
                  </a:cubicBezTo>
                  <a:cubicBezTo>
                    <a:pt x="436439" y="454075"/>
                    <a:pt x="456307" y="416942"/>
                    <a:pt x="468809" y="372145"/>
                  </a:cubicBezTo>
                  <a:cubicBezTo>
                    <a:pt x="481311" y="327347"/>
                    <a:pt x="487561" y="295424"/>
                    <a:pt x="487561" y="276374"/>
                  </a:cubicBezTo>
                  <a:cubicBezTo>
                    <a:pt x="487561" y="234404"/>
                    <a:pt x="476920" y="202704"/>
                    <a:pt x="455638" y="181273"/>
                  </a:cubicBezTo>
                  <a:cubicBezTo>
                    <a:pt x="434355" y="159841"/>
                    <a:pt x="407194" y="149126"/>
                    <a:pt x="374154" y="149126"/>
                  </a:cubicBezTo>
                  <a:close/>
                  <a:moveTo>
                    <a:pt x="1033463" y="143768"/>
                  </a:moveTo>
                  <a:lnTo>
                    <a:pt x="1005334" y="277267"/>
                  </a:lnTo>
                  <a:lnTo>
                    <a:pt x="1043732" y="277267"/>
                  </a:lnTo>
                  <a:cubicBezTo>
                    <a:pt x="1108026" y="277267"/>
                    <a:pt x="1149623" y="274290"/>
                    <a:pt x="1168525" y="268337"/>
                  </a:cubicBezTo>
                  <a:cubicBezTo>
                    <a:pt x="1187426" y="262384"/>
                    <a:pt x="1201490" y="252338"/>
                    <a:pt x="1210717" y="238199"/>
                  </a:cubicBezTo>
                  <a:cubicBezTo>
                    <a:pt x="1219944" y="224061"/>
                    <a:pt x="1224558" y="210443"/>
                    <a:pt x="1224558" y="197346"/>
                  </a:cubicBezTo>
                  <a:cubicBezTo>
                    <a:pt x="1224558" y="180677"/>
                    <a:pt x="1219051" y="167580"/>
                    <a:pt x="1208038" y="158055"/>
                  </a:cubicBezTo>
                  <a:cubicBezTo>
                    <a:pt x="1197025" y="148530"/>
                    <a:pt x="1173064" y="143768"/>
                    <a:pt x="1136154" y="143768"/>
                  </a:cubicBezTo>
                  <a:close/>
                  <a:moveTo>
                    <a:pt x="4506963" y="11162"/>
                  </a:moveTo>
                  <a:lnTo>
                    <a:pt x="4711006" y="11162"/>
                  </a:lnTo>
                  <a:lnTo>
                    <a:pt x="4604743" y="505867"/>
                  </a:lnTo>
                  <a:lnTo>
                    <a:pt x="4929337" y="505867"/>
                  </a:lnTo>
                  <a:lnTo>
                    <a:pt x="4895851" y="665708"/>
                  </a:lnTo>
                  <a:lnTo>
                    <a:pt x="4368106" y="665708"/>
                  </a:lnTo>
                  <a:close/>
                  <a:moveTo>
                    <a:pt x="3971182" y="11162"/>
                  </a:moveTo>
                  <a:lnTo>
                    <a:pt x="4186834" y="11162"/>
                  </a:lnTo>
                  <a:lnTo>
                    <a:pt x="4290864" y="665708"/>
                  </a:lnTo>
                  <a:lnTo>
                    <a:pt x="4092625" y="665708"/>
                  </a:lnTo>
                  <a:lnTo>
                    <a:pt x="4083696" y="558552"/>
                  </a:lnTo>
                  <a:lnTo>
                    <a:pt x="3870276" y="558552"/>
                  </a:lnTo>
                  <a:lnTo>
                    <a:pt x="3819377" y="665708"/>
                  </a:lnTo>
                  <a:lnTo>
                    <a:pt x="3601492" y="665708"/>
                  </a:lnTo>
                  <a:close/>
                  <a:moveTo>
                    <a:pt x="3041006" y="11162"/>
                  </a:moveTo>
                  <a:lnTo>
                    <a:pt x="3230315" y="11162"/>
                  </a:lnTo>
                  <a:lnTo>
                    <a:pt x="3391496" y="392460"/>
                  </a:lnTo>
                  <a:lnTo>
                    <a:pt x="3393282" y="392460"/>
                  </a:lnTo>
                  <a:lnTo>
                    <a:pt x="3475435" y="11162"/>
                  </a:lnTo>
                  <a:lnTo>
                    <a:pt x="3665637" y="11162"/>
                  </a:lnTo>
                  <a:lnTo>
                    <a:pt x="3524995" y="665708"/>
                  </a:lnTo>
                  <a:lnTo>
                    <a:pt x="3335685" y="665708"/>
                  </a:lnTo>
                  <a:lnTo>
                    <a:pt x="3173612" y="285303"/>
                  </a:lnTo>
                  <a:lnTo>
                    <a:pt x="3171826" y="285303"/>
                  </a:lnTo>
                  <a:lnTo>
                    <a:pt x="3090566" y="665708"/>
                  </a:lnTo>
                  <a:lnTo>
                    <a:pt x="2900363" y="665708"/>
                  </a:lnTo>
                  <a:close/>
                  <a:moveTo>
                    <a:pt x="2697957" y="11162"/>
                  </a:moveTo>
                  <a:lnTo>
                    <a:pt x="2902893" y="11162"/>
                  </a:lnTo>
                  <a:lnTo>
                    <a:pt x="2762697" y="665708"/>
                  </a:lnTo>
                  <a:lnTo>
                    <a:pt x="2557761" y="665708"/>
                  </a:lnTo>
                  <a:close/>
                  <a:moveTo>
                    <a:pt x="1583532" y="11162"/>
                  </a:moveTo>
                  <a:lnTo>
                    <a:pt x="1788468" y="11162"/>
                  </a:lnTo>
                  <a:lnTo>
                    <a:pt x="1648272" y="665708"/>
                  </a:lnTo>
                  <a:lnTo>
                    <a:pt x="1443335" y="665708"/>
                  </a:lnTo>
                  <a:close/>
                  <a:moveTo>
                    <a:pt x="858887" y="11162"/>
                  </a:moveTo>
                  <a:lnTo>
                    <a:pt x="1231255" y="11162"/>
                  </a:lnTo>
                  <a:cubicBezTo>
                    <a:pt x="1295549" y="11162"/>
                    <a:pt x="1342579" y="27980"/>
                    <a:pt x="1372344" y="61615"/>
                  </a:cubicBezTo>
                  <a:cubicBezTo>
                    <a:pt x="1402110" y="95250"/>
                    <a:pt x="1416993" y="135731"/>
                    <a:pt x="1416993" y="183059"/>
                  </a:cubicBezTo>
                  <a:cubicBezTo>
                    <a:pt x="1416993" y="234255"/>
                    <a:pt x="1401217" y="278978"/>
                    <a:pt x="1369666" y="317227"/>
                  </a:cubicBezTo>
                  <a:cubicBezTo>
                    <a:pt x="1338114" y="355476"/>
                    <a:pt x="1287662" y="379958"/>
                    <a:pt x="1218307" y="390674"/>
                  </a:cubicBezTo>
                  <a:cubicBezTo>
                    <a:pt x="1259384" y="424011"/>
                    <a:pt x="1308497" y="515689"/>
                    <a:pt x="1365647" y="665708"/>
                  </a:cubicBezTo>
                  <a:lnTo>
                    <a:pt x="1151781" y="665708"/>
                  </a:lnTo>
                  <a:cubicBezTo>
                    <a:pt x="1133922" y="618381"/>
                    <a:pt x="1112863" y="566663"/>
                    <a:pt x="1088604" y="510555"/>
                  </a:cubicBezTo>
                  <a:cubicBezTo>
                    <a:pt x="1064345" y="454447"/>
                    <a:pt x="1046113" y="421928"/>
                    <a:pt x="1033909" y="412998"/>
                  </a:cubicBezTo>
                  <a:cubicBezTo>
                    <a:pt x="1021705" y="404068"/>
                    <a:pt x="1006971" y="399603"/>
                    <a:pt x="989707" y="399603"/>
                  </a:cubicBezTo>
                  <a:lnTo>
                    <a:pt x="978992" y="399603"/>
                  </a:lnTo>
                  <a:lnTo>
                    <a:pt x="923181" y="665708"/>
                  </a:lnTo>
                  <a:lnTo>
                    <a:pt x="720031" y="665708"/>
                  </a:lnTo>
                  <a:close/>
                  <a:moveTo>
                    <a:pt x="2232869" y="0"/>
                  </a:moveTo>
                  <a:cubicBezTo>
                    <a:pt x="2387650" y="0"/>
                    <a:pt x="2481858" y="66824"/>
                    <a:pt x="2515493" y="200471"/>
                  </a:cubicBezTo>
                  <a:lnTo>
                    <a:pt x="2316361" y="222349"/>
                  </a:lnTo>
                  <a:cubicBezTo>
                    <a:pt x="2298204" y="170557"/>
                    <a:pt x="2261295" y="144661"/>
                    <a:pt x="2205633" y="144661"/>
                  </a:cubicBezTo>
                  <a:cubicBezTo>
                    <a:pt x="2151162" y="144661"/>
                    <a:pt x="2108002" y="172194"/>
                    <a:pt x="2076153" y="227260"/>
                  </a:cubicBezTo>
                  <a:cubicBezTo>
                    <a:pt x="2044304" y="282327"/>
                    <a:pt x="2028379" y="341263"/>
                    <a:pt x="2028379" y="404068"/>
                  </a:cubicBezTo>
                  <a:cubicBezTo>
                    <a:pt x="2028379" y="440382"/>
                    <a:pt x="2040211" y="470818"/>
                    <a:pt x="2063874" y="495374"/>
                  </a:cubicBezTo>
                  <a:cubicBezTo>
                    <a:pt x="2087538" y="519931"/>
                    <a:pt x="2117676" y="532209"/>
                    <a:pt x="2154287" y="532209"/>
                  </a:cubicBezTo>
                  <a:lnTo>
                    <a:pt x="2156073" y="532209"/>
                  </a:lnTo>
                  <a:cubicBezTo>
                    <a:pt x="2197745" y="532209"/>
                    <a:pt x="2234357" y="521494"/>
                    <a:pt x="2265909" y="500062"/>
                  </a:cubicBezTo>
                  <a:lnTo>
                    <a:pt x="2280643" y="429964"/>
                  </a:lnTo>
                  <a:lnTo>
                    <a:pt x="2156966" y="429964"/>
                  </a:lnTo>
                  <a:lnTo>
                    <a:pt x="2186434" y="293340"/>
                  </a:lnTo>
                  <a:lnTo>
                    <a:pt x="2491830" y="293340"/>
                  </a:lnTo>
                  <a:lnTo>
                    <a:pt x="2426197" y="600968"/>
                  </a:lnTo>
                  <a:cubicBezTo>
                    <a:pt x="2324398" y="651570"/>
                    <a:pt x="2223492" y="676870"/>
                    <a:pt x="2123480" y="676870"/>
                  </a:cubicBezTo>
                  <a:cubicBezTo>
                    <a:pt x="2033290" y="676870"/>
                    <a:pt x="1961779" y="652462"/>
                    <a:pt x="1908945" y="603647"/>
                  </a:cubicBezTo>
                  <a:cubicBezTo>
                    <a:pt x="1856110" y="554831"/>
                    <a:pt x="1829694" y="486221"/>
                    <a:pt x="1829694" y="397818"/>
                  </a:cubicBezTo>
                  <a:cubicBezTo>
                    <a:pt x="1829694" y="323999"/>
                    <a:pt x="1846511" y="256282"/>
                    <a:pt x="1880146" y="194667"/>
                  </a:cubicBezTo>
                  <a:cubicBezTo>
                    <a:pt x="1913781" y="133052"/>
                    <a:pt x="1961183" y="85204"/>
                    <a:pt x="2022351" y="51122"/>
                  </a:cubicBezTo>
                  <a:cubicBezTo>
                    <a:pt x="2083520" y="17041"/>
                    <a:pt x="2153692" y="0"/>
                    <a:pt x="2232869" y="0"/>
                  </a:cubicBezTo>
                  <a:close/>
                  <a:moveTo>
                    <a:pt x="396032" y="0"/>
                  </a:moveTo>
                  <a:cubicBezTo>
                    <a:pt x="495747" y="0"/>
                    <a:pt x="568970" y="26715"/>
                    <a:pt x="615702" y="80144"/>
                  </a:cubicBezTo>
                  <a:cubicBezTo>
                    <a:pt x="662434" y="133573"/>
                    <a:pt x="685800" y="199281"/>
                    <a:pt x="685800" y="277267"/>
                  </a:cubicBezTo>
                  <a:cubicBezTo>
                    <a:pt x="685800" y="307330"/>
                    <a:pt x="681484" y="341635"/>
                    <a:pt x="672852" y="380181"/>
                  </a:cubicBezTo>
                  <a:cubicBezTo>
                    <a:pt x="664220" y="418728"/>
                    <a:pt x="647551" y="458614"/>
                    <a:pt x="622846" y="499839"/>
                  </a:cubicBezTo>
                  <a:cubicBezTo>
                    <a:pt x="598141" y="541065"/>
                    <a:pt x="566068" y="576039"/>
                    <a:pt x="526629" y="604763"/>
                  </a:cubicBezTo>
                  <a:cubicBezTo>
                    <a:pt x="487189" y="633487"/>
                    <a:pt x="449313" y="652686"/>
                    <a:pt x="412998" y="662360"/>
                  </a:cubicBezTo>
                  <a:cubicBezTo>
                    <a:pt x="376684" y="672033"/>
                    <a:pt x="338138" y="676870"/>
                    <a:pt x="297359" y="676870"/>
                  </a:cubicBezTo>
                  <a:cubicBezTo>
                    <a:pt x="203895" y="676870"/>
                    <a:pt x="130969" y="653207"/>
                    <a:pt x="78582" y="605879"/>
                  </a:cubicBezTo>
                  <a:cubicBezTo>
                    <a:pt x="26194" y="558552"/>
                    <a:pt x="0" y="492175"/>
                    <a:pt x="0" y="406747"/>
                  </a:cubicBezTo>
                  <a:cubicBezTo>
                    <a:pt x="0" y="362099"/>
                    <a:pt x="6475" y="318567"/>
                    <a:pt x="19423" y="276151"/>
                  </a:cubicBezTo>
                  <a:cubicBezTo>
                    <a:pt x="32371" y="233735"/>
                    <a:pt x="51718" y="193700"/>
                    <a:pt x="77466" y="156046"/>
                  </a:cubicBezTo>
                  <a:cubicBezTo>
                    <a:pt x="103213" y="118393"/>
                    <a:pt x="134913" y="86841"/>
                    <a:pt x="172567" y="61392"/>
                  </a:cubicBezTo>
                  <a:cubicBezTo>
                    <a:pt x="210220" y="35942"/>
                    <a:pt x="247278" y="19348"/>
                    <a:pt x="283741" y="11609"/>
                  </a:cubicBezTo>
                  <a:cubicBezTo>
                    <a:pt x="320204" y="3869"/>
                    <a:pt x="357634" y="0"/>
                    <a:pt x="39603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66A2D63E-13F3-589F-6136-99011E2CFA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7839" y="4103460"/>
            <a:ext cx="555929" cy="563391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26F1CDD-990E-0C77-CD72-EA9CBE7CE9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0969" y="7320232"/>
            <a:ext cx="459205" cy="454733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4B91FD33-B3F1-4D76-9DC0-92F583818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9094" y="7414198"/>
            <a:ext cx="1697966" cy="22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4786238F-260C-48CB-B5C1-C312B98962F0}"/>
              </a:ext>
            </a:extLst>
          </p:cNvPr>
          <p:cNvGrpSpPr/>
          <p:nvPr/>
        </p:nvGrpSpPr>
        <p:grpSpPr>
          <a:xfrm>
            <a:off x="507714" y="9166953"/>
            <a:ext cx="1129763" cy="334675"/>
            <a:chOff x="3663256" y="1927456"/>
            <a:chExt cx="4929337" cy="1460240"/>
          </a:xfrm>
          <a:solidFill>
            <a:schemeClr val="bg1">
              <a:alpha val="86000"/>
            </a:schemeClr>
          </a:solidFill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89FF9F55-F5BF-4361-9CB1-E08B8B000BD7}"/>
                </a:ext>
              </a:extLst>
            </p:cNvPr>
            <p:cNvSpPr txBox="1"/>
            <p:nvPr/>
          </p:nvSpPr>
          <p:spPr>
            <a:xfrm>
              <a:off x="3698570" y="1927456"/>
              <a:ext cx="4380756" cy="654546"/>
            </a:xfrm>
            <a:custGeom>
              <a:avLst/>
              <a:gdLst/>
              <a:ahLst/>
              <a:cxnLst/>
              <a:rect l="l" t="t" r="r" b="b"/>
              <a:pathLst>
                <a:path w="4380756" h="654546">
                  <a:moveTo>
                    <a:pt x="447378" y="170111"/>
                  </a:moveTo>
                  <a:lnTo>
                    <a:pt x="334863" y="408533"/>
                  </a:lnTo>
                  <a:lnTo>
                    <a:pt x="469255" y="408533"/>
                  </a:lnTo>
                  <a:lnTo>
                    <a:pt x="449164" y="170111"/>
                  </a:lnTo>
                  <a:close/>
                  <a:moveTo>
                    <a:pt x="4010174" y="144214"/>
                  </a:moveTo>
                  <a:lnTo>
                    <a:pt x="3934272" y="509885"/>
                  </a:lnTo>
                  <a:lnTo>
                    <a:pt x="4017765" y="509885"/>
                  </a:lnTo>
                  <a:cubicBezTo>
                    <a:pt x="4073129" y="509885"/>
                    <a:pt x="4114354" y="481310"/>
                    <a:pt x="4141441" y="424160"/>
                  </a:cubicBezTo>
                  <a:cubicBezTo>
                    <a:pt x="4168527" y="367010"/>
                    <a:pt x="4182071" y="310009"/>
                    <a:pt x="4182071" y="253157"/>
                  </a:cubicBezTo>
                  <a:cubicBezTo>
                    <a:pt x="4182071" y="219521"/>
                    <a:pt x="4174257" y="192956"/>
                    <a:pt x="4158630" y="173459"/>
                  </a:cubicBezTo>
                  <a:cubicBezTo>
                    <a:pt x="4143003" y="153963"/>
                    <a:pt x="4114949" y="144214"/>
                    <a:pt x="4074468" y="144214"/>
                  </a:cubicBezTo>
                  <a:close/>
                  <a:moveTo>
                    <a:pt x="1739503" y="129480"/>
                  </a:moveTo>
                  <a:lnTo>
                    <a:pt x="1705571" y="283518"/>
                  </a:lnTo>
                  <a:lnTo>
                    <a:pt x="1773882" y="283518"/>
                  </a:lnTo>
                  <a:cubicBezTo>
                    <a:pt x="1805732" y="283518"/>
                    <a:pt x="1831851" y="274141"/>
                    <a:pt x="1852240" y="255389"/>
                  </a:cubicBezTo>
                  <a:cubicBezTo>
                    <a:pt x="1872630" y="236637"/>
                    <a:pt x="1882825" y="214312"/>
                    <a:pt x="1882825" y="188416"/>
                  </a:cubicBezTo>
                  <a:cubicBezTo>
                    <a:pt x="1882825" y="149126"/>
                    <a:pt x="1861542" y="129480"/>
                    <a:pt x="1818978" y="129480"/>
                  </a:cubicBezTo>
                  <a:close/>
                  <a:moveTo>
                    <a:pt x="1082278" y="129480"/>
                  </a:moveTo>
                  <a:lnTo>
                    <a:pt x="1048346" y="283518"/>
                  </a:lnTo>
                  <a:lnTo>
                    <a:pt x="1116657" y="283518"/>
                  </a:lnTo>
                  <a:cubicBezTo>
                    <a:pt x="1148507" y="283518"/>
                    <a:pt x="1174626" y="274141"/>
                    <a:pt x="1195016" y="255389"/>
                  </a:cubicBezTo>
                  <a:cubicBezTo>
                    <a:pt x="1215405" y="236637"/>
                    <a:pt x="1225600" y="214312"/>
                    <a:pt x="1225600" y="188416"/>
                  </a:cubicBezTo>
                  <a:cubicBezTo>
                    <a:pt x="1225600" y="149126"/>
                    <a:pt x="1204318" y="129480"/>
                    <a:pt x="1161753" y="129480"/>
                  </a:cubicBezTo>
                  <a:close/>
                  <a:moveTo>
                    <a:pt x="3837385" y="0"/>
                  </a:moveTo>
                  <a:lnTo>
                    <a:pt x="4106168" y="0"/>
                  </a:lnTo>
                  <a:cubicBezTo>
                    <a:pt x="4201716" y="0"/>
                    <a:pt x="4271368" y="25301"/>
                    <a:pt x="4315123" y="75902"/>
                  </a:cubicBezTo>
                  <a:cubicBezTo>
                    <a:pt x="4358879" y="126504"/>
                    <a:pt x="4380756" y="192584"/>
                    <a:pt x="4380756" y="274141"/>
                  </a:cubicBezTo>
                  <a:cubicBezTo>
                    <a:pt x="4380756" y="352425"/>
                    <a:pt x="4362004" y="424755"/>
                    <a:pt x="4324499" y="491133"/>
                  </a:cubicBezTo>
                  <a:cubicBezTo>
                    <a:pt x="4286995" y="557510"/>
                    <a:pt x="4242644" y="601340"/>
                    <a:pt x="4191447" y="622623"/>
                  </a:cubicBezTo>
                  <a:cubicBezTo>
                    <a:pt x="4140250" y="643905"/>
                    <a:pt x="4091434" y="654546"/>
                    <a:pt x="4045000" y="654546"/>
                  </a:cubicBezTo>
                  <a:lnTo>
                    <a:pt x="3700314" y="654546"/>
                  </a:lnTo>
                  <a:close/>
                  <a:moveTo>
                    <a:pt x="3181946" y="0"/>
                  </a:moveTo>
                  <a:lnTo>
                    <a:pt x="3716834" y="0"/>
                  </a:lnTo>
                  <a:lnTo>
                    <a:pt x="3686920" y="140643"/>
                  </a:lnTo>
                  <a:lnTo>
                    <a:pt x="3354735" y="140643"/>
                  </a:lnTo>
                  <a:lnTo>
                    <a:pt x="3332858" y="244673"/>
                  </a:lnTo>
                  <a:lnTo>
                    <a:pt x="3652987" y="244673"/>
                  </a:lnTo>
                  <a:lnTo>
                    <a:pt x="3623519" y="377279"/>
                  </a:lnTo>
                  <a:lnTo>
                    <a:pt x="3303836" y="377279"/>
                  </a:lnTo>
                  <a:lnTo>
                    <a:pt x="3276154" y="505420"/>
                  </a:lnTo>
                  <a:lnTo>
                    <a:pt x="3636467" y="505420"/>
                  </a:lnTo>
                  <a:lnTo>
                    <a:pt x="3604320" y="654546"/>
                  </a:lnTo>
                  <a:lnTo>
                    <a:pt x="3042196" y="654546"/>
                  </a:lnTo>
                  <a:close/>
                  <a:moveTo>
                    <a:pt x="2839790" y="0"/>
                  </a:moveTo>
                  <a:lnTo>
                    <a:pt x="3044726" y="0"/>
                  </a:lnTo>
                  <a:lnTo>
                    <a:pt x="2904530" y="654546"/>
                  </a:lnTo>
                  <a:lnTo>
                    <a:pt x="2699594" y="654546"/>
                  </a:lnTo>
                  <a:close/>
                  <a:moveTo>
                    <a:pt x="2219920" y="0"/>
                  </a:moveTo>
                  <a:lnTo>
                    <a:pt x="2423964" y="0"/>
                  </a:lnTo>
                  <a:lnTo>
                    <a:pt x="2317701" y="494705"/>
                  </a:lnTo>
                  <a:lnTo>
                    <a:pt x="2642295" y="494705"/>
                  </a:lnTo>
                  <a:lnTo>
                    <a:pt x="2608808" y="654546"/>
                  </a:lnTo>
                  <a:lnTo>
                    <a:pt x="2081064" y="654546"/>
                  </a:lnTo>
                  <a:close/>
                  <a:moveTo>
                    <a:pt x="1563588" y="0"/>
                  </a:moveTo>
                  <a:lnTo>
                    <a:pt x="1860947" y="0"/>
                  </a:lnTo>
                  <a:cubicBezTo>
                    <a:pt x="1916906" y="0"/>
                    <a:pt x="1959099" y="6623"/>
                    <a:pt x="1987526" y="19869"/>
                  </a:cubicBezTo>
                  <a:cubicBezTo>
                    <a:pt x="2015952" y="33114"/>
                    <a:pt x="2037606" y="52760"/>
                    <a:pt x="2052489" y="78804"/>
                  </a:cubicBezTo>
                  <a:cubicBezTo>
                    <a:pt x="2067372" y="104849"/>
                    <a:pt x="2074813" y="136773"/>
                    <a:pt x="2074813" y="174575"/>
                  </a:cubicBezTo>
                  <a:cubicBezTo>
                    <a:pt x="2074813" y="223689"/>
                    <a:pt x="2061493" y="267370"/>
                    <a:pt x="2034853" y="305619"/>
                  </a:cubicBezTo>
                  <a:cubicBezTo>
                    <a:pt x="2008212" y="343867"/>
                    <a:pt x="1974726" y="371326"/>
                    <a:pt x="1934394" y="387995"/>
                  </a:cubicBezTo>
                  <a:cubicBezTo>
                    <a:pt x="1894061" y="404664"/>
                    <a:pt x="1838176" y="412998"/>
                    <a:pt x="1766739" y="412998"/>
                  </a:cubicBezTo>
                  <a:lnTo>
                    <a:pt x="1676995" y="412998"/>
                  </a:lnTo>
                  <a:lnTo>
                    <a:pt x="1626096" y="654546"/>
                  </a:lnTo>
                  <a:lnTo>
                    <a:pt x="1422053" y="654546"/>
                  </a:lnTo>
                  <a:close/>
                  <a:moveTo>
                    <a:pt x="906364" y="0"/>
                  </a:moveTo>
                  <a:lnTo>
                    <a:pt x="1203722" y="0"/>
                  </a:lnTo>
                  <a:cubicBezTo>
                    <a:pt x="1259682" y="0"/>
                    <a:pt x="1301874" y="6623"/>
                    <a:pt x="1330300" y="19869"/>
                  </a:cubicBezTo>
                  <a:cubicBezTo>
                    <a:pt x="1358726" y="33114"/>
                    <a:pt x="1380381" y="52760"/>
                    <a:pt x="1395264" y="78804"/>
                  </a:cubicBezTo>
                  <a:cubicBezTo>
                    <a:pt x="1410147" y="104849"/>
                    <a:pt x="1417588" y="136773"/>
                    <a:pt x="1417588" y="174575"/>
                  </a:cubicBezTo>
                  <a:cubicBezTo>
                    <a:pt x="1417588" y="223689"/>
                    <a:pt x="1404268" y="267370"/>
                    <a:pt x="1377628" y="305619"/>
                  </a:cubicBezTo>
                  <a:cubicBezTo>
                    <a:pt x="1350987" y="343867"/>
                    <a:pt x="1317501" y="371326"/>
                    <a:pt x="1277169" y="387995"/>
                  </a:cubicBezTo>
                  <a:cubicBezTo>
                    <a:pt x="1236836" y="404664"/>
                    <a:pt x="1180952" y="412998"/>
                    <a:pt x="1109514" y="412998"/>
                  </a:cubicBezTo>
                  <a:lnTo>
                    <a:pt x="1019771" y="412998"/>
                  </a:lnTo>
                  <a:lnTo>
                    <a:pt x="968871" y="654546"/>
                  </a:lnTo>
                  <a:lnTo>
                    <a:pt x="764828" y="654546"/>
                  </a:lnTo>
                  <a:close/>
                  <a:moveTo>
                    <a:pt x="369689" y="0"/>
                  </a:moveTo>
                  <a:lnTo>
                    <a:pt x="585341" y="0"/>
                  </a:lnTo>
                  <a:lnTo>
                    <a:pt x="689372" y="654546"/>
                  </a:lnTo>
                  <a:lnTo>
                    <a:pt x="491133" y="654546"/>
                  </a:lnTo>
                  <a:lnTo>
                    <a:pt x="482203" y="547390"/>
                  </a:lnTo>
                  <a:lnTo>
                    <a:pt x="268784" y="547390"/>
                  </a:lnTo>
                  <a:lnTo>
                    <a:pt x="217885" y="654546"/>
                  </a:lnTo>
                  <a:lnTo>
                    <a:pt x="0" y="6545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B4772D97-1D95-446D-AF8B-31BF65FC97AA}"/>
                </a:ext>
              </a:extLst>
            </p:cNvPr>
            <p:cNvSpPr txBox="1"/>
            <p:nvPr/>
          </p:nvSpPr>
          <p:spPr>
            <a:xfrm>
              <a:off x="3663256" y="2710826"/>
              <a:ext cx="4929337" cy="676870"/>
            </a:xfrm>
            <a:custGeom>
              <a:avLst/>
              <a:gdLst/>
              <a:ahLst/>
              <a:cxnLst/>
              <a:rect l="l" t="t" r="r" b="b"/>
              <a:pathLst>
                <a:path w="4929337" h="676870">
                  <a:moveTo>
                    <a:pt x="4048870" y="181273"/>
                  </a:moveTo>
                  <a:lnTo>
                    <a:pt x="3936356" y="419695"/>
                  </a:lnTo>
                  <a:lnTo>
                    <a:pt x="4070748" y="419695"/>
                  </a:lnTo>
                  <a:lnTo>
                    <a:pt x="4050656" y="181273"/>
                  </a:lnTo>
                  <a:close/>
                  <a:moveTo>
                    <a:pt x="374154" y="149126"/>
                  </a:moveTo>
                  <a:cubicBezTo>
                    <a:pt x="337245" y="149126"/>
                    <a:pt x="305470" y="162595"/>
                    <a:pt x="278830" y="189533"/>
                  </a:cubicBezTo>
                  <a:cubicBezTo>
                    <a:pt x="252190" y="216470"/>
                    <a:pt x="232172" y="252338"/>
                    <a:pt x="218778" y="297135"/>
                  </a:cubicBezTo>
                  <a:cubicBezTo>
                    <a:pt x="205383" y="341933"/>
                    <a:pt x="198686" y="380107"/>
                    <a:pt x="198686" y="411659"/>
                  </a:cubicBezTo>
                  <a:cubicBezTo>
                    <a:pt x="198686" y="444996"/>
                    <a:pt x="208509" y="472678"/>
                    <a:pt x="228154" y="494705"/>
                  </a:cubicBezTo>
                  <a:cubicBezTo>
                    <a:pt x="247799" y="516731"/>
                    <a:pt x="275035" y="527745"/>
                    <a:pt x="309861" y="527745"/>
                  </a:cubicBezTo>
                  <a:cubicBezTo>
                    <a:pt x="348854" y="527745"/>
                    <a:pt x="381968" y="513011"/>
                    <a:pt x="409203" y="483543"/>
                  </a:cubicBezTo>
                  <a:cubicBezTo>
                    <a:pt x="436439" y="454075"/>
                    <a:pt x="456307" y="416942"/>
                    <a:pt x="468809" y="372145"/>
                  </a:cubicBezTo>
                  <a:cubicBezTo>
                    <a:pt x="481311" y="327347"/>
                    <a:pt x="487561" y="295424"/>
                    <a:pt x="487561" y="276374"/>
                  </a:cubicBezTo>
                  <a:cubicBezTo>
                    <a:pt x="487561" y="234404"/>
                    <a:pt x="476920" y="202704"/>
                    <a:pt x="455638" y="181273"/>
                  </a:cubicBezTo>
                  <a:cubicBezTo>
                    <a:pt x="434355" y="159841"/>
                    <a:pt x="407194" y="149126"/>
                    <a:pt x="374154" y="149126"/>
                  </a:cubicBezTo>
                  <a:close/>
                  <a:moveTo>
                    <a:pt x="1033463" y="143768"/>
                  </a:moveTo>
                  <a:lnTo>
                    <a:pt x="1005334" y="277267"/>
                  </a:lnTo>
                  <a:lnTo>
                    <a:pt x="1043732" y="277267"/>
                  </a:lnTo>
                  <a:cubicBezTo>
                    <a:pt x="1108026" y="277267"/>
                    <a:pt x="1149623" y="274290"/>
                    <a:pt x="1168525" y="268337"/>
                  </a:cubicBezTo>
                  <a:cubicBezTo>
                    <a:pt x="1187426" y="262384"/>
                    <a:pt x="1201490" y="252338"/>
                    <a:pt x="1210717" y="238199"/>
                  </a:cubicBezTo>
                  <a:cubicBezTo>
                    <a:pt x="1219944" y="224061"/>
                    <a:pt x="1224558" y="210443"/>
                    <a:pt x="1224558" y="197346"/>
                  </a:cubicBezTo>
                  <a:cubicBezTo>
                    <a:pt x="1224558" y="180677"/>
                    <a:pt x="1219051" y="167580"/>
                    <a:pt x="1208038" y="158055"/>
                  </a:cubicBezTo>
                  <a:cubicBezTo>
                    <a:pt x="1197025" y="148530"/>
                    <a:pt x="1173064" y="143768"/>
                    <a:pt x="1136154" y="143768"/>
                  </a:cubicBezTo>
                  <a:close/>
                  <a:moveTo>
                    <a:pt x="4506963" y="11162"/>
                  </a:moveTo>
                  <a:lnTo>
                    <a:pt x="4711006" y="11162"/>
                  </a:lnTo>
                  <a:lnTo>
                    <a:pt x="4604743" y="505867"/>
                  </a:lnTo>
                  <a:lnTo>
                    <a:pt x="4929337" y="505867"/>
                  </a:lnTo>
                  <a:lnTo>
                    <a:pt x="4895851" y="665708"/>
                  </a:lnTo>
                  <a:lnTo>
                    <a:pt x="4368106" y="665708"/>
                  </a:lnTo>
                  <a:close/>
                  <a:moveTo>
                    <a:pt x="3971182" y="11162"/>
                  </a:moveTo>
                  <a:lnTo>
                    <a:pt x="4186834" y="11162"/>
                  </a:lnTo>
                  <a:lnTo>
                    <a:pt x="4290864" y="665708"/>
                  </a:lnTo>
                  <a:lnTo>
                    <a:pt x="4092625" y="665708"/>
                  </a:lnTo>
                  <a:lnTo>
                    <a:pt x="4083696" y="558552"/>
                  </a:lnTo>
                  <a:lnTo>
                    <a:pt x="3870276" y="558552"/>
                  </a:lnTo>
                  <a:lnTo>
                    <a:pt x="3819377" y="665708"/>
                  </a:lnTo>
                  <a:lnTo>
                    <a:pt x="3601492" y="665708"/>
                  </a:lnTo>
                  <a:close/>
                  <a:moveTo>
                    <a:pt x="3041006" y="11162"/>
                  </a:moveTo>
                  <a:lnTo>
                    <a:pt x="3230315" y="11162"/>
                  </a:lnTo>
                  <a:lnTo>
                    <a:pt x="3391496" y="392460"/>
                  </a:lnTo>
                  <a:lnTo>
                    <a:pt x="3393282" y="392460"/>
                  </a:lnTo>
                  <a:lnTo>
                    <a:pt x="3475435" y="11162"/>
                  </a:lnTo>
                  <a:lnTo>
                    <a:pt x="3665637" y="11162"/>
                  </a:lnTo>
                  <a:lnTo>
                    <a:pt x="3524995" y="665708"/>
                  </a:lnTo>
                  <a:lnTo>
                    <a:pt x="3335685" y="665708"/>
                  </a:lnTo>
                  <a:lnTo>
                    <a:pt x="3173612" y="285303"/>
                  </a:lnTo>
                  <a:lnTo>
                    <a:pt x="3171826" y="285303"/>
                  </a:lnTo>
                  <a:lnTo>
                    <a:pt x="3090566" y="665708"/>
                  </a:lnTo>
                  <a:lnTo>
                    <a:pt x="2900363" y="665708"/>
                  </a:lnTo>
                  <a:close/>
                  <a:moveTo>
                    <a:pt x="2697957" y="11162"/>
                  </a:moveTo>
                  <a:lnTo>
                    <a:pt x="2902893" y="11162"/>
                  </a:lnTo>
                  <a:lnTo>
                    <a:pt x="2762697" y="665708"/>
                  </a:lnTo>
                  <a:lnTo>
                    <a:pt x="2557761" y="665708"/>
                  </a:lnTo>
                  <a:close/>
                  <a:moveTo>
                    <a:pt x="1583532" y="11162"/>
                  </a:moveTo>
                  <a:lnTo>
                    <a:pt x="1788468" y="11162"/>
                  </a:lnTo>
                  <a:lnTo>
                    <a:pt x="1648272" y="665708"/>
                  </a:lnTo>
                  <a:lnTo>
                    <a:pt x="1443335" y="665708"/>
                  </a:lnTo>
                  <a:close/>
                  <a:moveTo>
                    <a:pt x="858887" y="11162"/>
                  </a:moveTo>
                  <a:lnTo>
                    <a:pt x="1231255" y="11162"/>
                  </a:lnTo>
                  <a:cubicBezTo>
                    <a:pt x="1295549" y="11162"/>
                    <a:pt x="1342579" y="27980"/>
                    <a:pt x="1372344" y="61615"/>
                  </a:cubicBezTo>
                  <a:cubicBezTo>
                    <a:pt x="1402110" y="95250"/>
                    <a:pt x="1416993" y="135731"/>
                    <a:pt x="1416993" y="183059"/>
                  </a:cubicBezTo>
                  <a:cubicBezTo>
                    <a:pt x="1416993" y="234255"/>
                    <a:pt x="1401217" y="278978"/>
                    <a:pt x="1369666" y="317227"/>
                  </a:cubicBezTo>
                  <a:cubicBezTo>
                    <a:pt x="1338114" y="355476"/>
                    <a:pt x="1287662" y="379958"/>
                    <a:pt x="1218307" y="390674"/>
                  </a:cubicBezTo>
                  <a:cubicBezTo>
                    <a:pt x="1259384" y="424011"/>
                    <a:pt x="1308497" y="515689"/>
                    <a:pt x="1365647" y="665708"/>
                  </a:cubicBezTo>
                  <a:lnTo>
                    <a:pt x="1151781" y="665708"/>
                  </a:lnTo>
                  <a:cubicBezTo>
                    <a:pt x="1133922" y="618381"/>
                    <a:pt x="1112863" y="566663"/>
                    <a:pt x="1088604" y="510555"/>
                  </a:cubicBezTo>
                  <a:cubicBezTo>
                    <a:pt x="1064345" y="454447"/>
                    <a:pt x="1046113" y="421928"/>
                    <a:pt x="1033909" y="412998"/>
                  </a:cubicBezTo>
                  <a:cubicBezTo>
                    <a:pt x="1021705" y="404068"/>
                    <a:pt x="1006971" y="399603"/>
                    <a:pt x="989707" y="399603"/>
                  </a:cubicBezTo>
                  <a:lnTo>
                    <a:pt x="978992" y="399603"/>
                  </a:lnTo>
                  <a:lnTo>
                    <a:pt x="923181" y="665708"/>
                  </a:lnTo>
                  <a:lnTo>
                    <a:pt x="720031" y="665708"/>
                  </a:lnTo>
                  <a:close/>
                  <a:moveTo>
                    <a:pt x="2232869" y="0"/>
                  </a:moveTo>
                  <a:cubicBezTo>
                    <a:pt x="2387650" y="0"/>
                    <a:pt x="2481858" y="66824"/>
                    <a:pt x="2515493" y="200471"/>
                  </a:cubicBezTo>
                  <a:lnTo>
                    <a:pt x="2316361" y="222349"/>
                  </a:lnTo>
                  <a:cubicBezTo>
                    <a:pt x="2298204" y="170557"/>
                    <a:pt x="2261295" y="144661"/>
                    <a:pt x="2205633" y="144661"/>
                  </a:cubicBezTo>
                  <a:cubicBezTo>
                    <a:pt x="2151162" y="144661"/>
                    <a:pt x="2108002" y="172194"/>
                    <a:pt x="2076153" y="227260"/>
                  </a:cubicBezTo>
                  <a:cubicBezTo>
                    <a:pt x="2044304" y="282327"/>
                    <a:pt x="2028379" y="341263"/>
                    <a:pt x="2028379" y="404068"/>
                  </a:cubicBezTo>
                  <a:cubicBezTo>
                    <a:pt x="2028379" y="440382"/>
                    <a:pt x="2040211" y="470818"/>
                    <a:pt x="2063874" y="495374"/>
                  </a:cubicBezTo>
                  <a:cubicBezTo>
                    <a:pt x="2087538" y="519931"/>
                    <a:pt x="2117676" y="532209"/>
                    <a:pt x="2154287" y="532209"/>
                  </a:cubicBezTo>
                  <a:lnTo>
                    <a:pt x="2156073" y="532209"/>
                  </a:lnTo>
                  <a:cubicBezTo>
                    <a:pt x="2197745" y="532209"/>
                    <a:pt x="2234357" y="521494"/>
                    <a:pt x="2265909" y="500062"/>
                  </a:cubicBezTo>
                  <a:lnTo>
                    <a:pt x="2280643" y="429964"/>
                  </a:lnTo>
                  <a:lnTo>
                    <a:pt x="2156966" y="429964"/>
                  </a:lnTo>
                  <a:lnTo>
                    <a:pt x="2186434" y="293340"/>
                  </a:lnTo>
                  <a:lnTo>
                    <a:pt x="2491830" y="293340"/>
                  </a:lnTo>
                  <a:lnTo>
                    <a:pt x="2426197" y="600968"/>
                  </a:lnTo>
                  <a:cubicBezTo>
                    <a:pt x="2324398" y="651570"/>
                    <a:pt x="2223492" y="676870"/>
                    <a:pt x="2123480" y="676870"/>
                  </a:cubicBezTo>
                  <a:cubicBezTo>
                    <a:pt x="2033290" y="676870"/>
                    <a:pt x="1961779" y="652462"/>
                    <a:pt x="1908945" y="603647"/>
                  </a:cubicBezTo>
                  <a:cubicBezTo>
                    <a:pt x="1856110" y="554831"/>
                    <a:pt x="1829694" y="486221"/>
                    <a:pt x="1829694" y="397818"/>
                  </a:cubicBezTo>
                  <a:cubicBezTo>
                    <a:pt x="1829694" y="323999"/>
                    <a:pt x="1846511" y="256282"/>
                    <a:pt x="1880146" y="194667"/>
                  </a:cubicBezTo>
                  <a:cubicBezTo>
                    <a:pt x="1913781" y="133052"/>
                    <a:pt x="1961183" y="85204"/>
                    <a:pt x="2022351" y="51122"/>
                  </a:cubicBezTo>
                  <a:cubicBezTo>
                    <a:pt x="2083520" y="17041"/>
                    <a:pt x="2153692" y="0"/>
                    <a:pt x="2232869" y="0"/>
                  </a:cubicBezTo>
                  <a:close/>
                  <a:moveTo>
                    <a:pt x="396032" y="0"/>
                  </a:moveTo>
                  <a:cubicBezTo>
                    <a:pt x="495747" y="0"/>
                    <a:pt x="568970" y="26715"/>
                    <a:pt x="615702" y="80144"/>
                  </a:cubicBezTo>
                  <a:cubicBezTo>
                    <a:pt x="662434" y="133573"/>
                    <a:pt x="685800" y="199281"/>
                    <a:pt x="685800" y="277267"/>
                  </a:cubicBezTo>
                  <a:cubicBezTo>
                    <a:pt x="685800" y="307330"/>
                    <a:pt x="681484" y="341635"/>
                    <a:pt x="672852" y="380181"/>
                  </a:cubicBezTo>
                  <a:cubicBezTo>
                    <a:pt x="664220" y="418728"/>
                    <a:pt x="647551" y="458614"/>
                    <a:pt x="622846" y="499839"/>
                  </a:cubicBezTo>
                  <a:cubicBezTo>
                    <a:pt x="598141" y="541065"/>
                    <a:pt x="566068" y="576039"/>
                    <a:pt x="526629" y="604763"/>
                  </a:cubicBezTo>
                  <a:cubicBezTo>
                    <a:pt x="487189" y="633487"/>
                    <a:pt x="449313" y="652686"/>
                    <a:pt x="412998" y="662360"/>
                  </a:cubicBezTo>
                  <a:cubicBezTo>
                    <a:pt x="376684" y="672033"/>
                    <a:pt x="338138" y="676870"/>
                    <a:pt x="297359" y="676870"/>
                  </a:cubicBezTo>
                  <a:cubicBezTo>
                    <a:pt x="203895" y="676870"/>
                    <a:pt x="130969" y="653207"/>
                    <a:pt x="78582" y="605879"/>
                  </a:cubicBezTo>
                  <a:cubicBezTo>
                    <a:pt x="26194" y="558552"/>
                    <a:pt x="0" y="492175"/>
                    <a:pt x="0" y="406747"/>
                  </a:cubicBezTo>
                  <a:cubicBezTo>
                    <a:pt x="0" y="362099"/>
                    <a:pt x="6475" y="318567"/>
                    <a:pt x="19423" y="276151"/>
                  </a:cubicBezTo>
                  <a:cubicBezTo>
                    <a:pt x="32371" y="233735"/>
                    <a:pt x="51718" y="193700"/>
                    <a:pt x="77466" y="156046"/>
                  </a:cubicBezTo>
                  <a:cubicBezTo>
                    <a:pt x="103213" y="118393"/>
                    <a:pt x="134913" y="86841"/>
                    <a:pt x="172567" y="61392"/>
                  </a:cubicBezTo>
                  <a:cubicBezTo>
                    <a:pt x="210220" y="35942"/>
                    <a:pt x="247278" y="19348"/>
                    <a:pt x="283741" y="11609"/>
                  </a:cubicBezTo>
                  <a:cubicBezTo>
                    <a:pt x="320204" y="3869"/>
                    <a:pt x="357634" y="0"/>
                    <a:pt x="39603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</p:grpSp>
      <p:pic>
        <p:nvPicPr>
          <p:cNvPr id="68" name="図 67">
            <a:extLst>
              <a:ext uri="{FF2B5EF4-FFF2-40B4-BE49-F238E27FC236}">
                <a16:creationId xmlns:a16="http://schemas.microsoft.com/office/drawing/2014/main" id="{C469321B-576F-5125-104D-5F25735944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2877" y="2308214"/>
            <a:ext cx="1230499" cy="1003634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CC7E8599-029F-33B1-071D-186FDF66F1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84" b="39799"/>
          <a:stretch/>
        </p:blipFill>
        <p:spPr>
          <a:xfrm>
            <a:off x="0" y="-13829"/>
            <a:ext cx="7559675" cy="2149800"/>
          </a:xfrm>
          <a:prstGeom prst="rect">
            <a:avLst/>
          </a:prstGeom>
        </p:spPr>
      </p:pic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8BB9D29-DABA-046C-5AB8-DED9DD54BA45}"/>
              </a:ext>
            </a:extLst>
          </p:cNvPr>
          <p:cNvSpPr txBox="1"/>
          <p:nvPr/>
        </p:nvSpPr>
        <p:spPr>
          <a:xfrm>
            <a:off x="74219" y="1542354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にお勧めの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HPC/</a:t>
            </a:r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ワークステーション</a:t>
            </a:r>
            <a:endParaRPr kumimoji="1" lang="en-US" altLang="ja-JP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7202D0B4-219A-5456-13FD-6238B2A60247}"/>
              </a:ext>
            </a:extLst>
          </p:cNvPr>
          <p:cNvSpPr txBox="1"/>
          <p:nvPr/>
        </p:nvSpPr>
        <p:spPr>
          <a:xfrm>
            <a:off x="42670" y="462418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有限要素解析</a:t>
            </a:r>
            <a:r>
              <a:rPr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(FEA)</a:t>
            </a:r>
            <a:r>
              <a:rPr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ソフトウェア</a:t>
            </a:r>
            <a:endParaRPr kumimoji="1"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88" name="図 87">
            <a:extLst>
              <a:ext uri="{FF2B5EF4-FFF2-40B4-BE49-F238E27FC236}">
                <a16:creationId xmlns:a16="http://schemas.microsoft.com/office/drawing/2014/main" id="{387AC832-93CB-482C-1553-0C8D4A9399F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06" y="339637"/>
            <a:ext cx="1322448" cy="1704631"/>
          </a:xfrm>
          <a:prstGeom prst="rect">
            <a:avLst/>
          </a:prstGeom>
        </p:spPr>
      </p:pic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9E603A3-385A-F85B-B6C2-AD51E43D7D77}"/>
              </a:ext>
            </a:extLst>
          </p:cNvPr>
          <p:cNvSpPr txBox="1"/>
          <p:nvPr/>
        </p:nvSpPr>
        <p:spPr>
          <a:xfrm>
            <a:off x="269381" y="1804546"/>
            <a:ext cx="368845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クロック周波数とコア数のバランスにこだわっています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D0F2C3DF-9755-C5AC-7F7B-BDA49C4CD105}"/>
              </a:ext>
            </a:extLst>
          </p:cNvPr>
          <p:cNvSpPr txBox="1"/>
          <p:nvPr/>
        </p:nvSpPr>
        <p:spPr>
          <a:xfrm>
            <a:off x="122197" y="269786"/>
            <a:ext cx="362449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構造解析など幅広い解析を行う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際に！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FF3DAFA4-48D5-66F5-DC9B-B477EC8A50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12" y="339637"/>
            <a:ext cx="1840197" cy="1704631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A223BA37-D588-97B2-47F3-8B913DB5E0F3}"/>
              </a:ext>
            </a:extLst>
          </p:cNvPr>
          <p:cNvSpPr txBox="1"/>
          <p:nvPr/>
        </p:nvSpPr>
        <p:spPr>
          <a:xfrm>
            <a:off x="607579" y="840060"/>
            <a:ext cx="2835385" cy="680144"/>
          </a:xfrm>
          <a:custGeom>
            <a:avLst/>
            <a:gdLst/>
            <a:ahLst/>
            <a:cxnLst/>
            <a:rect l="l" t="t" r="r" b="b"/>
            <a:pathLst>
              <a:path w="3350253" h="803649">
                <a:moveTo>
                  <a:pt x="1553926" y="425142"/>
                </a:moveTo>
                <a:cubicBezTo>
                  <a:pt x="1545099" y="430840"/>
                  <a:pt x="1535987" y="435223"/>
                  <a:pt x="1526589" y="438292"/>
                </a:cubicBezTo>
                <a:cubicBezTo>
                  <a:pt x="1517190" y="441360"/>
                  <a:pt x="1502815" y="444600"/>
                  <a:pt x="1483466" y="448011"/>
                </a:cubicBezTo>
                <a:cubicBezTo>
                  <a:pt x="1469473" y="450222"/>
                  <a:pt x="1458110" y="452432"/>
                  <a:pt x="1449379" y="454643"/>
                </a:cubicBezTo>
                <a:cubicBezTo>
                  <a:pt x="1440648" y="456853"/>
                  <a:pt x="1433405" y="459521"/>
                  <a:pt x="1427647" y="462647"/>
                </a:cubicBezTo>
                <a:cubicBezTo>
                  <a:pt x="1415693" y="469889"/>
                  <a:pt x="1408030" y="478045"/>
                  <a:pt x="1404655" y="487116"/>
                </a:cubicBezTo>
                <a:cubicBezTo>
                  <a:pt x="1401281" y="496188"/>
                  <a:pt x="1399794" y="503887"/>
                  <a:pt x="1400195" y="510214"/>
                </a:cubicBezTo>
                <a:cubicBezTo>
                  <a:pt x="1400232" y="514807"/>
                  <a:pt x="1400842" y="519342"/>
                  <a:pt x="1402024" y="523821"/>
                </a:cubicBezTo>
                <a:cubicBezTo>
                  <a:pt x="1403207" y="528299"/>
                  <a:pt x="1404731" y="532606"/>
                  <a:pt x="1406600" y="536742"/>
                </a:cubicBezTo>
                <a:cubicBezTo>
                  <a:pt x="1414282" y="550730"/>
                  <a:pt x="1423852" y="559115"/>
                  <a:pt x="1435310" y="561897"/>
                </a:cubicBezTo>
                <a:cubicBezTo>
                  <a:pt x="1446768" y="564680"/>
                  <a:pt x="1455194" y="565747"/>
                  <a:pt x="1460589" y="565099"/>
                </a:cubicBezTo>
                <a:cubicBezTo>
                  <a:pt x="1488250" y="563955"/>
                  <a:pt x="1509107" y="557095"/>
                  <a:pt x="1523157" y="544517"/>
                </a:cubicBezTo>
                <a:cubicBezTo>
                  <a:pt x="1537207" y="531939"/>
                  <a:pt x="1545938" y="520505"/>
                  <a:pt x="1549351" y="510214"/>
                </a:cubicBezTo>
                <a:cubicBezTo>
                  <a:pt x="1552382" y="501028"/>
                  <a:pt x="1554097" y="491957"/>
                  <a:pt x="1554499" y="483000"/>
                </a:cubicBezTo>
                <a:cubicBezTo>
                  <a:pt x="1554899" y="474043"/>
                  <a:pt x="1555014" y="468173"/>
                  <a:pt x="1554842" y="465391"/>
                </a:cubicBezTo>
                <a:close/>
                <a:moveTo>
                  <a:pt x="2032408" y="287922"/>
                </a:moveTo>
                <a:cubicBezTo>
                  <a:pt x="2006313" y="286360"/>
                  <a:pt x="1983706" y="295432"/>
                  <a:pt x="1964588" y="315138"/>
                </a:cubicBezTo>
                <a:cubicBezTo>
                  <a:pt x="1945469" y="334844"/>
                  <a:pt x="1935443" y="369073"/>
                  <a:pt x="1934509" y="417825"/>
                </a:cubicBezTo>
                <a:cubicBezTo>
                  <a:pt x="1933911" y="425364"/>
                  <a:pt x="1935108" y="438646"/>
                  <a:pt x="1938101" y="457671"/>
                </a:cubicBezTo>
                <a:cubicBezTo>
                  <a:pt x="1941095" y="476696"/>
                  <a:pt x="1949476" y="494653"/>
                  <a:pt x="1963245" y="511544"/>
                </a:cubicBezTo>
                <a:cubicBezTo>
                  <a:pt x="1977015" y="528434"/>
                  <a:pt x="1999764" y="537446"/>
                  <a:pt x="2031493" y="538581"/>
                </a:cubicBezTo>
                <a:cubicBezTo>
                  <a:pt x="2040948" y="538543"/>
                  <a:pt x="2048572" y="537933"/>
                  <a:pt x="2054367" y="536752"/>
                </a:cubicBezTo>
                <a:cubicBezTo>
                  <a:pt x="2060162" y="535570"/>
                  <a:pt x="2065041" y="534045"/>
                  <a:pt x="2069006" y="532178"/>
                </a:cubicBezTo>
                <a:cubicBezTo>
                  <a:pt x="2084731" y="526041"/>
                  <a:pt x="2098569" y="513386"/>
                  <a:pt x="2110518" y="494213"/>
                </a:cubicBezTo>
                <a:cubicBezTo>
                  <a:pt x="2122468" y="475040"/>
                  <a:pt x="2128757" y="447748"/>
                  <a:pt x="2129386" y="412337"/>
                </a:cubicBezTo>
                <a:cubicBezTo>
                  <a:pt x="2129729" y="392077"/>
                  <a:pt x="2126757" y="371989"/>
                  <a:pt x="2120469" y="352073"/>
                </a:cubicBezTo>
                <a:cubicBezTo>
                  <a:pt x="2114180" y="332156"/>
                  <a:pt x="2102515" y="315957"/>
                  <a:pt x="2085475" y="303473"/>
                </a:cubicBezTo>
                <a:cubicBezTo>
                  <a:pt x="2074229" y="296421"/>
                  <a:pt x="2063783" y="292000"/>
                  <a:pt x="2054138" y="290208"/>
                </a:cubicBezTo>
                <a:cubicBezTo>
                  <a:pt x="2044493" y="288417"/>
                  <a:pt x="2037250" y="287655"/>
                  <a:pt x="2032408" y="287922"/>
                </a:cubicBezTo>
                <a:close/>
                <a:moveTo>
                  <a:pt x="939393" y="284264"/>
                </a:moveTo>
                <a:cubicBezTo>
                  <a:pt x="916176" y="283597"/>
                  <a:pt x="894675" y="292707"/>
                  <a:pt x="874891" y="311594"/>
                </a:cubicBezTo>
                <a:cubicBezTo>
                  <a:pt x="855107" y="330480"/>
                  <a:pt x="844585" y="363147"/>
                  <a:pt x="843328" y="409593"/>
                </a:cubicBezTo>
                <a:cubicBezTo>
                  <a:pt x="842508" y="416568"/>
                  <a:pt x="843919" y="430977"/>
                  <a:pt x="847559" y="452818"/>
                </a:cubicBezTo>
                <a:cubicBezTo>
                  <a:pt x="851199" y="474659"/>
                  <a:pt x="861986" y="495014"/>
                  <a:pt x="879920" y="513882"/>
                </a:cubicBezTo>
                <a:cubicBezTo>
                  <a:pt x="888288" y="521639"/>
                  <a:pt x="897857" y="527395"/>
                  <a:pt x="908627" y="531149"/>
                </a:cubicBezTo>
                <a:cubicBezTo>
                  <a:pt x="919397" y="534904"/>
                  <a:pt x="930567" y="536772"/>
                  <a:pt x="942137" y="536753"/>
                </a:cubicBezTo>
                <a:cubicBezTo>
                  <a:pt x="946121" y="536962"/>
                  <a:pt x="952564" y="536314"/>
                  <a:pt x="961466" y="534809"/>
                </a:cubicBezTo>
                <a:cubicBezTo>
                  <a:pt x="970368" y="533303"/>
                  <a:pt x="979784" y="529682"/>
                  <a:pt x="989715" y="523945"/>
                </a:cubicBezTo>
                <a:cubicBezTo>
                  <a:pt x="1001305" y="516627"/>
                  <a:pt x="1011979" y="503362"/>
                  <a:pt x="1021739" y="484151"/>
                </a:cubicBezTo>
                <a:cubicBezTo>
                  <a:pt x="1031497" y="464939"/>
                  <a:pt x="1036682" y="439782"/>
                  <a:pt x="1037292" y="408678"/>
                </a:cubicBezTo>
                <a:cubicBezTo>
                  <a:pt x="1037139" y="394518"/>
                  <a:pt x="1036072" y="382587"/>
                  <a:pt x="1034090" y="372886"/>
                </a:cubicBezTo>
                <a:cubicBezTo>
                  <a:pt x="1032109" y="363185"/>
                  <a:pt x="1030126" y="355600"/>
                  <a:pt x="1028143" y="350130"/>
                </a:cubicBezTo>
                <a:cubicBezTo>
                  <a:pt x="1017126" y="322571"/>
                  <a:pt x="1002791" y="304503"/>
                  <a:pt x="985140" y="295927"/>
                </a:cubicBezTo>
                <a:cubicBezTo>
                  <a:pt x="967489" y="287351"/>
                  <a:pt x="952240" y="283463"/>
                  <a:pt x="939393" y="284264"/>
                </a:cubicBezTo>
                <a:close/>
                <a:moveTo>
                  <a:pt x="324612" y="181901"/>
                </a:moveTo>
                <a:lnTo>
                  <a:pt x="250546" y="405993"/>
                </a:lnTo>
                <a:lnTo>
                  <a:pt x="395936" y="405993"/>
                </a:lnTo>
                <a:close/>
                <a:moveTo>
                  <a:pt x="2365305" y="177394"/>
                </a:moveTo>
                <a:lnTo>
                  <a:pt x="2520639" y="177394"/>
                </a:lnTo>
                <a:lnTo>
                  <a:pt x="2520639" y="427905"/>
                </a:lnTo>
                <a:cubicBezTo>
                  <a:pt x="2521020" y="441092"/>
                  <a:pt x="2521402" y="452221"/>
                  <a:pt x="2521783" y="461291"/>
                </a:cubicBezTo>
                <a:cubicBezTo>
                  <a:pt x="2522164" y="470362"/>
                  <a:pt x="2523003" y="477833"/>
                  <a:pt x="2524299" y="483702"/>
                </a:cubicBezTo>
                <a:cubicBezTo>
                  <a:pt x="2526187" y="493649"/>
                  <a:pt x="2532020" y="503711"/>
                  <a:pt x="2541800" y="513887"/>
                </a:cubicBezTo>
                <a:cubicBezTo>
                  <a:pt x="2551580" y="524063"/>
                  <a:pt x="2567708" y="529552"/>
                  <a:pt x="2590185" y="530352"/>
                </a:cubicBezTo>
                <a:cubicBezTo>
                  <a:pt x="2598553" y="531057"/>
                  <a:pt x="2609496" y="529647"/>
                  <a:pt x="2623012" y="526121"/>
                </a:cubicBezTo>
                <a:cubicBezTo>
                  <a:pt x="2636529" y="522596"/>
                  <a:pt x="2649073" y="512725"/>
                  <a:pt x="2660645" y="496508"/>
                </a:cubicBezTo>
                <a:cubicBezTo>
                  <a:pt x="2666841" y="486598"/>
                  <a:pt x="2670921" y="475546"/>
                  <a:pt x="2672884" y="463350"/>
                </a:cubicBezTo>
                <a:cubicBezTo>
                  <a:pt x="2674848" y="451153"/>
                  <a:pt x="2675953" y="434155"/>
                  <a:pt x="2676202" y="412355"/>
                </a:cubicBezTo>
                <a:lnTo>
                  <a:pt x="2676202" y="177394"/>
                </a:lnTo>
                <a:lnTo>
                  <a:pt x="2829706" y="177394"/>
                </a:lnTo>
                <a:lnTo>
                  <a:pt x="2829706" y="645464"/>
                </a:lnTo>
                <a:lnTo>
                  <a:pt x="2681684" y="645464"/>
                </a:lnTo>
                <a:lnTo>
                  <a:pt x="2681684" y="582426"/>
                </a:lnTo>
                <a:cubicBezTo>
                  <a:pt x="2678181" y="587908"/>
                  <a:pt x="2674219" y="593389"/>
                  <a:pt x="2669796" y="598871"/>
                </a:cubicBezTo>
                <a:cubicBezTo>
                  <a:pt x="2660778" y="611376"/>
                  <a:pt x="2644955" y="624280"/>
                  <a:pt x="2622326" y="637584"/>
                </a:cubicBezTo>
                <a:cubicBezTo>
                  <a:pt x="2599698" y="650889"/>
                  <a:pt x="2569462" y="658083"/>
                  <a:pt x="2531620" y="659168"/>
                </a:cubicBezTo>
                <a:cubicBezTo>
                  <a:pt x="2498451" y="658445"/>
                  <a:pt x="2471797" y="653039"/>
                  <a:pt x="2451655" y="642952"/>
                </a:cubicBezTo>
                <a:cubicBezTo>
                  <a:pt x="2431513" y="632864"/>
                  <a:pt x="2416741" y="622434"/>
                  <a:pt x="2407337" y="611661"/>
                </a:cubicBezTo>
                <a:cubicBezTo>
                  <a:pt x="2388853" y="591297"/>
                  <a:pt x="2377165" y="568757"/>
                  <a:pt x="2372273" y="544041"/>
                </a:cubicBezTo>
                <a:cubicBezTo>
                  <a:pt x="2367380" y="519326"/>
                  <a:pt x="2365058" y="494029"/>
                  <a:pt x="2365305" y="468152"/>
                </a:cubicBezTo>
                <a:close/>
                <a:moveTo>
                  <a:pt x="3131702" y="164562"/>
                </a:moveTo>
                <a:cubicBezTo>
                  <a:pt x="3138511" y="164776"/>
                  <a:pt x="3147543" y="165214"/>
                  <a:pt x="3158796" y="165876"/>
                </a:cubicBezTo>
                <a:cubicBezTo>
                  <a:pt x="3181304" y="167200"/>
                  <a:pt x="3206297" y="172229"/>
                  <a:pt x="3233777" y="180961"/>
                </a:cubicBezTo>
                <a:cubicBezTo>
                  <a:pt x="3261258" y="189694"/>
                  <a:pt x="3284821" y="204939"/>
                  <a:pt x="3304466" y="226697"/>
                </a:cubicBezTo>
                <a:cubicBezTo>
                  <a:pt x="3318077" y="244567"/>
                  <a:pt x="3326719" y="261589"/>
                  <a:pt x="3330393" y="277763"/>
                </a:cubicBezTo>
                <a:cubicBezTo>
                  <a:pt x="3334067" y="293937"/>
                  <a:pt x="3336085" y="306170"/>
                  <a:pt x="3336446" y="314461"/>
                </a:cubicBezTo>
                <a:lnTo>
                  <a:pt x="3194815" y="314461"/>
                </a:lnTo>
                <a:cubicBezTo>
                  <a:pt x="3193443" y="306400"/>
                  <a:pt x="3191841" y="300111"/>
                  <a:pt x="3190011" y="295594"/>
                </a:cubicBezTo>
                <a:cubicBezTo>
                  <a:pt x="3188180" y="291077"/>
                  <a:pt x="3186122" y="287304"/>
                  <a:pt x="3183833" y="284274"/>
                </a:cubicBezTo>
                <a:cubicBezTo>
                  <a:pt x="3176512" y="274078"/>
                  <a:pt x="3166675" y="267484"/>
                  <a:pt x="3154321" y="264492"/>
                </a:cubicBezTo>
                <a:cubicBezTo>
                  <a:pt x="3141966" y="261500"/>
                  <a:pt x="3129840" y="260166"/>
                  <a:pt x="3117944" y="260490"/>
                </a:cubicBezTo>
                <a:cubicBezTo>
                  <a:pt x="3115541" y="260242"/>
                  <a:pt x="3109822" y="260509"/>
                  <a:pt x="3100785" y="261291"/>
                </a:cubicBezTo>
                <a:cubicBezTo>
                  <a:pt x="3091748" y="262072"/>
                  <a:pt x="3082825" y="264855"/>
                  <a:pt x="3074017" y="269638"/>
                </a:cubicBezTo>
                <a:cubicBezTo>
                  <a:pt x="3067325" y="274021"/>
                  <a:pt x="3062863" y="278976"/>
                  <a:pt x="3060633" y="284503"/>
                </a:cubicBezTo>
                <a:cubicBezTo>
                  <a:pt x="3058402" y="290029"/>
                  <a:pt x="3057373" y="294527"/>
                  <a:pt x="3057544" y="297995"/>
                </a:cubicBezTo>
                <a:cubicBezTo>
                  <a:pt x="3057430" y="300511"/>
                  <a:pt x="3058116" y="304170"/>
                  <a:pt x="3059603" y="308972"/>
                </a:cubicBezTo>
                <a:cubicBezTo>
                  <a:pt x="3061090" y="313775"/>
                  <a:pt x="3064065" y="318348"/>
                  <a:pt x="3068526" y="322693"/>
                </a:cubicBezTo>
                <a:cubicBezTo>
                  <a:pt x="3074932" y="327583"/>
                  <a:pt x="3085100" y="331931"/>
                  <a:pt x="3099030" y="335737"/>
                </a:cubicBezTo>
                <a:cubicBezTo>
                  <a:pt x="3112961" y="339543"/>
                  <a:pt x="3126993" y="342739"/>
                  <a:pt x="3141127" y="345325"/>
                </a:cubicBezTo>
                <a:cubicBezTo>
                  <a:pt x="3155261" y="347911"/>
                  <a:pt x="3165836" y="349820"/>
                  <a:pt x="3172852" y="351051"/>
                </a:cubicBezTo>
                <a:cubicBezTo>
                  <a:pt x="3185225" y="353738"/>
                  <a:pt x="3197533" y="356596"/>
                  <a:pt x="3209778" y="359626"/>
                </a:cubicBezTo>
                <a:cubicBezTo>
                  <a:pt x="3222022" y="362657"/>
                  <a:pt x="3234093" y="366201"/>
                  <a:pt x="3245990" y="370260"/>
                </a:cubicBezTo>
                <a:cubicBezTo>
                  <a:pt x="3278312" y="380018"/>
                  <a:pt x="3303667" y="395035"/>
                  <a:pt x="3322056" y="415312"/>
                </a:cubicBezTo>
                <a:cubicBezTo>
                  <a:pt x="3340444" y="435589"/>
                  <a:pt x="3349809" y="462955"/>
                  <a:pt x="3350152" y="497410"/>
                </a:cubicBezTo>
                <a:cubicBezTo>
                  <a:pt x="3350723" y="507531"/>
                  <a:pt x="3348896" y="521364"/>
                  <a:pt x="3344670" y="538910"/>
                </a:cubicBezTo>
                <a:cubicBezTo>
                  <a:pt x="3340444" y="556456"/>
                  <a:pt x="3330393" y="574621"/>
                  <a:pt x="3314517" y="593405"/>
                </a:cubicBezTo>
                <a:cubicBezTo>
                  <a:pt x="3299063" y="611691"/>
                  <a:pt x="3276292" y="626952"/>
                  <a:pt x="3246203" y="639187"/>
                </a:cubicBezTo>
                <a:cubicBezTo>
                  <a:pt x="3216115" y="651422"/>
                  <a:pt x="3175497" y="657778"/>
                  <a:pt x="3124349" y="658254"/>
                </a:cubicBezTo>
                <a:cubicBezTo>
                  <a:pt x="3095944" y="658653"/>
                  <a:pt x="3067210" y="655799"/>
                  <a:pt x="3038148" y="649691"/>
                </a:cubicBezTo>
                <a:cubicBezTo>
                  <a:pt x="3009085" y="643583"/>
                  <a:pt x="2982657" y="631823"/>
                  <a:pt x="2958864" y="614412"/>
                </a:cubicBezTo>
                <a:cubicBezTo>
                  <a:pt x="2939676" y="600864"/>
                  <a:pt x="2925056" y="584119"/>
                  <a:pt x="2915006" y="564177"/>
                </a:cubicBezTo>
                <a:cubicBezTo>
                  <a:pt x="2907065" y="548650"/>
                  <a:pt x="2901923" y="534208"/>
                  <a:pt x="2899581" y="520850"/>
                </a:cubicBezTo>
                <a:cubicBezTo>
                  <a:pt x="2897239" y="507492"/>
                  <a:pt x="2895981" y="497849"/>
                  <a:pt x="2895810" y="491922"/>
                </a:cubicBezTo>
                <a:lnTo>
                  <a:pt x="3042012" y="491922"/>
                </a:lnTo>
                <a:cubicBezTo>
                  <a:pt x="3042850" y="498402"/>
                  <a:pt x="3044144" y="504881"/>
                  <a:pt x="3045895" y="511360"/>
                </a:cubicBezTo>
                <a:cubicBezTo>
                  <a:pt x="3047646" y="517840"/>
                  <a:pt x="3050311" y="523862"/>
                  <a:pt x="3053890" y="529427"/>
                </a:cubicBezTo>
                <a:cubicBezTo>
                  <a:pt x="3058844" y="537450"/>
                  <a:pt x="3067460" y="544272"/>
                  <a:pt x="3079737" y="549893"/>
                </a:cubicBezTo>
                <a:cubicBezTo>
                  <a:pt x="3092015" y="555514"/>
                  <a:pt x="3108411" y="558449"/>
                  <a:pt x="3128925" y="558697"/>
                </a:cubicBezTo>
                <a:cubicBezTo>
                  <a:pt x="3139392" y="558563"/>
                  <a:pt x="3147972" y="557687"/>
                  <a:pt x="3154664" y="556068"/>
                </a:cubicBezTo>
                <a:cubicBezTo>
                  <a:pt x="3161356" y="554448"/>
                  <a:pt x="3166503" y="552886"/>
                  <a:pt x="3170106" y="551381"/>
                </a:cubicBezTo>
                <a:cubicBezTo>
                  <a:pt x="3181736" y="545530"/>
                  <a:pt x="3189591" y="538708"/>
                  <a:pt x="3193671" y="530913"/>
                </a:cubicBezTo>
                <a:cubicBezTo>
                  <a:pt x="3197751" y="523119"/>
                  <a:pt x="3199657" y="516525"/>
                  <a:pt x="3199391" y="511132"/>
                </a:cubicBezTo>
                <a:cubicBezTo>
                  <a:pt x="3199562" y="507606"/>
                  <a:pt x="3198533" y="502766"/>
                  <a:pt x="3196302" y="496610"/>
                </a:cubicBezTo>
                <a:cubicBezTo>
                  <a:pt x="3194072" y="490454"/>
                  <a:pt x="3189610" y="484928"/>
                  <a:pt x="3182918" y="480030"/>
                </a:cubicBezTo>
                <a:cubicBezTo>
                  <a:pt x="3178171" y="477248"/>
                  <a:pt x="3170735" y="474351"/>
                  <a:pt x="3160612" y="471340"/>
                </a:cubicBezTo>
                <a:cubicBezTo>
                  <a:pt x="3150488" y="468329"/>
                  <a:pt x="3138706" y="465432"/>
                  <a:pt x="3125264" y="462650"/>
                </a:cubicBezTo>
                <a:cubicBezTo>
                  <a:pt x="3078539" y="452569"/>
                  <a:pt x="3041427" y="443688"/>
                  <a:pt x="3013928" y="436008"/>
                </a:cubicBezTo>
                <a:cubicBezTo>
                  <a:pt x="2986430" y="428328"/>
                  <a:pt x="2963506" y="416474"/>
                  <a:pt x="2945158" y="400447"/>
                </a:cubicBezTo>
                <a:cubicBezTo>
                  <a:pt x="2927531" y="383505"/>
                  <a:pt x="2916414" y="366849"/>
                  <a:pt x="2911808" y="350479"/>
                </a:cubicBezTo>
                <a:cubicBezTo>
                  <a:pt x="2907201" y="334109"/>
                  <a:pt x="2905221" y="320883"/>
                  <a:pt x="2905868" y="310802"/>
                </a:cubicBezTo>
                <a:cubicBezTo>
                  <a:pt x="2906287" y="290754"/>
                  <a:pt x="2909104" y="274369"/>
                  <a:pt x="2914320" y="261647"/>
                </a:cubicBezTo>
                <a:cubicBezTo>
                  <a:pt x="2919536" y="248926"/>
                  <a:pt x="2924638" y="239407"/>
                  <a:pt x="2929625" y="233090"/>
                </a:cubicBezTo>
                <a:cubicBezTo>
                  <a:pt x="2948735" y="209241"/>
                  <a:pt x="2972250" y="192496"/>
                  <a:pt x="3000171" y="182856"/>
                </a:cubicBezTo>
                <a:cubicBezTo>
                  <a:pt x="3028092" y="173215"/>
                  <a:pt x="3053577" y="167634"/>
                  <a:pt x="3076626" y="166113"/>
                </a:cubicBezTo>
                <a:cubicBezTo>
                  <a:pt x="3099675" y="164591"/>
                  <a:pt x="3113448" y="164084"/>
                  <a:pt x="3117944" y="164592"/>
                </a:cubicBezTo>
                <a:cubicBezTo>
                  <a:pt x="3120308" y="164358"/>
                  <a:pt x="3124894" y="164348"/>
                  <a:pt x="3131702" y="164562"/>
                </a:cubicBezTo>
                <a:close/>
                <a:moveTo>
                  <a:pt x="1993981" y="163678"/>
                </a:moveTo>
                <a:cubicBezTo>
                  <a:pt x="2027262" y="164667"/>
                  <a:pt x="2054024" y="170910"/>
                  <a:pt x="2074267" y="182405"/>
                </a:cubicBezTo>
                <a:cubicBezTo>
                  <a:pt x="2094510" y="193901"/>
                  <a:pt x="2108921" y="204711"/>
                  <a:pt x="2117498" y="214837"/>
                </a:cubicBezTo>
                <a:cubicBezTo>
                  <a:pt x="2119404" y="217235"/>
                  <a:pt x="2121538" y="219975"/>
                  <a:pt x="2123901" y="223059"/>
                </a:cubicBezTo>
                <a:cubicBezTo>
                  <a:pt x="2126263" y="226142"/>
                  <a:pt x="2128396" y="228883"/>
                  <a:pt x="2130300" y="231281"/>
                </a:cubicBezTo>
                <a:lnTo>
                  <a:pt x="2130300" y="177380"/>
                </a:lnTo>
                <a:lnTo>
                  <a:pt x="2277409" y="177380"/>
                </a:lnTo>
                <a:lnTo>
                  <a:pt x="2277409" y="803649"/>
                </a:lnTo>
                <a:lnTo>
                  <a:pt x="2123904" y="803649"/>
                </a:lnTo>
                <a:lnTo>
                  <a:pt x="2123904" y="591566"/>
                </a:lnTo>
                <a:cubicBezTo>
                  <a:pt x="2121387" y="595068"/>
                  <a:pt x="2118413" y="598799"/>
                  <a:pt x="2114982" y="602757"/>
                </a:cubicBezTo>
                <a:cubicBezTo>
                  <a:pt x="2111551" y="606716"/>
                  <a:pt x="2106290" y="611816"/>
                  <a:pt x="2099199" y="618059"/>
                </a:cubicBezTo>
                <a:cubicBezTo>
                  <a:pt x="2090297" y="626966"/>
                  <a:pt x="2076764" y="635873"/>
                  <a:pt x="2058599" y="644780"/>
                </a:cubicBezTo>
                <a:cubicBezTo>
                  <a:pt x="2040433" y="653687"/>
                  <a:pt x="2016149" y="658483"/>
                  <a:pt x="1985746" y="659168"/>
                </a:cubicBezTo>
                <a:cubicBezTo>
                  <a:pt x="1970593" y="660196"/>
                  <a:pt x="1949447" y="656998"/>
                  <a:pt x="1922308" y="649576"/>
                </a:cubicBezTo>
                <a:cubicBezTo>
                  <a:pt x="1895169" y="642153"/>
                  <a:pt x="1867864" y="624339"/>
                  <a:pt x="1840395" y="596134"/>
                </a:cubicBezTo>
                <a:cubicBezTo>
                  <a:pt x="1820654" y="573109"/>
                  <a:pt x="1806429" y="549400"/>
                  <a:pt x="1797720" y="525005"/>
                </a:cubicBezTo>
                <a:cubicBezTo>
                  <a:pt x="1789012" y="500610"/>
                  <a:pt x="1783654" y="478446"/>
                  <a:pt x="1781645" y="458515"/>
                </a:cubicBezTo>
                <a:cubicBezTo>
                  <a:pt x="1779637" y="438583"/>
                  <a:pt x="1778814" y="423800"/>
                  <a:pt x="1779175" y="414166"/>
                </a:cubicBezTo>
                <a:cubicBezTo>
                  <a:pt x="1778577" y="402573"/>
                  <a:pt x="1779976" y="383682"/>
                  <a:pt x="1783371" y="357495"/>
                </a:cubicBezTo>
                <a:cubicBezTo>
                  <a:pt x="1786767" y="331307"/>
                  <a:pt x="1795746" y="303346"/>
                  <a:pt x="1810309" y="273610"/>
                </a:cubicBezTo>
                <a:cubicBezTo>
                  <a:pt x="1824873" y="243875"/>
                  <a:pt x="1848607" y="217889"/>
                  <a:pt x="1881513" y="195652"/>
                </a:cubicBezTo>
                <a:cubicBezTo>
                  <a:pt x="1891106" y="189124"/>
                  <a:pt x="1905272" y="182310"/>
                  <a:pt x="1924013" y="175211"/>
                </a:cubicBezTo>
                <a:cubicBezTo>
                  <a:pt x="1942754" y="168112"/>
                  <a:pt x="1966076" y="164267"/>
                  <a:pt x="1993981" y="163678"/>
                </a:cubicBezTo>
                <a:close/>
                <a:moveTo>
                  <a:pt x="1486211" y="163678"/>
                </a:moveTo>
                <a:cubicBezTo>
                  <a:pt x="1542757" y="164001"/>
                  <a:pt x="1587863" y="171346"/>
                  <a:pt x="1621528" y="185712"/>
                </a:cubicBezTo>
                <a:cubicBezTo>
                  <a:pt x="1655194" y="200078"/>
                  <a:pt x="1678345" y="219524"/>
                  <a:pt x="1690982" y="244051"/>
                </a:cubicBezTo>
                <a:cubicBezTo>
                  <a:pt x="1695950" y="252841"/>
                  <a:pt x="1699491" y="263810"/>
                  <a:pt x="1701604" y="276956"/>
                </a:cubicBezTo>
                <a:cubicBezTo>
                  <a:pt x="1703718" y="290103"/>
                  <a:pt x="1704747" y="307482"/>
                  <a:pt x="1704689" y="329093"/>
                </a:cubicBezTo>
                <a:cubicBezTo>
                  <a:pt x="1704651" y="343749"/>
                  <a:pt x="1704499" y="358575"/>
                  <a:pt x="1704232" y="373573"/>
                </a:cubicBezTo>
                <a:cubicBezTo>
                  <a:pt x="1703966" y="388571"/>
                  <a:pt x="1703813" y="403626"/>
                  <a:pt x="1703775" y="418739"/>
                </a:cubicBezTo>
                <a:cubicBezTo>
                  <a:pt x="1703337" y="434271"/>
                  <a:pt x="1703070" y="449859"/>
                  <a:pt x="1702975" y="465505"/>
                </a:cubicBezTo>
                <a:cubicBezTo>
                  <a:pt x="1702880" y="481151"/>
                  <a:pt x="1702842" y="496969"/>
                  <a:pt x="1702861" y="512958"/>
                </a:cubicBezTo>
                <a:cubicBezTo>
                  <a:pt x="1702880" y="536874"/>
                  <a:pt x="1703528" y="557408"/>
                  <a:pt x="1704804" y="574562"/>
                </a:cubicBezTo>
                <a:cubicBezTo>
                  <a:pt x="1706080" y="591716"/>
                  <a:pt x="1707871" y="604697"/>
                  <a:pt x="1710176" y="613505"/>
                </a:cubicBezTo>
                <a:cubicBezTo>
                  <a:pt x="1711719" y="620944"/>
                  <a:pt x="1713662" y="627528"/>
                  <a:pt x="1716005" y="633255"/>
                </a:cubicBezTo>
                <a:cubicBezTo>
                  <a:pt x="1718348" y="638982"/>
                  <a:pt x="1720063" y="643053"/>
                  <a:pt x="1721149" y="645470"/>
                </a:cubicBezTo>
                <a:lnTo>
                  <a:pt x="1564893" y="645470"/>
                </a:lnTo>
                <a:cubicBezTo>
                  <a:pt x="1561409" y="634054"/>
                  <a:pt x="1559239" y="625378"/>
                  <a:pt x="1558383" y="619441"/>
                </a:cubicBezTo>
                <a:cubicBezTo>
                  <a:pt x="1557526" y="613505"/>
                  <a:pt x="1556955" y="607569"/>
                  <a:pt x="1556670" y="601632"/>
                </a:cubicBezTo>
                <a:cubicBezTo>
                  <a:pt x="1552228" y="606123"/>
                  <a:pt x="1547844" y="610156"/>
                  <a:pt x="1543517" y="613733"/>
                </a:cubicBezTo>
                <a:cubicBezTo>
                  <a:pt x="1539189" y="617310"/>
                  <a:pt x="1534119" y="620887"/>
                  <a:pt x="1528304" y="624464"/>
                </a:cubicBezTo>
                <a:cubicBezTo>
                  <a:pt x="1518239" y="631942"/>
                  <a:pt x="1502911" y="639591"/>
                  <a:pt x="1482322" y="647411"/>
                </a:cubicBezTo>
                <a:cubicBezTo>
                  <a:pt x="1461733" y="655231"/>
                  <a:pt x="1435882" y="659455"/>
                  <a:pt x="1404770" y="660082"/>
                </a:cubicBezTo>
                <a:cubicBezTo>
                  <a:pt x="1378382" y="659740"/>
                  <a:pt x="1356679" y="656772"/>
                  <a:pt x="1339660" y="651178"/>
                </a:cubicBezTo>
                <a:cubicBezTo>
                  <a:pt x="1322641" y="645584"/>
                  <a:pt x="1309620" y="639419"/>
                  <a:pt x="1300597" y="632684"/>
                </a:cubicBezTo>
                <a:cubicBezTo>
                  <a:pt x="1288604" y="625988"/>
                  <a:pt x="1276269" y="613123"/>
                  <a:pt x="1263591" y="594087"/>
                </a:cubicBezTo>
                <a:cubicBezTo>
                  <a:pt x="1250913" y="575052"/>
                  <a:pt x="1244060" y="548924"/>
                  <a:pt x="1243032" y="515702"/>
                </a:cubicBezTo>
                <a:cubicBezTo>
                  <a:pt x="1242556" y="507374"/>
                  <a:pt x="1243965" y="495216"/>
                  <a:pt x="1247258" y="479227"/>
                </a:cubicBezTo>
                <a:cubicBezTo>
                  <a:pt x="1250551" y="463238"/>
                  <a:pt x="1258585" y="446734"/>
                  <a:pt x="1271357" y="429716"/>
                </a:cubicBezTo>
                <a:cubicBezTo>
                  <a:pt x="1289477" y="407876"/>
                  <a:pt x="1314686" y="392783"/>
                  <a:pt x="1346983" y="384436"/>
                </a:cubicBezTo>
                <a:cubicBezTo>
                  <a:pt x="1379279" y="376089"/>
                  <a:pt x="1422334" y="368313"/>
                  <a:pt x="1476145" y="361110"/>
                </a:cubicBezTo>
                <a:cubicBezTo>
                  <a:pt x="1491472" y="359223"/>
                  <a:pt x="1504970" y="356822"/>
                  <a:pt x="1516637" y="353906"/>
                </a:cubicBezTo>
                <a:cubicBezTo>
                  <a:pt x="1528304" y="350990"/>
                  <a:pt x="1536768" y="347903"/>
                  <a:pt x="1542031" y="344644"/>
                </a:cubicBezTo>
                <a:cubicBezTo>
                  <a:pt x="1546968" y="340909"/>
                  <a:pt x="1550361" y="336259"/>
                  <a:pt x="1552211" y="330694"/>
                </a:cubicBezTo>
                <a:cubicBezTo>
                  <a:pt x="1554060" y="325130"/>
                  <a:pt x="1554938" y="319107"/>
                  <a:pt x="1554842" y="312628"/>
                </a:cubicBezTo>
                <a:cubicBezTo>
                  <a:pt x="1555300" y="298488"/>
                  <a:pt x="1550495" y="286520"/>
                  <a:pt x="1540429" y="276725"/>
                </a:cubicBezTo>
                <a:cubicBezTo>
                  <a:pt x="1530363" y="266930"/>
                  <a:pt x="1512291" y="261823"/>
                  <a:pt x="1486211" y="261404"/>
                </a:cubicBezTo>
                <a:cubicBezTo>
                  <a:pt x="1455689" y="261938"/>
                  <a:pt x="1435520" y="267959"/>
                  <a:pt x="1425702" y="279469"/>
                </a:cubicBezTo>
                <a:cubicBezTo>
                  <a:pt x="1415884" y="290979"/>
                  <a:pt x="1410127" y="304777"/>
                  <a:pt x="1408430" y="320861"/>
                </a:cubicBezTo>
                <a:lnTo>
                  <a:pt x="1264048" y="320861"/>
                </a:lnTo>
                <a:cubicBezTo>
                  <a:pt x="1264371" y="315963"/>
                  <a:pt x="1264866" y="310208"/>
                  <a:pt x="1265532" y="303595"/>
                </a:cubicBezTo>
                <a:cubicBezTo>
                  <a:pt x="1266199" y="296982"/>
                  <a:pt x="1267836" y="288711"/>
                  <a:pt x="1270444" y="278782"/>
                </a:cubicBezTo>
                <a:cubicBezTo>
                  <a:pt x="1279369" y="246005"/>
                  <a:pt x="1300809" y="218826"/>
                  <a:pt x="1334763" y="197246"/>
                </a:cubicBezTo>
                <a:cubicBezTo>
                  <a:pt x="1368718" y="175666"/>
                  <a:pt x="1419200" y="164476"/>
                  <a:pt x="1486211" y="163678"/>
                </a:cubicBezTo>
                <a:close/>
                <a:moveTo>
                  <a:pt x="694392" y="0"/>
                </a:moveTo>
                <a:lnTo>
                  <a:pt x="847897" y="0"/>
                </a:lnTo>
                <a:lnTo>
                  <a:pt x="847897" y="228538"/>
                </a:lnTo>
                <a:cubicBezTo>
                  <a:pt x="852376" y="223551"/>
                  <a:pt x="856684" y="218907"/>
                  <a:pt x="860820" y="214606"/>
                </a:cubicBezTo>
                <a:cubicBezTo>
                  <a:pt x="864957" y="210305"/>
                  <a:pt x="869493" y="206118"/>
                  <a:pt x="874430" y="202045"/>
                </a:cubicBezTo>
                <a:cubicBezTo>
                  <a:pt x="897857" y="184421"/>
                  <a:pt x="920998" y="173306"/>
                  <a:pt x="943853" y="168700"/>
                </a:cubicBezTo>
                <a:cubicBezTo>
                  <a:pt x="966708" y="164094"/>
                  <a:pt x="983215" y="162115"/>
                  <a:pt x="993375" y="162762"/>
                </a:cubicBezTo>
                <a:cubicBezTo>
                  <a:pt x="1020230" y="163275"/>
                  <a:pt x="1043730" y="168035"/>
                  <a:pt x="1063874" y="177040"/>
                </a:cubicBezTo>
                <a:cubicBezTo>
                  <a:pt x="1084019" y="186046"/>
                  <a:pt x="1100607" y="196219"/>
                  <a:pt x="1113637" y="207560"/>
                </a:cubicBezTo>
                <a:cubicBezTo>
                  <a:pt x="1126669" y="218900"/>
                  <a:pt x="1135941" y="228329"/>
                  <a:pt x="1141457" y="235846"/>
                </a:cubicBezTo>
                <a:cubicBezTo>
                  <a:pt x="1154345" y="250938"/>
                  <a:pt x="1165804" y="272152"/>
                  <a:pt x="1175836" y="299490"/>
                </a:cubicBezTo>
                <a:cubicBezTo>
                  <a:pt x="1185867" y="326827"/>
                  <a:pt x="1191159" y="362918"/>
                  <a:pt x="1191711" y="407763"/>
                </a:cubicBezTo>
                <a:cubicBezTo>
                  <a:pt x="1191939" y="414339"/>
                  <a:pt x="1191483" y="426117"/>
                  <a:pt x="1190340" y="443098"/>
                </a:cubicBezTo>
                <a:cubicBezTo>
                  <a:pt x="1189199" y="460080"/>
                  <a:pt x="1186001" y="478490"/>
                  <a:pt x="1180748" y="498330"/>
                </a:cubicBezTo>
                <a:cubicBezTo>
                  <a:pt x="1176884" y="514724"/>
                  <a:pt x="1168062" y="535478"/>
                  <a:pt x="1154280" y="560591"/>
                </a:cubicBezTo>
                <a:cubicBezTo>
                  <a:pt x="1140499" y="585704"/>
                  <a:pt x="1119351" y="608277"/>
                  <a:pt x="1090840" y="628309"/>
                </a:cubicBezTo>
                <a:cubicBezTo>
                  <a:pt x="1062327" y="648341"/>
                  <a:pt x="1024045" y="658932"/>
                  <a:pt x="975991" y="660082"/>
                </a:cubicBezTo>
                <a:cubicBezTo>
                  <a:pt x="966689" y="660672"/>
                  <a:pt x="952583" y="659036"/>
                  <a:pt x="933674" y="655172"/>
                </a:cubicBezTo>
                <a:cubicBezTo>
                  <a:pt x="914765" y="651309"/>
                  <a:pt x="894712" y="641678"/>
                  <a:pt x="873516" y="626281"/>
                </a:cubicBezTo>
                <a:cubicBezTo>
                  <a:pt x="864861" y="619296"/>
                  <a:pt x="857924" y="612711"/>
                  <a:pt x="852702" y="606526"/>
                </a:cubicBezTo>
                <a:cubicBezTo>
                  <a:pt x="847480" y="600340"/>
                  <a:pt x="843746" y="595354"/>
                  <a:pt x="841500" y="591566"/>
                </a:cubicBezTo>
                <a:lnTo>
                  <a:pt x="841500" y="645466"/>
                </a:lnTo>
                <a:lnTo>
                  <a:pt x="694392" y="645466"/>
                </a:lnTo>
                <a:close/>
                <a:moveTo>
                  <a:pt x="239573" y="0"/>
                </a:moveTo>
                <a:lnTo>
                  <a:pt x="408737" y="0"/>
                </a:lnTo>
                <a:lnTo>
                  <a:pt x="647395" y="645452"/>
                </a:lnTo>
                <a:lnTo>
                  <a:pt x="474574" y="645452"/>
                </a:lnTo>
                <a:lnTo>
                  <a:pt x="434340" y="527494"/>
                </a:lnTo>
                <a:lnTo>
                  <a:pt x="212141" y="527494"/>
                </a:lnTo>
                <a:lnTo>
                  <a:pt x="170993" y="645452"/>
                </a:lnTo>
                <a:lnTo>
                  <a:pt x="0" y="645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sz="7200" dirty="0">
              <a:solidFill>
                <a:schemeClr val="bg1"/>
              </a:solidFill>
              <a:latin typeface="Neue Helvetica BQ" pitchFamily="50" charset="0"/>
              <a:ea typeface="AR黒丸ＰＯＰ体H" panose="020B0609010101010101" pitchFamily="49" charset="-128"/>
              <a:cs typeface="Segoe UI" panose="020B0502040204020203" pitchFamily="34" charset="0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73F7701A-8859-B15D-E269-C0C29FAACF11}"/>
              </a:ext>
            </a:extLst>
          </p:cNvPr>
          <p:cNvCxnSpPr>
            <a:cxnSpLocks/>
          </p:cNvCxnSpPr>
          <p:nvPr/>
        </p:nvCxnSpPr>
        <p:spPr>
          <a:xfrm>
            <a:off x="1505213" y="871586"/>
            <a:ext cx="611564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2D8FCCB2-CF09-DA4C-D322-F0CCB72A2729}"/>
              </a:ext>
            </a:extLst>
          </p:cNvPr>
          <p:cNvCxnSpPr>
            <a:cxnSpLocks/>
          </p:cNvCxnSpPr>
          <p:nvPr/>
        </p:nvCxnSpPr>
        <p:spPr>
          <a:xfrm>
            <a:off x="2654805" y="871586"/>
            <a:ext cx="611564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7794A94F-C815-33ED-A4F0-DF2CA38178CB}"/>
              </a:ext>
            </a:extLst>
          </p:cNvPr>
          <p:cNvSpPr txBox="1"/>
          <p:nvPr/>
        </p:nvSpPr>
        <p:spPr>
          <a:xfrm>
            <a:off x="2180265" y="802573"/>
            <a:ext cx="428928" cy="139899"/>
          </a:xfrm>
          <a:custGeom>
            <a:avLst/>
            <a:gdLst/>
            <a:ahLst/>
            <a:cxnLst/>
            <a:rect l="l" t="t" r="r" b="b"/>
            <a:pathLst>
              <a:path w="2705053" h="882282">
                <a:moveTo>
                  <a:pt x="181966" y="358331"/>
                </a:moveTo>
                <a:lnTo>
                  <a:pt x="320212" y="358331"/>
                </a:lnTo>
                <a:lnTo>
                  <a:pt x="319298" y="447942"/>
                </a:lnTo>
                <a:cubicBezTo>
                  <a:pt x="318797" y="553155"/>
                  <a:pt x="292561" y="643109"/>
                  <a:pt x="240589" y="717804"/>
                </a:cubicBezTo>
                <a:cubicBezTo>
                  <a:pt x="188618" y="792499"/>
                  <a:pt x="108421" y="846106"/>
                  <a:pt x="0" y="878624"/>
                </a:cubicBezTo>
                <a:lnTo>
                  <a:pt x="0" y="720433"/>
                </a:lnTo>
                <a:cubicBezTo>
                  <a:pt x="69190" y="692411"/>
                  <a:pt x="117120" y="654273"/>
                  <a:pt x="143790" y="606019"/>
                </a:cubicBezTo>
                <a:cubicBezTo>
                  <a:pt x="170460" y="557765"/>
                  <a:pt x="183185" y="505683"/>
                  <a:pt x="181966" y="449771"/>
                </a:cubicBezTo>
                <a:close/>
                <a:moveTo>
                  <a:pt x="2142804" y="138989"/>
                </a:moveTo>
                <a:lnTo>
                  <a:pt x="2668480" y="138989"/>
                </a:lnTo>
                <a:cubicBezTo>
                  <a:pt x="2655129" y="209840"/>
                  <a:pt x="2635435" y="275339"/>
                  <a:pt x="2609398" y="335487"/>
                </a:cubicBezTo>
                <a:cubicBezTo>
                  <a:pt x="2583363" y="395634"/>
                  <a:pt x="2554298" y="450188"/>
                  <a:pt x="2522205" y="499148"/>
                </a:cubicBezTo>
                <a:cubicBezTo>
                  <a:pt x="2548393" y="536582"/>
                  <a:pt x="2578296" y="571672"/>
                  <a:pt x="2611913" y="604419"/>
                </a:cubicBezTo>
                <a:cubicBezTo>
                  <a:pt x="2645531" y="637166"/>
                  <a:pt x="2676577" y="665169"/>
                  <a:pt x="2705053" y="688429"/>
                </a:cubicBezTo>
                <a:lnTo>
                  <a:pt x="2705053" y="866737"/>
                </a:lnTo>
                <a:cubicBezTo>
                  <a:pt x="2651817" y="828656"/>
                  <a:pt x="2604238" y="789375"/>
                  <a:pt x="2562317" y="748894"/>
                </a:cubicBezTo>
                <a:cubicBezTo>
                  <a:pt x="2520396" y="708413"/>
                  <a:pt x="2479903" y="662045"/>
                  <a:pt x="2440840" y="609791"/>
                </a:cubicBezTo>
                <a:cubicBezTo>
                  <a:pt x="2415597" y="640813"/>
                  <a:pt x="2384615" y="672952"/>
                  <a:pt x="2347894" y="706209"/>
                </a:cubicBezTo>
                <a:cubicBezTo>
                  <a:pt x="2311173" y="739466"/>
                  <a:pt x="2272065" y="770590"/>
                  <a:pt x="2230569" y="799580"/>
                </a:cubicBezTo>
                <a:cubicBezTo>
                  <a:pt x="2189074" y="828569"/>
                  <a:pt x="2148544" y="852175"/>
                  <a:pt x="2108978" y="870395"/>
                </a:cubicBezTo>
                <a:lnTo>
                  <a:pt x="2108978" y="700316"/>
                </a:lnTo>
                <a:cubicBezTo>
                  <a:pt x="2197600" y="648538"/>
                  <a:pt x="2271538" y="589331"/>
                  <a:pt x="2330790" y="522694"/>
                </a:cubicBezTo>
                <a:cubicBezTo>
                  <a:pt x="2390043" y="456057"/>
                  <a:pt x="2437697" y="377190"/>
                  <a:pt x="2473751" y="286093"/>
                </a:cubicBezTo>
                <a:lnTo>
                  <a:pt x="2142804" y="286093"/>
                </a:lnTo>
                <a:close/>
                <a:moveTo>
                  <a:pt x="0" y="129845"/>
                </a:moveTo>
                <a:lnTo>
                  <a:pt x="618307" y="129845"/>
                </a:lnTo>
                <a:lnTo>
                  <a:pt x="618307" y="269634"/>
                </a:lnTo>
                <a:cubicBezTo>
                  <a:pt x="603658" y="337871"/>
                  <a:pt x="574205" y="400965"/>
                  <a:pt x="529952" y="458915"/>
                </a:cubicBezTo>
                <a:cubicBezTo>
                  <a:pt x="485699" y="516865"/>
                  <a:pt x="426758" y="566242"/>
                  <a:pt x="353130" y="607048"/>
                </a:cubicBezTo>
                <a:lnTo>
                  <a:pt x="353130" y="449771"/>
                </a:lnTo>
                <a:cubicBezTo>
                  <a:pt x="376371" y="435636"/>
                  <a:pt x="398926" y="414300"/>
                  <a:pt x="420796" y="385763"/>
                </a:cubicBezTo>
                <a:cubicBezTo>
                  <a:pt x="442666" y="357226"/>
                  <a:pt x="458820" y="318516"/>
                  <a:pt x="469259" y="269634"/>
                </a:cubicBezTo>
                <a:lnTo>
                  <a:pt x="0" y="269634"/>
                </a:lnTo>
                <a:close/>
                <a:moveTo>
                  <a:pt x="794376" y="126088"/>
                </a:moveTo>
                <a:lnTo>
                  <a:pt x="935994" y="126088"/>
                </a:lnTo>
                <a:lnTo>
                  <a:pt x="935994" y="317183"/>
                </a:lnTo>
                <a:cubicBezTo>
                  <a:pt x="936450" y="412566"/>
                  <a:pt x="929598" y="501834"/>
                  <a:pt x="915436" y="584988"/>
                </a:cubicBezTo>
                <a:cubicBezTo>
                  <a:pt x="901275" y="668141"/>
                  <a:pt x="877063" y="751694"/>
                  <a:pt x="842800" y="835648"/>
                </a:cubicBezTo>
                <a:lnTo>
                  <a:pt x="681905" y="835648"/>
                </a:lnTo>
                <a:cubicBezTo>
                  <a:pt x="720995" y="745636"/>
                  <a:pt x="749570" y="656139"/>
                  <a:pt x="767630" y="567157"/>
                </a:cubicBezTo>
                <a:cubicBezTo>
                  <a:pt x="785689" y="478174"/>
                  <a:pt x="794604" y="394850"/>
                  <a:pt x="794376" y="317183"/>
                </a:cubicBezTo>
                <a:close/>
                <a:moveTo>
                  <a:pt x="1571464" y="107900"/>
                </a:moveTo>
                <a:lnTo>
                  <a:pt x="1709424" y="107900"/>
                </a:lnTo>
                <a:lnTo>
                  <a:pt x="1709424" y="235915"/>
                </a:lnTo>
                <a:lnTo>
                  <a:pt x="1987402" y="235915"/>
                </a:lnTo>
                <a:lnTo>
                  <a:pt x="1987402" y="377535"/>
                </a:lnTo>
                <a:cubicBezTo>
                  <a:pt x="1987402" y="411892"/>
                  <a:pt x="1987097" y="447553"/>
                  <a:pt x="1986488" y="484519"/>
                </a:cubicBezTo>
                <a:cubicBezTo>
                  <a:pt x="1985879" y="521486"/>
                  <a:pt x="1984965" y="556673"/>
                  <a:pt x="1983747" y="590083"/>
                </a:cubicBezTo>
                <a:cubicBezTo>
                  <a:pt x="1982529" y="623492"/>
                  <a:pt x="1981007" y="652040"/>
                  <a:pt x="1979179" y="675726"/>
                </a:cubicBezTo>
                <a:cubicBezTo>
                  <a:pt x="1973279" y="742012"/>
                  <a:pt x="1957670" y="788816"/>
                  <a:pt x="1932353" y="816137"/>
                </a:cubicBezTo>
                <a:cubicBezTo>
                  <a:pt x="1907037" y="843457"/>
                  <a:pt x="1877263" y="859411"/>
                  <a:pt x="1843035" y="863998"/>
                </a:cubicBezTo>
                <a:cubicBezTo>
                  <a:pt x="1812244" y="869139"/>
                  <a:pt x="1780941" y="869825"/>
                  <a:pt x="1749127" y="866055"/>
                </a:cubicBezTo>
                <a:cubicBezTo>
                  <a:pt x="1717313" y="862285"/>
                  <a:pt x="1691287" y="856117"/>
                  <a:pt x="1671048" y="847551"/>
                </a:cubicBezTo>
                <a:lnTo>
                  <a:pt x="1671048" y="703167"/>
                </a:lnTo>
                <a:cubicBezTo>
                  <a:pt x="1687990" y="709322"/>
                  <a:pt x="1708488" y="714619"/>
                  <a:pt x="1732542" y="719057"/>
                </a:cubicBezTo>
                <a:cubicBezTo>
                  <a:pt x="1756596" y="723496"/>
                  <a:pt x="1781225" y="723078"/>
                  <a:pt x="1806430" y="717803"/>
                </a:cubicBezTo>
                <a:cubicBezTo>
                  <a:pt x="1816534" y="715897"/>
                  <a:pt x="1824694" y="710561"/>
                  <a:pt x="1830909" y="701795"/>
                </a:cubicBezTo>
                <a:cubicBezTo>
                  <a:pt x="1837125" y="693029"/>
                  <a:pt x="1841167" y="678547"/>
                  <a:pt x="1843035" y="658347"/>
                </a:cubicBezTo>
                <a:cubicBezTo>
                  <a:pt x="1846162" y="617166"/>
                  <a:pt x="1848144" y="573984"/>
                  <a:pt x="1848983" y="528802"/>
                </a:cubicBezTo>
                <a:cubicBezTo>
                  <a:pt x="1849822" y="483619"/>
                  <a:pt x="1849974" y="433806"/>
                  <a:pt x="1849441" y="379362"/>
                </a:cubicBezTo>
                <a:lnTo>
                  <a:pt x="1705766" y="379362"/>
                </a:lnTo>
                <a:cubicBezTo>
                  <a:pt x="1705716" y="440015"/>
                  <a:pt x="1696477" y="502050"/>
                  <a:pt x="1678048" y="565468"/>
                </a:cubicBezTo>
                <a:cubicBezTo>
                  <a:pt x="1659618" y="628886"/>
                  <a:pt x="1628644" y="688335"/>
                  <a:pt x="1585126" y="743813"/>
                </a:cubicBezTo>
                <a:cubicBezTo>
                  <a:pt x="1541608" y="799292"/>
                  <a:pt x="1482189" y="845448"/>
                  <a:pt x="1406872" y="882282"/>
                </a:cubicBezTo>
                <a:lnTo>
                  <a:pt x="1406872" y="716888"/>
                </a:lnTo>
                <a:cubicBezTo>
                  <a:pt x="1468213" y="670867"/>
                  <a:pt x="1510351" y="620672"/>
                  <a:pt x="1533287" y="566305"/>
                </a:cubicBezTo>
                <a:cubicBezTo>
                  <a:pt x="1556223" y="511937"/>
                  <a:pt x="1567730" y="449622"/>
                  <a:pt x="1567806" y="379362"/>
                </a:cubicBezTo>
                <a:lnTo>
                  <a:pt x="1412358" y="379362"/>
                </a:lnTo>
                <a:lnTo>
                  <a:pt x="1412358" y="235915"/>
                </a:lnTo>
                <a:lnTo>
                  <a:pt x="1571464" y="235915"/>
                </a:lnTo>
                <a:close/>
                <a:moveTo>
                  <a:pt x="1289981" y="0"/>
                </a:moveTo>
                <a:lnTo>
                  <a:pt x="1359361" y="0"/>
                </a:lnTo>
                <a:lnTo>
                  <a:pt x="1359361" y="144361"/>
                </a:lnTo>
                <a:lnTo>
                  <a:pt x="1289981" y="144361"/>
                </a:lnTo>
                <a:close/>
                <a:moveTo>
                  <a:pt x="1181167" y="0"/>
                </a:moveTo>
                <a:lnTo>
                  <a:pt x="1250596" y="0"/>
                </a:lnTo>
                <a:lnTo>
                  <a:pt x="1250596" y="144361"/>
                </a:lnTo>
                <a:lnTo>
                  <a:pt x="1221286" y="144361"/>
                </a:lnTo>
                <a:lnTo>
                  <a:pt x="1221286" y="317183"/>
                </a:lnTo>
                <a:cubicBezTo>
                  <a:pt x="1221060" y="394850"/>
                  <a:pt x="1229985" y="478174"/>
                  <a:pt x="1248059" y="567157"/>
                </a:cubicBezTo>
                <a:cubicBezTo>
                  <a:pt x="1266133" y="656139"/>
                  <a:pt x="1294714" y="745636"/>
                  <a:pt x="1333800" y="835648"/>
                </a:cubicBezTo>
                <a:lnTo>
                  <a:pt x="1172862" y="835648"/>
                </a:lnTo>
                <a:cubicBezTo>
                  <a:pt x="1138600" y="751694"/>
                  <a:pt x="1114389" y="668141"/>
                  <a:pt x="1100226" y="584988"/>
                </a:cubicBezTo>
                <a:cubicBezTo>
                  <a:pt x="1086064" y="501834"/>
                  <a:pt x="1079212" y="412566"/>
                  <a:pt x="1079669" y="317183"/>
                </a:cubicBezTo>
                <a:lnTo>
                  <a:pt x="1079669" y="126187"/>
                </a:lnTo>
                <a:lnTo>
                  <a:pt x="1181167" y="126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50800">
              <a:schemeClr val="tx1">
                <a:alpha val="6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sz="7200" dirty="0">
              <a:solidFill>
                <a:schemeClr val="bg1"/>
              </a:solidFill>
              <a:latin typeface="コーポレート・ロゴ ver3 Bold" panose="02000600000000000000" pitchFamily="50" charset="-128"/>
              <a:ea typeface="コーポレート・ロゴ ver3 Bold" panose="0200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4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4797</TotalTime>
  <Pages>0</Pages>
  <Words>693</Words>
  <Characters>0</Characters>
  <Application>Microsoft Office PowerPoint</Application>
  <DocSecurity>0</DocSecurity>
  <PresentationFormat>ユーザー設定</PresentationFormat>
  <Lines>0</Lines>
  <Paragraphs>93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Neue Helvetica BQ</vt:lpstr>
      <vt:lpstr>Yu Gothic UI</vt:lpstr>
      <vt:lpstr>コーポレート・ロゴ ver3 Bold</vt:lpstr>
      <vt:lpstr>ヒラギノ角ゴ5</vt:lpstr>
      <vt:lpstr>ヒラギノ角ゴ7</vt:lpstr>
      <vt:lpstr>ヒラギノ角ゴ8</vt:lpstr>
      <vt:lpstr>メイリオ</vt:lpstr>
      <vt:lpstr>游ゴシック</vt:lpstr>
      <vt:lpstr>游ゴシック Light</vt:lpstr>
      <vt:lpstr>Arial</vt:lpstr>
      <vt:lpstr>Arial Black</vt:lpstr>
      <vt:lpstr>Impact</vt:lpstr>
      <vt:lpstr>Office テーマ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soejima-pc</cp:lastModifiedBy>
  <cp:revision>1477</cp:revision>
  <dcterms:created xsi:type="dcterms:W3CDTF">2015-08-26T04:11:00Z</dcterms:created>
  <dcterms:modified xsi:type="dcterms:W3CDTF">2025-01-30T01:25:43Z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