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
  </p:notesMasterIdLst>
  <p:sldIdLst>
    <p:sldId id="300"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0631"/>
    <a:srgbClr val="FFFF9F"/>
    <a:srgbClr val="D84F39"/>
    <a:srgbClr val="D69568"/>
    <a:srgbClr val="D44534"/>
    <a:srgbClr val="D96A3C"/>
    <a:srgbClr val="E6A541"/>
    <a:srgbClr val="F4D64B"/>
    <a:srgbClr val="372225"/>
    <a:srgbClr val="283F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2" autoAdjust="0"/>
    <p:restoredTop sz="94660"/>
  </p:normalViewPr>
  <p:slideViewPr>
    <p:cSldViewPr>
      <p:cViewPr varScale="1">
        <p:scale>
          <a:sx n="65" d="100"/>
          <a:sy n="65" d="100"/>
        </p:scale>
        <p:origin x="3228" y="82"/>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2024/12/25</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2024/12/25</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2024/12/25</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2024/12/25</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2024/12/25</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2024/12/25</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2024/12/25</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2024/12/25</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45E4AF1-9174-4D11-B288-5538181EA055}"/>
              </a:ext>
            </a:extLst>
          </p:cNvPr>
          <p:cNvSpPr/>
          <p:nvPr/>
        </p:nvSpPr>
        <p:spPr>
          <a:xfrm>
            <a:off x="2243181" y="7686594"/>
            <a:ext cx="5098904" cy="19179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49445796-7466-4904-8126-D13A6D76BAEE}"/>
              </a:ext>
            </a:extLst>
          </p:cNvPr>
          <p:cNvPicPr>
            <a:picLocks noChangeAspect="1"/>
          </p:cNvPicPr>
          <p:nvPr/>
        </p:nvPicPr>
        <p:blipFill rotWithShape="1">
          <a:blip r:embed="rId2">
            <a:extLst>
              <a:ext uri="{28A0092B-C50C-407E-A947-70E740481C1C}">
                <a14:useLocalDpi xmlns:a14="http://schemas.microsoft.com/office/drawing/2010/main" val="0"/>
              </a:ext>
            </a:extLst>
          </a:blip>
          <a:srcRect b="50567"/>
          <a:stretch/>
        </p:blipFill>
        <p:spPr>
          <a:xfrm>
            <a:off x="-1" y="0"/>
            <a:ext cx="7559675" cy="2486735"/>
          </a:xfrm>
          <a:prstGeom prst="rect">
            <a:avLst/>
          </a:prstGeom>
          <a:ln w="38100">
            <a:solidFill>
              <a:schemeClr val="bg1">
                <a:lumMod val="50000"/>
              </a:schemeClr>
            </a:solidFill>
          </a:ln>
        </p:spPr>
      </p:pic>
      <p:pic>
        <p:nvPicPr>
          <p:cNvPr id="49" name="図 48">
            <a:extLst>
              <a:ext uri="{FF2B5EF4-FFF2-40B4-BE49-F238E27FC236}">
                <a16:creationId xmlns:a16="http://schemas.microsoft.com/office/drawing/2014/main" id="{DD4DCF59-D286-47C4-85D3-54EEF143D965}"/>
              </a:ext>
            </a:extLst>
          </p:cNvPr>
          <p:cNvPicPr>
            <a:picLocks noChangeAspect="1"/>
          </p:cNvPicPr>
          <p:nvPr/>
        </p:nvPicPr>
        <p:blipFill rotWithShape="1">
          <a:blip r:embed="rId3">
            <a:extLst>
              <a:ext uri="{28A0092B-C50C-407E-A947-70E740481C1C}">
                <a14:useLocalDpi xmlns:a14="http://schemas.microsoft.com/office/drawing/2010/main" val="0"/>
              </a:ext>
            </a:extLst>
          </a:blip>
          <a:srcRect l="47910" r="1296" b="1817"/>
          <a:stretch/>
        </p:blipFill>
        <p:spPr>
          <a:xfrm>
            <a:off x="0" y="5632"/>
            <a:ext cx="2295642" cy="2486735"/>
          </a:xfrm>
          <a:custGeom>
            <a:avLst/>
            <a:gdLst>
              <a:gd name="connsiteX0" fmla="*/ 0 w 2844989"/>
              <a:gd name="connsiteY0" fmla="*/ 0 h 3081811"/>
              <a:gd name="connsiteX1" fmla="*/ 2074536 w 2844989"/>
              <a:gd name="connsiteY1" fmla="*/ 0 h 3081811"/>
              <a:gd name="connsiteX2" fmla="*/ 2844989 w 2844989"/>
              <a:gd name="connsiteY2" fmla="*/ 1540906 h 3081811"/>
              <a:gd name="connsiteX3" fmla="*/ 2074536 w 2844989"/>
              <a:gd name="connsiteY3" fmla="*/ 3081811 h 3081811"/>
              <a:gd name="connsiteX4" fmla="*/ 0 w 2844989"/>
              <a:gd name="connsiteY4" fmla="*/ 3081811 h 308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989" h="3081811">
                <a:moveTo>
                  <a:pt x="0" y="0"/>
                </a:moveTo>
                <a:lnTo>
                  <a:pt x="2074536" y="0"/>
                </a:lnTo>
                <a:lnTo>
                  <a:pt x="2844989" y="1540906"/>
                </a:lnTo>
                <a:lnTo>
                  <a:pt x="2074536" y="3081811"/>
                </a:lnTo>
                <a:lnTo>
                  <a:pt x="0" y="3081811"/>
                </a:lnTo>
                <a:close/>
              </a:path>
            </a:pathLst>
          </a:custGeom>
          <a:ln w="28575">
            <a:solidFill>
              <a:schemeClr val="bg1">
                <a:lumMod val="50000"/>
              </a:schemeClr>
            </a:solidFill>
          </a:ln>
        </p:spPr>
      </p:pic>
      <p:pic>
        <p:nvPicPr>
          <p:cNvPr id="6" name="図 5">
            <a:extLst>
              <a:ext uri="{FF2B5EF4-FFF2-40B4-BE49-F238E27FC236}">
                <a16:creationId xmlns:a16="http://schemas.microsoft.com/office/drawing/2014/main" id="{253780CE-EF35-4731-985D-4473EB61D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843" y="981626"/>
            <a:ext cx="1020761" cy="1361918"/>
          </a:xfrm>
          <a:prstGeom prst="rect">
            <a:avLst/>
          </a:prstGeom>
          <a:effectLst>
            <a:glow rad="101600">
              <a:schemeClr val="bg1">
                <a:alpha val="60000"/>
              </a:schemeClr>
            </a:glow>
          </a:effectLst>
        </p:spPr>
      </p:pic>
      <p:sp>
        <p:nvSpPr>
          <p:cNvPr id="61" name="テキスト ボックス 60">
            <a:extLst>
              <a:ext uri="{FF2B5EF4-FFF2-40B4-BE49-F238E27FC236}">
                <a16:creationId xmlns:a16="http://schemas.microsoft.com/office/drawing/2014/main" id="{8A1EB131-DE7D-497E-9566-B9A81F50DB1F}"/>
              </a:ext>
            </a:extLst>
          </p:cNvPr>
          <p:cNvSpPr txBox="1"/>
          <p:nvPr/>
        </p:nvSpPr>
        <p:spPr>
          <a:xfrm>
            <a:off x="3834806" y="981626"/>
            <a:ext cx="3095092" cy="589457"/>
          </a:xfrm>
          <a:custGeom>
            <a:avLst/>
            <a:gdLst/>
            <a:ahLst/>
            <a:cxnLst/>
            <a:rect l="l" t="t" r="r" b="b"/>
            <a:pathLst>
              <a:path w="3095092" h="589457">
                <a:moveTo>
                  <a:pt x="2011905" y="456096"/>
                </a:moveTo>
                <a:lnTo>
                  <a:pt x="2011905" y="545295"/>
                </a:lnTo>
                <a:cubicBezTo>
                  <a:pt x="2014654" y="545845"/>
                  <a:pt x="2017798" y="546232"/>
                  <a:pt x="2021337" y="546457"/>
                </a:cubicBezTo>
                <a:cubicBezTo>
                  <a:pt x="2024876" y="546681"/>
                  <a:pt x="2029042" y="546790"/>
                  <a:pt x="2033835" y="546782"/>
                </a:cubicBezTo>
                <a:cubicBezTo>
                  <a:pt x="2049137" y="546898"/>
                  <a:pt x="2062022" y="543321"/>
                  <a:pt x="2072492" y="536050"/>
                </a:cubicBezTo>
                <a:cubicBezTo>
                  <a:pt x="2082961" y="528779"/>
                  <a:pt x="2088413" y="517118"/>
                  <a:pt x="2088847" y="501067"/>
                </a:cubicBezTo>
                <a:cubicBezTo>
                  <a:pt x="2088258" y="484721"/>
                  <a:pt x="2082373" y="473091"/>
                  <a:pt x="2071191" y="466177"/>
                </a:cubicBezTo>
                <a:cubicBezTo>
                  <a:pt x="2060009" y="459262"/>
                  <a:pt x="2047062" y="455902"/>
                  <a:pt x="2032350" y="456096"/>
                </a:cubicBezTo>
                <a:close/>
                <a:moveTo>
                  <a:pt x="1736105" y="417834"/>
                </a:moveTo>
                <a:cubicBezTo>
                  <a:pt x="1721981" y="418290"/>
                  <a:pt x="1711387" y="424623"/>
                  <a:pt x="1704325" y="436832"/>
                </a:cubicBezTo>
                <a:cubicBezTo>
                  <a:pt x="1697263" y="449041"/>
                  <a:pt x="1693732" y="464385"/>
                  <a:pt x="1693732" y="482865"/>
                </a:cubicBezTo>
                <a:cubicBezTo>
                  <a:pt x="1693840" y="501887"/>
                  <a:pt x="1697526" y="516984"/>
                  <a:pt x="1704790" y="528155"/>
                </a:cubicBezTo>
                <a:cubicBezTo>
                  <a:pt x="1712053" y="539327"/>
                  <a:pt x="1722244" y="545041"/>
                  <a:pt x="1735362" y="545296"/>
                </a:cubicBezTo>
                <a:cubicBezTo>
                  <a:pt x="1744066" y="545482"/>
                  <a:pt x="1752305" y="542137"/>
                  <a:pt x="1760079" y="535259"/>
                </a:cubicBezTo>
                <a:cubicBezTo>
                  <a:pt x="1767854" y="528381"/>
                  <a:pt x="1772004" y="516852"/>
                  <a:pt x="1772531" y="500673"/>
                </a:cubicBezTo>
                <a:lnTo>
                  <a:pt x="1772531" y="462798"/>
                </a:lnTo>
                <a:cubicBezTo>
                  <a:pt x="1772151" y="447756"/>
                  <a:pt x="1768357" y="436499"/>
                  <a:pt x="1761148" y="429028"/>
                </a:cubicBezTo>
                <a:cubicBezTo>
                  <a:pt x="1753939" y="421557"/>
                  <a:pt x="1745591" y="417826"/>
                  <a:pt x="1736105" y="417834"/>
                </a:cubicBezTo>
                <a:close/>
                <a:moveTo>
                  <a:pt x="1307480" y="417834"/>
                </a:moveTo>
                <a:cubicBezTo>
                  <a:pt x="1293356" y="418290"/>
                  <a:pt x="1282762" y="424623"/>
                  <a:pt x="1275700" y="436832"/>
                </a:cubicBezTo>
                <a:cubicBezTo>
                  <a:pt x="1268638" y="449041"/>
                  <a:pt x="1265107" y="464385"/>
                  <a:pt x="1265107" y="482865"/>
                </a:cubicBezTo>
                <a:cubicBezTo>
                  <a:pt x="1265215" y="501887"/>
                  <a:pt x="1268901" y="516984"/>
                  <a:pt x="1276165" y="528155"/>
                </a:cubicBezTo>
                <a:cubicBezTo>
                  <a:pt x="1283428" y="539327"/>
                  <a:pt x="1293619" y="545041"/>
                  <a:pt x="1306737" y="545296"/>
                </a:cubicBezTo>
                <a:cubicBezTo>
                  <a:pt x="1315441" y="545482"/>
                  <a:pt x="1323680" y="542137"/>
                  <a:pt x="1331454" y="535259"/>
                </a:cubicBezTo>
                <a:cubicBezTo>
                  <a:pt x="1339229" y="528381"/>
                  <a:pt x="1343379" y="516852"/>
                  <a:pt x="1343906" y="500673"/>
                </a:cubicBezTo>
                <a:lnTo>
                  <a:pt x="1343906" y="462798"/>
                </a:lnTo>
                <a:cubicBezTo>
                  <a:pt x="1343526" y="447756"/>
                  <a:pt x="1339732" y="436499"/>
                  <a:pt x="1332523" y="429028"/>
                </a:cubicBezTo>
                <a:cubicBezTo>
                  <a:pt x="1325314" y="421557"/>
                  <a:pt x="1316966" y="417826"/>
                  <a:pt x="1307480" y="417834"/>
                </a:cubicBezTo>
                <a:close/>
                <a:moveTo>
                  <a:pt x="1078880" y="417834"/>
                </a:moveTo>
                <a:cubicBezTo>
                  <a:pt x="1064756" y="418290"/>
                  <a:pt x="1054162" y="424623"/>
                  <a:pt x="1047100" y="436832"/>
                </a:cubicBezTo>
                <a:cubicBezTo>
                  <a:pt x="1040038" y="449041"/>
                  <a:pt x="1036507" y="464385"/>
                  <a:pt x="1036507" y="482865"/>
                </a:cubicBezTo>
                <a:cubicBezTo>
                  <a:pt x="1036615" y="501887"/>
                  <a:pt x="1040301" y="516984"/>
                  <a:pt x="1047565" y="528155"/>
                </a:cubicBezTo>
                <a:cubicBezTo>
                  <a:pt x="1054828" y="539327"/>
                  <a:pt x="1065019" y="545041"/>
                  <a:pt x="1078137" y="545296"/>
                </a:cubicBezTo>
                <a:cubicBezTo>
                  <a:pt x="1086841" y="545482"/>
                  <a:pt x="1095080" y="542137"/>
                  <a:pt x="1102854" y="535259"/>
                </a:cubicBezTo>
                <a:cubicBezTo>
                  <a:pt x="1110629" y="528381"/>
                  <a:pt x="1114780" y="516852"/>
                  <a:pt x="1115306" y="500673"/>
                </a:cubicBezTo>
                <a:lnTo>
                  <a:pt x="1115306" y="462798"/>
                </a:lnTo>
                <a:cubicBezTo>
                  <a:pt x="1114927" y="447756"/>
                  <a:pt x="1111132" y="436499"/>
                  <a:pt x="1103923" y="429028"/>
                </a:cubicBezTo>
                <a:cubicBezTo>
                  <a:pt x="1096714" y="421557"/>
                  <a:pt x="1088366" y="417826"/>
                  <a:pt x="1078880" y="417834"/>
                </a:cubicBezTo>
                <a:close/>
                <a:moveTo>
                  <a:pt x="655824" y="417834"/>
                </a:moveTo>
                <a:cubicBezTo>
                  <a:pt x="645982" y="418019"/>
                  <a:pt x="637417" y="422107"/>
                  <a:pt x="630131" y="430097"/>
                </a:cubicBezTo>
                <a:cubicBezTo>
                  <a:pt x="622844" y="438086"/>
                  <a:pt x="619019" y="448863"/>
                  <a:pt x="618655" y="462427"/>
                </a:cubicBezTo>
                <a:lnTo>
                  <a:pt x="618655" y="502932"/>
                </a:lnTo>
                <a:cubicBezTo>
                  <a:pt x="618833" y="514955"/>
                  <a:pt x="622286" y="525004"/>
                  <a:pt x="629016" y="533079"/>
                </a:cubicBezTo>
                <a:cubicBezTo>
                  <a:pt x="635745" y="541154"/>
                  <a:pt x="644681" y="545350"/>
                  <a:pt x="655824" y="545667"/>
                </a:cubicBezTo>
                <a:cubicBezTo>
                  <a:pt x="669282" y="545466"/>
                  <a:pt x="679627" y="539644"/>
                  <a:pt x="686860" y="528202"/>
                </a:cubicBezTo>
                <a:cubicBezTo>
                  <a:pt x="694093" y="516759"/>
                  <a:pt x="697748" y="500904"/>
                  <a:pt x="697825" y="480636"/>
                </a:cubicBezTo>
                <a:cubicBezTo>
                  <a:pt x="697841" y="462574"/>
                  <a:pt x="694372" y="447694"/>
                  <a:pt x="687418" y="435996"/>
                </a:cubicBezTo>
                <a:cubicBezTo>
                  <a:pt x="680464" y="424298"/>
                  <a:pt x="669933" y="418244"/>
                  <a:pt x="655824" y="417834"/>
                </a:cubicBezTo>
                <a:close/>
                <a:moveTo>
                  <a:pt x="1529764" y="412262"/>
                </a:moveTo>
                <a:cubicBezTo>
                  <a:pt x="1521002" y="412475"/>
                  <a:pt x="1513829" y="415105"/>
                  <a:pt x="1508246" y="420153"/>
                </a:cubicBezTo>
                <a:cubicBezTo>
                  <a:pt x="1502664" y="425200"/>
                  <a:pt x="1498465" y="431383"/>
                  <a:pt x="1495650" y="438703"/>
                </a:cubicBezTo>
                <a:cubicBezTo>
                  <a:pt x="1492834" y="446023"/>
                  <a:pt x="1491196" y="453198"/>
                  <a:pt x="1490735" y="460228"/>
                </a:cubicBezTo>
                <a:lnTo>
                  <a:pt x="1565076" y="460228"/>
                </a:lnTo>
                <a:cubicBezTo>
                  <a:pt x="1565260" y="452847"/>
                  <a:pt x="1564273" y="445506"/>
                  <a:pt x="1562116" y="438207"/>
                </a:cubicBezTo>
                <a:cubicBezTo>
                  <a:pt x="1559959" y="430908"/>
                  <a:pt x="1556275" y="424807"/>
                  <a:pt x="1551061" y="419905"/>
                </a:cubicBezTo>
                <a:cubicBezTo>
                  <a:pt x="1545849" y="415002"/>
                  <a:pt x="1538749" y="412454"/>
                  <a:pt x="1529764" y="412262"/>
                </a:cubicBezTo>
                <a:close/>
                <a:moveTo>
                  <a:pt x="872539" y="412262"/>
                </a:moveTo>
                <a:cubicBezTo>
                  <a:pt x="863777" y="412475"/>
                  <a:pt x="856604" y="415105"/>
                  <a:pt x="851022" y="420153"/>
                </a:cubicBezTo>
                <a:cubicBezTo>
                  <a:pt x="845439" y="425200"/>
                  <a:pt x="841240" y="431383"/>
                  <a:pt x="838425" y="438703"/>
                </a:cubicBezTo>
                <a:cubicBezTo>
                  <a:pt x="835610" y="446023"/>
                  <a:pt x="833971" y="453198"/>
                  <a:pt x="833510" y="460228"/>
                </a:cubicBezTo>
                <a:lnTo>
                  <a:pt x="907852" y="460228"/>
                </a:lnTo>
                <a:cubicBezTo>
                  <a:pt x="908035" y="452847"/>
                  <a:pt x="907048" y="445506"/>
                  <a:pt x="904891" y="438207"/>
                </a:cubicBezTo>
                <a:cubicBezTo>
                  <a:pt x="902735" y="430908"/>
                  <a:pt x="899050" y="424807"/>
                  <a:pt x="893837" y="419905"/>
                </a:cubicBezTo>
                <a:cubicBezTo>
                  <a:pt x="888624" y="415002"/>
                  <a:pt x="881525" y="412454"/>
                  <a:pt x="872539" y="412262"/>
                </a:cubicBezTo>
                <a:close/>
                <a:moveTo>
                  <a:pt x="338069" y="374417"/>
                </a:moveTo>
                <a:cubicBezTo>
                  <a:pt x="350803" y="374533"/>
                  <a:pt x="361726" y="377641"/>
                  <a:pt x="370836" y="383741"/>
                </a:cubicBezTo>
                <a:cubicBezTo>
                  <a:pt x="379946" y="389841"/>
                  <a:pt x="386597" y="398237"/>
                  <a:pt x="390787" y="408929"/>
                </a:cubicBezTo>
                <a:lnTo>
                  <a:pt x="391530" y="408929"/>
                </a:lnTo>
                <a:cubicBezTo>
                  <a:pt x="400119" y="396451"/>
                  <a:pt x="409595" y="387545"/>
                  <a:pt x="419956" y="382210"/>
                </a:cubicBezTo>
                <a:cubicBezTo>
                  <a:pt x="430317" y="376876"/>
                  <a:pt x="441283" y="374278"/>
                  <a:pt x="452854" y="374417"/>
                </a:cubicBezTo>
                <a:cubicBezTo>
                  <a:pt x="471273" y="374239"/>
                  <a:pt x="486417" y="380997"/>
                  <a:pt x="498288" y="394693"/>
                </a:cubicBezTo>
                <a:cubicBezTo>
                  <a:pt x="510159" y="408390"/>
                  <a:pt x="516299" y="430095"/>
                  <a:pt x="516709" y="459810"/>
                </a:cubicBezTo>
                <a:lnTo>
                  <a:pt x="516709" y="585369"/>
                </a:lnTo>
                <a:lnTo>
                  <a:pt x="462891" y="585369"/>
                </a:lnTo>
                <a:lnTo>
                  <a:pt x="462891" y="468354"/>
                </a:lnTo>
                <a:cubicBezTo>
                  <a:pt x="463007" y="453294"/>
                  <a:pt x="460730" y="441345"/>
                  <a:pt x="456060" y="432507"/>
                </a:cubicBezTo>
                <a:cubicBezTo>
                  <a:pt x="451390" y="423669"/>
                  <a:pt x="443630" y="419149"/>
                  <a:pt x="432779" y="418948"/>
                </a:cubicBezTo>
                <a:cubicBezTo>
                  <a:pt x="424763" y="418840"/>
                  <a:pt x="417468" y="422028"/>
                  <a:pt x="410892" y="428514"/>
                </a:cubicBezTo>
                <a:cubicBezTo>
                  <a:pt x="404317" y="434999"/>
                  <a:pt x="400832" y="445431"/>
                  <a:pt x="400437" y="459810"/>
                </a:cubicBezTo>
                <a:lnTo>
                  <a:pt x="400437" y="585369"/>
                </a:lnTo>
                <a:lnTo>
                  <a:pt x="346619" y="585369"/>
                </a:lnTo>
                <a:lnTo>
                  <a:pt x="346619" y="463154"/>
                </a:lnTo>
                <a:cubicBezTo>
                  <a:pt x="346743" y="450585"/>
                  <a:pt x="344544" y="440153"/>
                  <a:pt x="340021" y="431857"/>
                </a:cubicBezTo>
                <a:cubicBezTo>
                  <a:pt x="335498" y="423561"/>
                  <a:pt x="327908" y="419258"/>
                  <a:pt x="317251" y="418948"/>
                </a:cubicBezTo>
                <a:cubicBezTo>
                  <a:pt x="309204" y="418960"/>
                  <a:pt x="301785" y="422465"/>
                  <a:pt x="294992" y="429464"/>
                </a:cubicBezTo>
                <a:cubicBezTo>
                  <a:pt x="288200" y="436463"/>
                  <a:pt x="284591" y="446885"/>
                  <a:pt x="284165" y="460729"/>
                </a:cubicBezTo>
                <a:lnTo>
                  <a:pt x="284165" y="585369"/>
                </a:lnTo>
                <a:lnTo>
                  <a:pt x="230348" y="585369"/>
                </a:lnTo>
                <a:lnTo>
                  <a:pt x="230348" y="440638"/>
                </a:lnTo>
                <a:cubicBezTo>
                  <a:pt x="230332" y="428608"/>
                  <a:pt x="230177" y="417508"/>
                  <a:pt x="229883" y="407339"/>
                </a:cubicBezTo>
                <a:cubicBezTo>
                  <a:pt x="229589" y="397169"/>
                  <a:pt x="229249" y="387557"/>
                  <a:pt x="228862" y="378504"/>
                </a:cubicBezTo>
                <a:lnTo>
                  <a:pt x="275629" y="378504"/>
                </a:lnTo>
                <a:lnTo>
                  <a:pt x="278227" y="406331"/>
                </a:lnTo>
                <a:lnTo>
                  <a:pt x="279341" y="406331"/>
                </a:lnTo>
                <a:cubicBezTo>
                  <a:pt x="284084" y="398507"/>
                  <a:pt x="291223" y="391333"/>
                  <a:pt x="300756" y="384808"/>
                </a:cubicBezTo>
                <a:cubicBezTo>
                  <a:pt x="310289" y="378283"/>
                  <a:pt x="322727" y="374819"/>
                  <a:pt x="338069" y="374417"/>
                </a:cubicBezTo>
                <a:close/>
                <a:moveTo>
                  <a:pt x="1533110" y="374046"/>
                </a:moveTo>
                <a:cubicBezTo>
                  <a:pt x="1558502" y="374137"/>
                  <a:pt x="1578573" y="382860"/>
                  <a:pt x="1593323" y="400216"/>
                </a:cubicBezTo>
                <a:cubicBezTo>
                  <a:pt x="1608073" y="417573"/>
                  <a:pt x="1615606" y="443018"/>
                  <a:pt x="1615922" y="476553"/>
                </a:cubicBezTo>
                <a:cubicBezTo>
                  <a:pt x="1615930" y="480666"/>
                  <a:pt x="1615821" y="484592"/>
                  <a:pt x="1615597" y="488333"/>
                </a:cubicBezTo>
                <a:cubicBezTo>
                  <a:pt x="1615373" y="492075"/>
                  <a:pt x="1614986" y="495445"/>
                  <a:pt x="1614437" y="498444"/>
                </a:cubicBezTo>
                <a:lnTo>
                  <a:pt x="1490735" y="498444"/>
                </a:lnTo>
                <a:cubicBezTo>
                  <a:pt x="1491881" y="515958"/>
                  <a:pt x="1497766" y="528616"/>
                  <a:pt x="1508391" y="536416"/>
                </a:cubicBezTo>
                <a:cubicBezTo>
                  <a:pt x="1519016" y="544217"/>
                  <a:pt x="1531964" y="548043"/>
                  <a:pt x="1547235" y="547896"/>
                </a:cubicBezTo>
                <a:cubicBezTo>
                  <a:pt x="1557400" y="547842"/>
                  <a:pt x="1566609" y="547021"/>
                  <a:pt x="1574862" y="545433"/>
                </a:cubicBezTo>
                <a:cubicBezTo>
                  <a:pt x="1583114" y="543845"/>
                  <a:pt x="1590739" y="541815"/>
                  <a:pt x="1597736" y="539344"/>
                </a:cubicBezTo>
                <a:lnTo>
                  <a:pt x="1605530" y="577210"/>
                </a:lnTo>
                <a:cubicBezTo>
                  <a:pt x="1596879" y="580951"/>
                  <a:pt x="1586810" y="583858"/>
                  <a:pt x="1575324" y="585930"/>
                </a:cubicBezTo>
                <a:cubicBezTo>
                  <a:pt x="1563837" y="588001"/>
                  <a:pt x="1551624" y="589053"/>
                  <a:pt x="1538685" y="589084"/>
                </a:cubicBezTo>
                <a:cubicBezTo>
                  <a:pt x="1506546" y="588753"/>
                  <a:pt x="1481844" y="579395"/>
                  <a:pt x="1464578" y="561010"/>
                </a:cubicBezTo>
                <a:cubicBezTo>
                  <a:pt x="1447312" y="542624"/>
                  <a:pt x="1438588" y="517193"/>
                  <a:pt x="1438403" y="484716"/>
                </a:cubicBezTo>
                <a:cubicBezTo>
                  <a:pt x="1438451" y="464637"/>
                  <a:pt x="1442150" y="446267"/>
                  <a:pt x="1449499" y="429606"/>
                </a:cubicBezTo>
                <a:cubicBezTo>
                  <a:pt x="1456848" y="412945"/>
                  <a:pt x="1467562" y="399586"/>
                  <a:pt x="1481640" y="389529"/>
                </a:cubicBezTo>
                <a:cubicBezTo>
                  <a:pt x="1495718" y="379473"/>
                  <a:pt x="1512875" y="374312"/>
                  <a:pt x="1533110" y="374046"/>
                </a:cubicBezTo>
                <a:close/>
                <a:moveTo>
                  <a:pt x="875885" y="374046"/>
                </a:moveTo>
                <a:cubicBezTo>
                  <a:pt x="901277" y="374137"/>
                  <a:pt x="921348" y="382860"/>
                  <a:pt x="936098" y="400216"/>
                </a:cubicBezTo>
                <a:cubicBezTo>
                  <a:pt x="950848" y="417573"/>
                  <a:pt x="958381" y="443018"/>
                  <a:pt x="958697" y="476553"/>
                </a:cubicBezTo>
                <a:cubicBezTo>
                  <a:pt x="958705" y="480666"/>
                  <a:pt x="958597" y="484592"/>
                  <a:pt x="958372" y="488333"/>
                </a:cubicBezTo>
                <a:cubicBezTo>
                  <a:pt x="958148" y="492075"/>
                  <a:pt x="957761" y="495445"/>
                  <a:pt x="957212" y="498444"/>
                </a:cubicBezTo>
                <a:lnTo>
                  <a:pt x="833510" y="498444"/>
                </a:lnTo>
                <a:cubicBezTo>
                  <a:pt x="834656" y="515958"/>
                  <a:pt x="840542" y="528616"/>
                  <a:pt x="851166" y="536416"/>
                </a:cubicBezTo>
                <a:cubicBezTo>
                  <a:pt x="861791" y="544217"/>
                  <a:pt x="874739" y="548043"/>
                  <a:pt x="890010" y="547896"/>
                </a:cubicBezTo>
                <a:cubicBezTo>
                  <a:pt x="900175" y="547842"/>
                  <a:pt x="909384" y="547021"/>
                  <a:pt x="917637" y="545433"/>
                </a:cubicBezTo>
                <a:cubicBezTo>
                  <a:pt x="925890" y="543845"/>
                  <a:pt x="933515" y="541815"/>
                  <a:pt x="940511" y="539344"/>
                </a:cubicBezTo>
                <a:lnTo>
                  <a:pt x="948305" y="577210"/>
                </a:lnTo>
                <a:cubicBezTo>
                  <a:pt x="939654" y="580951"/>
                  <a:pt x="929585" y="583858"/>
                  <a:pt x="918099" y="585930"/>
                </a:cubicBezTo>
                <a:cubicBezTo>
                  <a:pt x="906612" y="588001"/>
                  <a:pt x="894400" y="589053"/>
                  <a:pt x="881460" y="589084"/>
                </a:cubicBezTo>
                <a:cubicBezTo>
                  <a:pt x="849322" y="588753"/>
                  <a:pt x="824619" y="579395"/>
                  <a:pt x="807353" y="561010"/>
                </a:cubicBezTo>
                <a:cubicBezTo>
                  <a:pt x="790088" y="542624"/>
                  <a:pt x="781363" y="517193"/>
                  <a:pt x="781179" y="484716"/>
                </a:cubicBezTo>
                <a:cubicBezTo>
                  <a:pt x="781226" y="464637"/>
                  <a:pt x="784925" y="446267"/>
                  <a:pt x="792274" y="429606"/>
                </a:cubicBezTo>
                <a:cubicBezTo>
                  <a:pt x="799623" y="412945"/>
                  <a:pt x="810337" y="399586"/>
                  <a:pt x="824415" y="389529"/>
                </a:cubicBezTo>
                <a:cubicBezTo>
                  <a:pt x="838494" y="379473"/>
                  <a:pt x="855650" y="374312"/>
                  <a:pt x="875885" y="374046"/>
                </a:cubicBezTo>
                <a:close/>
                <a:moveTo>
                  <a:pt x="2759594" y="340195"/>
                </a:moveTo>
                <a:cubicBezTo>
                  <a:pt x="2754026" y="340219"/>
                  <a:pt x="2749272" y="340451"/>
                  <a:pt x="2745330" y="340892"/>
                </a:cubicBezTo>
                <a:cubicBezTo>
                  <a:pt x="2741388" y="341333"/>
                  <a:pt x="2738213" y="341844"/>
                  <a:pt x="2735805" y="342425"/>
                </a:cubicBezTo>
                <a:lnTo>
                  <a:pt x="2735805" y="435339"/>
                </a:lnTo>
                <a:cubicBezTo>
                  <a:pt x="2738376" y="435888"/>
                  <a:pt x="2741226" y="436276"/>
                  <a:pt x="2744354" y="436500"/>
                </a:cubicBezTo>
                <a:cubicBezTo>
                  <a:pt x="2747483" y="436725"/>
                  <a:pt x="2751076" y="436833"/>
                  <a:pt x="2755134" y="436825"/>
                </a:cubicBezTo>
                <a:cubicBezTo>
                  <a:pt x="2772356" y="436663"/>
                  <a:pt x="2785676" y="432156"/>
                  <a:pt x="2795092" y="423306"/>
                </a:cubicBezTo>
                <a:cubicBezTo>
                  <a:pt x="2804509" y="414456"/>
                  <a:pt x="2809279" y="402238"/>
                  <a:pt x="2809403" y="386652"/>
                </a:cubicBezTo>
                <a:cubicBezTo>
                  <a:pt x="2809233" y="371383"/>
                  <a:pt x="2804741" y="359831"/>
                  <a:pt x="2795929" y="351995"/>
                </a:cubicBezTo>
                <a:cubicBezTo>
                  <a:pt x="2787116" y="344160"/>
                  <a:pt x="2775005" y="340226"/>
                  <a:pt x="2759594" y="340195"/>
                </a:cubicBezTo>
                <a:close/>
                <a:moveTo>
                  <a:pt x="2292163" y="340195"/>
                </a:moveTo>
                <a:cubicBezTo>
                  <a:pt x="2277817" y="340487"/>
                  <a:pt x="2266003" y="345436"/>
                  <a:pt x="2256722" y="355044"/>
                </a:cubicBezTo>
                <a:cubicBezTo>
                  <a:pt x="2247441" y="364652"/>
                  <a:pt x="2240555" y="377170"/>
                  <a:pt x="2236063" y="392599"/>
                </a:cubicBezTo>
                <a:cubicBezTo>
                  <a:pt x="2231572" y="408028"/>
                  <a:pt x="2229338" y="424619"/>
                  <a:pt x="2229361" y="442374"/>
                </a:cubicBezTo>
                <a:cubicBezTo>
                  <a:pt x="2229381" y="461298"/>
                  <a:pt x="2231776" y="478441"/>
                  <a:pt x="2236545" y="493801"/>
                </a:cubicBezTo>
                <a:cubicBezTo>
                  <a:pt x="2241314" y="509161"/>
                  <a:pt x="2248333" y="521404"/>
                  <a:pt x="2257603" y="530530"/>
                </a:cubicBezTo>
                <a:cubicBezTo>
                  <a:pt x="2266873" y="539656"/>
                  <a:pt x="2278269" y="544331"/>
                  <a:pt x="2291791" y="544553"/>
                </a:cubicBezTo>
                <a:cubicBezTo>
                  <a:pt x="2305426" y="544344"/>
                  <a:pt x="2316845" y="539684"/>
                  <a:pt x="2326049" y="530571"/>
                </a:cubicBezTo>
                <a:cubicBezTo>
                  <a:pt x="2335252" y="521459"/>
                  <a:pt x="2342184" y="509147"/>
                  <a:pt x="2346845" y="493636"/>
                </a:cubicBezTo>
                <a:cubicBezTo>
                  <a:pt x="2351507" y="478124"/>
                  <a:pt x="2353842" y="460665"/>
                  <a:pt x="2353851" y="441259"/>
                </a:cubicBezTo>
                <a:cubicBezTo>
                  <a:pt x="2353867" y="423519"/>
                  <a:pt x="2351647" y="407023"/>
                  <a:pt x="2347189" y="391773"/>
                </a:cubicBezTo>
                <a:cubicBezTo>
                  <a:pt x="2342732" y="376523"/>
                  <a:pt x="2335942" y="364184"/>
                  <a:pt x="2326819" y="354755"/>
                </a:cubicBezTo>
                <a:cubicBezTo>
                  <a:pt x="2317696" y="345326"/>
                  <a:pt x="2306144" y="340473"/>
                  <a:pt x="2292163" y="340195"/>
                </a:cubicBezTo>
                <a:close/>
                <a:moveTo>
                  <a:pt x="2036065" y="338338"/>
                </a:moveTo>
                <a:cubicBezTo>
                  <a:pt x="2030157" y="338346"/>
                  <a:pt x="2025247" y="338516"/>
                  <a:pt x="2021337" y="338849"/>
                </a:cubicBezTo>
                <a:cubicBezTo>
                  <a:pt x="2017426" y="339182"/>
                  <a:pt x="2014282" y="339631"/>
                  <a:pt x="2011905" y="340197"/>
                </a:cubicBezTo>
                <a:lnTo>
                  <a:pt x="2011905" y="416023"/>
                </a:lnTo>
                <a:lnTo>
                  <a:pt x="2031978" y="416023"/>
                </a:lnTo>
                <a:cubicBezTo>
                  <a:pt x="2047714" y="415814"/>
                  <a:pt x="2059919" y="412050"/>
                  <a:pt x="2068592" y="404732"/>
                </a:cubicBezTo>
                <a:cubicBezTo>
                  <a:pt x="2077266" y="397415"/>
                  <a:pt x="2081665" y="387797"/>
                  <a:pt x="2081789" y="375880"/>
                </a:cubicBezTo>
                <a:cubicBezTo>
                  <a:pt x="2081417" y="361956"/>
                  <a:pt x="2076863" y="352168"/>
                  <a:pt x="2068128" y="346515"/>
                </a:cubicBezTo>
                <a:cubicBezTo>
                  <a:pt x="2059392" y="340862"/>
                  <a:pt x="2048705" y="338137"/>
                  <a:pt x="2036065" y="338338"/>
                </a:cubicBezTo>
                <a:close/>
                <a:moveTo>
                  <a:pt x="2432956" y="299751"/>
                </a:moveTo>
                <a:lnTo>
                  <a:pt x="2494236" y="299751"/>
                </a:lnTo>
                <a:lnTo>
                  <a:pt x="2519862" y="355836"/>
                </a:lnTo>
                <a:cubicBezTo>
                  <a:pt x="2523514" y="363937"/>
                  <a:pt x="2526888" y="371783"/>
                  <a:pt x="2529983" y="379374"/>
                </a:cubicBezTo>
                <a:cubicBezTo>
                  <a:pt x="2533078" y="386965"/>
                  <a:pt x="2536266" y="394718"/>
                  <a:pt x="2539546" y="402634"/>
                </a:cubicBezTo>
                <a:lnTo>
                  <a:pt x="2540289" y="402634"/>
                </a:lnTo>
                <a:cubicBezTo>
                  <a:pt x="2543547" y="393890"/>
                  <a:pt x="2546595" y="385843"/>
                  <a:pt x="2549435" y="378492"/>
                </a:cubicBezTo>
                <a:cubicBezTo>
                  <a:pt x="2552274" y="371141"/>
                  <a:pt x="2555416" y="363465"/>
                  <a:pt x="2558859" y="355464"/>
                </a:cubicBezTo>
                <a:lnTo>
                  <a:pt x="2582999" y="299751"/>
                </a:lnTo>
                <a:lnTo>
                  <a:pt x="2643537" y="299751"/>
                </a:lnTo>
                <a:lnTo>
                  <a:pt x="2570372" y="439775"/>
                </a:lnTo>
                <a:lnTo>
                  <a:pt x="2646879" y="585369"/>
                </a:lnTo>
                <a:lnTo>
                  <a:pt x="2585228" y="585369"/>
                </a:lnTo>
                <a:lnTo>
                  <a:pt x="2559601" y="530028"/>
                </a:lnTo>
                <a:cubicBezTo>
                  <a:pt x="2554843" y="520317"/>
                  <a:pt x="2550619" y="511326"/>
                  <a:pt x="2546928" y="503055"/>
                </a:cubicBezTo>
                <a:cubicBezTo>
                  <a:pt x="2543237" y="494783"/>
                  <a:pt x="2539662" y="486442"/>
                  <a:pt x="2536204" y="478031"/>
                </a:cubicBezTo>
                <a:lnTo>
                  <a:pt x="2535090" y="478031"/>
                </a:lnTo>
                <a:cubicBezTo>
                  <a:pt x="2532141" y="486457"/>
                  <a:pt x="2528938" y="494860"/>
                  <a:pt x="2525479" y="503240"/>
                </a:cubicBezTo>
                <a:cubicBezTo>
                  <a:pt x="2522021" y="511620"/>
                  <a:pt x="2518168" y="520673"/>
                  <a:pt x="2513920" y="530400"/>
                </a:cubicBezTo>
                <a:lnTo>
                  <a:pt x="2490522" y="585369"/>
                </a:lnTo>
                <a:lnTo>
                  <a:pt x="2430356" y="585369"/>
                </a:lnTo>
                <a:lnTo>
                  <a:pt x="2504264" y="440147"/>
                </a:lnTo>
                <a:close/>
                <a:moveTo>
                  <a:pt x="33295" y="299751"/>
                </a:moveTo>
                <a:lnTo>
                  <a:pt x="187039" y="299751"/>
                </a:lnTo>
                <a:lnTo>
                  <a:pt x="187039" y="345767"/>
                </a:lnTo>
                <a:lnTo>
                  <a:pt x="88226" y="345767"/>
                </a:lnTo>
                <a:lnTo>
                  <a:pt x="88226" y="414908"/>
                </a:lnTo>
                <a:lnTo>
                  <a:pt x="181467" y="414908"/>
                </a:lnTo>
                <a:lnTo>
                  <a:pt x="181467" y="459810"/>
                </a:lnTo>
                <a:lnTo>
                  <a:pt x="88226" y="459810"/>
                </a:lnTo>
                <a:lnTo>
                  <a:pt x="88226" y="539352"/>
                </a:lnTo>
                <a:lnTo>
                  <a:pt x="192982" y="539352"/>
                </a:lnTo>
                <a:lnTo>
                  <a:pt x="192982" y="585369"/>
                </a:lnTo>
                <a:lnTo>
                  <a:pt x="33295" y="585369"/>
                </a:lnTo>
                <a:close/>
                <a:moveTo>
                  <a:pt x="2755134" y="297522"/>
                </a:moveTo>
                <a:cubicBezTo>
                  <a:pt x="2773161" y="297491"/>
                  <a:pt x="2788956" y="299316"/>
                  <a:pt x="2802517" y="302995"/>
                </a:cubicBezTo>
                <a:cubicBezTo>
                  <a:pt x="2816077" y="306675"/>
                  <a:pt x="2827404" y="312396"/>
                  <a:pt x="2836498" y="320157"/>
                </a:cubicBezTo>
                <a:cubicBezTo>
                  <a:pt x="2845112" y="327502"/>
                  <a:pt x="2851824" y="336661"/>
                  <a:pt x="2856633" y="347635"/>
                </a:cubicBezTo>
                <a:cubicBezTo>
                  <a:pt x="2861443" y="358610"/>
                  <a:pt x="2863886" y="370748"/>
                  <a:pt x="2863964" y="384050"/>
                </a:cubicBezTo>
                <a:cubicBezTo>
                  <a:pt x="2863421" y="409908"/>
                  <a:pt x="2857246" y="429801"/>
                  <a:pt x="2845440" y="443728"/>
                </a:cubicBezTo>
                <a:cubicBezTo>
                  <a:pt x="2833634" y="457655"/>
                  <a:pt x="2819453" y="467227"/>
                  <a:pt x="2802898" y="472445"/>
                </a:cubicBezTo>
                <a:cubicBezTo>
                  <a:pt x="2786342" y="477664"/>
                  <a:pt x="2770669" y="480138"/>
                  <a:pt x="2755877" y="479870"/>
                </a:cubicBezTo>
                <a:cubicBezTo>
                  <a:pt x="2748071" y="479932"/>
                  <a:pt x="2741380" y="479437"/>
                  <a:pt x="2735805" y="478386"/>
                </a:cubicBezTo>
                <a:lnTo>
                  <a:pt x="2735805" y="585369"/>
                </a:lnTo>
                <a:lnTo>
                  <a:pt x="2681244" y="585369"/>
                </a:lnTo>
                <a:lnTo>
                  <a:pt x="2681244" y="303459"/>
                </a:lnTo>
                <a:cubicBezTo>
                  <a:pt x="2690144" y="301751"/>
                  <a:pt x="2700738" y="300344"/>
                  <a:pt x="2713028" y="299238"/>
                </a:cubicBezTo>
                <a:cubicBezTo>
                  <a:pt x="2725318" y="298133"/>
                  <a:pt x="2739353" y="297561"/>
                  <a:pt x="2755134" y="297522"/>
                </a:cubicBezTo>
                <a:close/>
                <a:moveTo>
                  <a:pt x="2029748" y="297522"/>
                </a:moveTo>
                <a:cubicBezTo>
                  <a:pt x="2046924" y="297422"/>
                  <a:pt x="2061914" y="298736"/>
                  <a:pt x="2074717" y="301464"/>
                </a:cubicBezTo>
                <a:cubicBezTo>
                  <a:pt x="2087519" y="304193"/>
                  <a:pt x="2098785" y="308940"/>
                  <a:pt x="2108512" y="315704"/>
                </a:cubicBezTo>
                <a:cubicBezTo>
                  <a:pt x="2117141" y="321517"/>
                  <a:pt x="2123915" y="329003"/>
                  <a:pt x="2128833" y="338164"/>
                </a:cubicBezTo>
                <a:cubicBezTo>
                  <a:pt x="2133751" y="347325"/>
                  <a:pt x="2136256" y="357791"/>
                  <a:pt x="2136349" y="369561"/>
                </a:cubicBezTo>
                <a:cubicBezTo>
                  <a:pt x="2136349" y="382795"/>
                  <a:pt x="2132545" y="394888"/>
                  <a:pt x="2124936" y="405842"/>
                </a:cubicBezTo>
                <a:cubicBezTo>
                  <a:pt x="2117328" y="416795"/>
                  <a:pt x="2105917" y="425260"/>
                  <a:pt x="2090702" y="431236"/>
                </a:cubicBezTo>
                <a:lnTo>
                  <a:pt x="2090702" y="432720"/>
                </a:lnTo>
                <a:cubicBezTo>
                  <a:pt x="2106988" y="436924"/>
                  <a:pt x="2120257" y="445031"/>
                  <a:pt x="2130511" y="457039"/>
                </a:cubicBezTo>
                <a:cubicBezTo>
                  <a:pt x="2140765" y="469047"/>
                  <a:pt x="2146054" y="484219"/>
                  <a:pt x="2146379" y="502553"/>
                </a:cubicBezTo>
                <a:cubicBezTo>
                  <a:pt x="2146340" y="513828"/>
                  <a:pt x="2144097" y="524543"/>
                  <a:pt x="2139651" y="534700"/>
                </a:cubicBezTo>
                <a:cubicBezTo>
                  <a:pt x="2135205" y="544856"/>
                  <a:pt x="2128786" y="553707"/>
                  <a:pt x="2120396" y="561253"/>
                </a:cubicBezTo>
                <a:cubicBezTo>
                  <a:pt x="2110878" y="569996"/>
                  <a:pt x="2097802" y="576629"/>
                  <a:pt x="2081168" y="581151"/>
                </a:cubicBezTo>
                <a:cubicBezTo>
                  <a:pt x="2064535" y="585673"/>
                  <a:pt x="2043554" y="587946"/>
                  <a:pt x="2018224" y="587969"/>
                </a:cubicBezTo>
                <a:cubicBezTo>
                  <a:pt x="2004664" y="587931"/>
                  <a:pt x="1992800" y="587544"/>
                  <a:pt x="1982631" y="586810"/>
                </a:cubicBezTo>
                <a:cubicBezTo>
                  <a:pt x="1972462" y="586075"/>
                  <a:pt x="1964033" y="585225"/>
                  <a:pt x="1957344" y="584259"/>
                </a:cubicBezTo>
                <a:lnTo>
                  <a:pt x="1957344" y="303459"/>
                </a:lnTo>
                <a:cubicBezTo>
                  <a:pt x="1965764" y="301750"/>
                  <a:pt x="1976390" y="300344"/>
                  <a:pt x="1989221" y="299238"/>
                </a:cubicBezTo>
                <a:cubicBezTo>
                  <a:pt x="2002052" y="298133"/>
                  <a:pt x="2015561" y="297561"/>
                  <a:pt x="2029748" y="297522"/>
                </a:cubicBezTo>
                <a:close/>
                <a:moveTo>
                  <a:pt x="3026203" y="295665"/>
                </a:moveTo>
                <a:cubicBezTo>
                  <a:pt x="3041642" y="295835"/>
                  <a:pt x="3054319" y="297072"/>
                  <a:pt x="3064233" y="299376"/>
                </a:cubicBezTo>
                <a:cubicBezTo>
                  <a:pt x="3074146" y="301680"/>
                  <a:pt x="3081158" y="304030"/>
                  <a:pt x="3085267" y="306427"/>
                </a:cubicBezTo>
                <a:lnTo>
                  <a:pt x="3074494" y="350971"/>
                </a:lnTo>
                <a:cubicBezTo>
                  <a:pt x="3068946" y="348470"/>
                  <a:pt x="3062398" y="346318"/>
                  <a:pt x="3054853" y="344515"/>
                </a:cubicBezTo>
                <a:cubicBezTo>
                  <a:pt x="3047307" y="342711"/>
                  <a:pt x="3038624" y="341766"/>
                  <a:pt x="3028803" y="341681"/>
                </a:cubicBezTo>
                <a:cubicBezTo>
                  <a:pt x="3004619" y="341588"/>
                  <a:pt x="2984544" y="349856"/>
                  <a:pt x="2968578" y="366483"/>
                </a:cubicBezTo>
                <a:cubicBezTo>
                  <a:pt x="2952612" y="383111"/>
                  <a:pt x="2944331" y="408655"/>
                  <a:pt x="2943736" y="443118"/>
                </a:cubicBezTo>
                <a:cubicBezTo>
                  <a:pt x="2944037" y="475536"/>
                  <a:pt x="2951699" y="500152"/>
                  <a:pt x="2966720" y="516965"/>
                </a:cubicBezTo>
                <a:cubicBezTo>
                  <a:pt x="2981742" y="533778"/>
                  <a:pt x="3002313" y="542231"/>
                  <a:pt x="3028432" y="542324"/>
                </a:cubicBezTo>
                <a:cubicBezTo>
                  <a:pt x="3037146" y="542285"/>
                  <a:pt x="3045628" y="541527"/>
                  <a:pt x="3053878" y="540048"/>
                </a:cubicBezTo>
                <a:cubicBezTo>
                  <a:pt x="3062128" y="538570"/>
                  <a:pt x="3069124" y="536604"/>
                  <a:pt x="3074866" y="534150"/>
                </a:cubicBezTo>
                <a:lnTo>
                  <a:pt x="3082667" y="578322"/>
                </a:lnTo>
                <a:cubicBezTo>
                  <a:pt x="3077157" y="581043"/>
                  <a:pt x="3068953" y="583486"/>
                  <a:pt x="3058057" y="585651"/>
                </a:cubicBezTo>
                <a:cubicBezTo>
                  <a:pt x="3047160" y="587816"/>
                  <a:pt x="3034313" y="588960"/>
                  <a:pt x="3019516" y="589084"/>
                </a:cubicBezTo>
                <a:cubicBezTo>
                  <a:pt x="2990859" y="588887"/>
                  <a:pt x="2966626" y="582805"/>
                  <a:pt x="2946819" y="570837"/>
                </a:cubicBezTo>
                <a:cubicBezTo>
                  <a:pt x="2927012" y="558869"/>
                  <a:pt x="2911972" y="542195"/>
                  <a:pt x="2901699" y="520814"/>
                </a:cubicBezTo>
                <a:cubicBezTo>
                  <a:pt x="2891425" y="499433"/>
                  <a:pt x="2886260" y="474525"/>
                  <a:pt x="2886203" y="446090"/>
                </a:cubicBezTo>
                <a:cubicBezTo>
                  <a:pt x="2886528" y="412767"/>
                  <a:pt x="2893014" y="384960"/>
                  <a:pt x="2905659" y="362669"/>
                </a:cubicBezTo>
                <a:cubicBezTo>
                  <a:pt x="2918305" y="340377"/>
                  <a:pt x="2935161" y="323639"/>
                  <a:pt x="2956226" y="312453"/>
                </a:cubicBezTo>
                <a:cubicBezTo>
                  <a:pt x="2977292" y="301267"/>
                  <a:pt x="3000618" y="295671"/>
                  <a:pt x="3026203" y="295665"/>
                </a:cubicBezTo>
                <a:close/>
                <a:moveTo>
                  <a:pt x="2293649" y="295293"/>
                </a:moveTo>
                <a:cubicBezTo>
                  <a:pt x="2320015" y="295657"/>
                  <a:pt x="2341912" y="302437"/>
                  <a:pt x="2359343" y="315632"/>
                </a:cubicBezTo>
                <a:cubicBezTo>
                  <a:pt x="2376773" y="328827"/>
                  <a:pt x="2389807" y="346253"/>
                  <a:pt x="2398445" y="367912"/>
                </a:cubicBezTo>
                <a:cubicBezTo>
                  <a:pt x="2407082" y="389570"/>
                  <a:pt x="2411395" y="413276"/>
                  <a:pt x="2411383" y="439030"/>
                </a:cubicBezTo>
                <a:cubicBezTo>
                  <a:pt x="2411198" y="472236"/>
                  <a:pt x="2405960" y="499988"/>
                  <a:pt x="2395668" y="522286"/>
                </a:cubicBezTo>
                <a:cubicBezTo>
                  <a:pt x="2385375" y="544584"/>
                  <a:pt x="2371140" y="561350"/>
                  <a:pt x="2352963" y="572584"/>
                </a:cubicBezTo>
                <a:cubicBezTo>
                  <a:pt x="2334785" y="583819"/>
                  <a:pt x="2313775" y="589442"/>
                  <a:pt x="2289933" y="589455"/>
                </a:cubicBezTo>
                <a:cubicBezTo>
                  <a:pt x="2264732" y="589187"/>
                  <a:pt x="2243352" y="582711"/>
                  <a:pt x="2225794" y="570025"/>
                </a:cubicBezTo>
                <a:cubicBezTo>
                  <a:pt x="2208235" y="557339"/>
                  <a:pt x="2194867" y="540050"/>
                  <a:pt x="2185688" y="518158"/>
                </a:cubicBezTo>
                <a:cubicBezTo>
                  <a:pt x="2176510" y="496265"/>
                  <a:pt x="2171890" y="471376"/>
                  <a:pt x="2171828" y="443489"/>
                </a:cubicBezTo>
                <a:cubicBezTo>
                  <a:pt x="2171949" y="414755"/>
                  <a:pt x="2176945" y="389288"/>
                  <a:pt x="2186815" y="367086"/>
                </a:cubicBezTo>
                <a:cubicBezTo>
                  <a:pt x="2196686" y="344884"/>
                  <a:pt x="2210706" y="327430"/>
                  <a:pt x="2228874" y="314723"/>
                </a:cubicBezTo>
                <a:cubicBezTo>
                  <a:pt x="2247043" y="302017"/>
                  <a:pt x="2268634" y="295540"/>
                  <a:pt x="2293649" y="295293"/>
                </a:cubicBezTo>
                <a:close/>
                <a:moveTo>
                  <a:pt x="1772531" y="286749"/>
                </a:moveTo>
                <a:lnTo>
                  <a:pt x="1827463" y="286749"/>
                </a:lnTo>
                <a:lnTo>
                  <a:pt x="1827463" y="526304"/>
                </a:lnTo>
                <a:cubicBezTo>
                  <a:pt x="1827478" y="536915"/>
                  <a:pt x="1827633" y="547455"/>
                  <a:pt x="1827927" y="557926"/>
                </a:cubicBezTo>
                <a:cubicBezTo>
                  <a:pt x="1828221" y="568397"/>
                  <a:pt x="1828562" y="577545"/>
                  <a:pt x="1828949" y="585369"/>
                </a:cubicBezTo>
                <a:lnTo>
                  <a:pt x="1780697" y="585369"/>
                </a:lnTo>
                <a:lnTo>
                  <a:pt x="1778098" y="556058"/>
                </a:lnTo>
                <a:lnTo>
                  <a:pt x="1776985" y="556058"/>
                </a:lnTo>
                <a:cubicBezTo>
                  <a:pt x="1771420" y="566378"/>
                  <a:pt x="1763508" y="574496"/>
                  <a:pt x="1753249" y="580410"/>
                </a:cubicBezTo>
                <a:cubicBezTo>
                  <a:pt x="1742989" y="586324"/>
                  <a:pt x="1731451" y="589339"/>
                  <a:pt x="1718635" y="589455"/>
                </a:cubicBezTo>
                <a:cubicBezTo>
                  <a:pt x="1694817" y="588970"/>
                  <a:pt x="1675599" y="579179"/>
                  <a:pt x="1660981" y="560082"/>
                </a:cubicBezTo>
                <a:cubicBezTo>
                  <a:pt x="1646363" y="540985"/>
                  <a:pt x="1638845" y="515494"/>
                  <a:pt x="1638428" y="483609"/>
                </a:cubicBezTo>
                <a:cubicBezTo>
                  <a:pt x="1638634" y="460035"/>
                  <a:pt x="1642553" y="440140"/>
                  <a:pt x="1650183" y="423922"/>
                </a:cubicBezTo>
                <a:cubicBezTo>
                  <a:pt x="1657814" y="407705"/>
                  <a:pt x="1667922" y="395410"/>
                  <a:pt x="1680506" y="387038"/>
                </a:cubicBezTo>
                <a:cubicBezTo>
                  <a:pt x="1693090" y="378665"/>
                  <a:pt x="1706915" y="374458"/>
                  <a:pt x="1721981" y="374417"/>
                </a:cubicBezTo>
                <a:cubicBezTo>
                  <a:pt x="1734115" y="374541"/>
                  <a:pt x="1744414" y="376799"/>
                  <a:pt x="1752878" y="381190"/>
                </a:cubicBezTo>
                <a:cubicBezTo>
                  <a:pt x="1761342" y="385581"/>
                  <a:pt x="1767645" y="391363"/>
                  <a:pt x="1771788" y="398538"/>
                </a:cubicBezTo>
                <a:lnTo>
                  <a:pt x="1772531" y="398538"/>
                </a:lnTo>
                <a:close/>
                <a:moveTo>
                  <a:pt x="1343906" y="286749"/>
                </a:moveTo>
                <a:lnTo>
                  <a:pt x="1398838" y="286749"/>
                </a:lnTo>
                <a:lnTo>
                  <a:pt x="1398838" y="526304"/>
                </a:lnTo>
                <a:cubicBezTo>
                  <a:pt x="1398853" y="536915"/>
                  <a:pt x="1399008" y="547455"/>
                  <a:pt x="1399302" y="557926"/>
                </a:cubicBezTo>
                <a:cubicBezTo>
                  <a:pt x="1399596" y="568397"/>
                  <a:pt x="1399937" y="577545"/>
                  <a:pt x="1400324" y="585369"/>
                </a:cubicBezTo>
                <a:lnTo>
                  <a:pt x="1352072" y="585369"/>
                </a:lnTo>
                <a:lnTo>
                  <a:pt x="1349473" y="556058"/>
                </a:lnTo>
                <a:lnTo>
                  <a:pt x="1348360" y="556058"/>
                </a:lnTo>
                <a:cubicBezTo>
                  <a:pt x="1342795" y="566378"/>
                  <a:pt x="1334883" y="574496"/>
                  <a:pt x="1324624" y="580410"/>
                </a:cubicBezTo>
                <a:cubicBezTo>
                  <a:pt x="1314364" y="586324"/>
                  <a:pt x="1302826" y="589339"/>
                  <a:pt x="1290010" y="589455"/>
                </a:cubicBezTo>
                <a:cubicBezTo>
                  <a:pt x="1266192" y="588970"/>
                  <a:pt x="1246974" y="579179"/>
                  <a:pt x="1232356" y="560082"/>
                </a:cubicBezTo>
                <a:cubicBezTo>
                  <a:pt x="1217738" y="540985"/>
                  <a:pt x="1210220" y="515494"/>
                  <a:pt x="1209804" y="483609"/>
                </a:cubicBezTo>
                <a:cubicBezTo>
                  <a:pt x="1210009" y="460035"/>
                  <a:pt x="1213928" y="440140"/>
                  <a:pt x="1221558" y="423922"/>
                </a:cubicBezTo>
                <a:cubicBezTo>
                  <a:pt x="1229189" y="407705"/>
                  <a:pt x="1239296" y="395410"/>
                  <a:pt x="1251881" y="387038"/>
                </a:cubicBezTo>
                <a:cubicBezTo>
                  <a:pt x="1264465" y="378665"/>
                  <a:pt x="1278290" y="374458"/>
                  <a:pt x="1293356" y="374417"/>
                </a:cubicBezTo>
                <a:cubicBezTo>
                  <a:pt x="1305490" y="374541"/>
                  <a:pt x="1315789" y="376799"/>
                  <a:pt x="1324253" y="381190"/>
                </a:cubicBezTo>
                <a:cubicBezTo>
                  <a:pt x="1332717" y="385581"/>
                  <a:pt x="1339020" y="391363"/>
                  <a:pt x="1343163" y="398538"/>
                </a:cubicBezTo>
                <a:lnTo>
                  <a:pt x="1343906" y="398538"/>
                </a:lnTo>
                <a:close/>
                <a:moveTo>
                  <a:pt x="1115306" y="286749"/>
                </a:moveTo>
                <a:lnTo>
                  <a:pt x="1170238" y="286749"/>
                </a:lnTo>
                <a:lnTo>
                  <a:pt x="1170238" y="526304"/>
                </a:lnTo>
                <a:cubicBezTo>
                  <a:pt x="1170253" y="536915"/>
                  <a:pt x="1170408" y="547455"/>
                  <a:pt x="1170702" y="557926"/>
                </a:cubicBezTo>
                <a:cubicBezTo>
                  <a:pt x="1170996" y="568397"/>
                  <a:pt x="1171337" y="577545"/>
                  <a:pt x="1171724" y="585369"/>
                </a:cubicBezTo>
                <a:lnTo>
                  <a:pt x="1123472" y="585369"/>
                </a:lnTo>
                <a:lnTo>
                  <a:pt x="1120873" y="556058"/>
                </a:lnTo>
                <a:lnTo>
                  <a:pt x="1119760" y="556058"/>
                </a:lnTo>
                <a:cubicBezTo>
                  <a:pt x="1114196" y="566378"/>
                  <a:pt x="1106284" y="574496"/>
                  <a:pt x="1096024" y="580410"/>
                </a:cubicBezTo>
                <a:cubicBezTo>
                  <a:pt x="1085764" y="586324"/>
                  <a:pt x="1074226" y="589339"/>
                  <a:pt x="1061411" y="589455"/>
                </a:cubicBezTo>
                <a:cubicBezTo>
                  <a:pt x="1037593" y="588970"/>
                  <a:pt x="1018374" y="579179"/>
                  <a:pt x="1003756" y="560082"/>
                </a:cubicBezTo>
                <a:cubicBezTo>
                  <a:pt x="989138" y="540985"/>
                  <a:pt x="981620" y="515494"/>
                  <a:pt x="981204" y="483609"/>
                </a:cubicBezTo>
                <a:cubicBezTo>
                  <a:pt x="981409" y="460035"/>
                  <a:pt x="985328" y="440140"/>
                  <a:pt x="992958" y="423922"/>
                </a:cubicBezTo>
                <a:cubicBezTo>
                  <a:pt x="1000589" y="407705"/>
                  <a:pt x="1010697" y="395410"/>
                  <a:pt x="1023281" y="387038"/>
                </a:cubicBezTo>
                <a:cubicBezTo>
                  <a:pt x="1035865" y="378665"/>
                  <a:pt x="1049690" y="374458"/>
                  <a:pt x="1064756" y="374417"/>
                </a:cubicBezTo>
                <a:cubicBezTo>
                  <a:pt x="1076890" y="374541"/>
                  <a:pt x="1087189" y="376799"/>
                  <a:pt x="1095653" y="381190"/>
                </a:cubicBezTo>
                <a:cubicBezTo>
                  <a:pt x="1104117" y="385581"/>
                  <a:pt x="1110420" y="391363"/>
                  <a:pt x="1114563" y="398538"/>
                </a:cubicBezTo>
                <a:lnTo>
                  <a:pt x="1115306" y="398538"/>
                </a:lnTo>
                <a:close/>
                <a:moveTo>
                  <a:pt x="563723" y="286749"/>
                </a:moveTo>
                <a:lnTo>
                  <a:pt x="618655" y="286749"/>
                </a:lnTo>
                <a:lnTo>
                  <a:pt x="618655" y="403361"/>
                </a:lnTo>
                <a:lnTo>
                  <a:pt x="619398" y="403361"/>
                </a:lnTo>
                <a:cubicBezTo>
                  <a:pt x="625353" y="394185"/>
                  <a:pt x="633143" y="387026"/>
                  <a:pt x="642768" y="381885"/>
                </a:cubicBezTo>
                <a:cubicBezTo>
                  <a:pt x="652393" y="376744"/>
                  <a:pt x="663807" y="374131"/>
                  <a:pt x="677010" y="374046"/>
                </a:cubicBezTo>
                <a:cubicBezTo>
                  <a:pt x="700168" y="374524"/>
                  <a:pt x="718565" y="384144"/>
                  <a:pt x="732200" y="402908"/>
                </a:cubicBezTo>
                <a:cubicBezTo>
                  <a:pt x="745836" y="421672"/>
                  <a:pt x="752812" y="446714"/>
                  <a:pt x="753129" y="478034"/>
                </a:cubicBezTo>
                <a:cubicBezTo>
                  <a:pt x="752875" y="503038"/>
                  <a:pt x="748723" y="523786"/>
                  <a:pt x="740673" y="540279"/>
                </a:cubicBezTo>
                <a:cubicBezTo>
                  <a:pt x="732622" y="556771"/>
                  <a:pt x="722199" y="569094"/>
                  <a:pt x="709401" y="577247"/>
                </a:cubicBezTo>
                <a:cubicBezTo>
                  <a:pt x="696604" y="585400"/>
                  <a:pt x="682957" y="589469"/>
                  <a:pt x="668461" y="589455"/>
                </a:cubicBezTo>
                <a:cubicBezTo>
                  <a:pt x="656869" y="589556"/>
                  <a:pt x="646323" y="587035"/>
                  <a:pt x="636822" y="581894"/>
                </a:cubicBezTo>
                <a:cubicBezTo>
                  <a:pt x="627322" y="576753"/>
                  <a:pt x="619286" y="568388"/>
                  <a:pt x="612716" y="556800"/>
                </a:cubicBezTo>
                <a:lnTo>
                  <a:pt x="611603" y="556800"/>
                </a:lnTo>
                <a:lnTo>
                  <a:pt x="609005" y="585369"/>
                </a:lnTo>
                <a:lnTo>
                  <a:pt x="562237" y="585369"/>
                </a:lnTo>
                <a:cubicBezTo>
                  <a:pt x="562624" y="577714"/>
                  <a:pt x="562964" y="568599"/>
                  <a:pt x="563258" y="558024"/>
                </a:cubicBezTo>
                <a:cubicBezTo>
                  <a:pt x="563553" y="547449"/>
                  <a:pt x="563707" y="536765"/>
                  <a:pt x="563723" y="525972"/>
                </a:cubicBezTo>
                <a:close/>
                <a:moveTo>
                  <a:pt x="2764079" y="164220"/>
                </a:moveTo>
                <a:lnTo>
                  <a:pt x="2764079" y="185966"/>
                </a:lnTo>
                <a:lnTo>
                  <a:pt x="2819858" y="185966"/>
                </a:lnTo>
                <a:lnTo>
                  <a:pt x="2819858" y="164220"/>
                </a:lnTo>
                <a:close/>
                <a:moveTo>
                  <a:pt x="1045388" y="150504"/>
                </a:moveTo>
                <a:lnTo>
                  <a:pt x="1045388" y="185052"/>
                </a:lnTo>
                <a:lnTo>
                  <a:pt x="1089737" y="185052"/>
                </a:lnTo>
                <a:lnTo>
                  <a:pt x="1089737" y="150504"/>
                </a:lnTo>
                <a:close/>
                <a:moveTo>
                  <a:pt x="2952674" y="144789"/>
                </a:moveTo>
                <a:lnTo>
                  <a:pt x="2952674" y="153276"/>
                </a:lnTo>
                <a:lnTo>
                  <a:pt x="2971877" y="153276"/>
                </a:lnTo>
                <a:lnTo>
                  <a:pt x="2971877" y="144789"/>
                </a:lnTo>
                <a:close/>
                <a:moveTo>
                  <a:pt x="2914041" y="144789"/>
                </a:moveTo>
                <a:lnTo>
                  <a:pt x="2914041" y="153276"/>
                </a:lnTo>
                <a:lnTo>
                  <a:pt x="2932329" y="153276"/>
                </a:lnTo>
                <a:lnTo>
                  <a:pt x="2932329" y="144789"/>
                </a:lnTo>
                <a:close/>
                <a:moveTo>
                  <a:pt x="2739390" y="142532"/>
                </a:moveTo>
                <a:lnTo>
                  <a:pt x="2845690" y="142532"/>
                </a:lnTo>
                <a:lnTo>
                  <a:pt x="2845690" y="214970"/>
                </a:lnTo>
                <a:lnTo>
                  <a:pt x="2819858" y="214970"/>
                </a:lnTo>
                <a:lnTo>
                  <a:pt x="2819858" y="207654"/>
                </a:lnTo>
                <a:lnTo>
                  <a:pt x="2764079" y="207654"/>
                </a:lnTo>
                <a:lnTo>
                  <a:pt x="2764079" y="215884"/>
                </a:lnTo>
                <a:lnTo>
                  <a:pt x="2739390" y="215884"/>
                </a:lnTo>
                <a:close/>
                <a:moveTo>
                  <a:pt x="998525" y="134174"/>
                </a:moveTo>
                <a:cubicBezTo>
                  <a:pt x="1001459" y="141003"/>
                  <a:pt x="1004221" y="148204"/>
                  <a:pt x="1006812" y="155776"/>
                </a:cubicBezTo>
                <a:cubicBezTo>
                  <a:pt x="1009403" y="163349"/>
                  <a:pt x="1011365" y="170093"/>
                  <a:pt x="1012698" y="176008"/>
                </a:cubicBezTo>
                <a:cubicBezTo>
                  <a:pt x="1009407" y="177146"/>
                  <a:pt x="1005988" y="178355"/>
                  <a:pt x="1002440" y="179637"/>
                </a:cubicBezTo>
                <a:cubicBezTo>
                  <a:pt x="998892" y="180918"/>
                  <a:pt x="995072" y="182299"/>
                  <a:pt x="990981" y="183780"/>
                </a:cubicBezTo>
                <a:cubicBezTo>
                  <a:pt x="989981" y="177832"/>
                  <a:pt x="988267" y="170926"/>
                  <a:pt x="985838" y="163063"/>
                </a:cubicBezTo>
                <a:cubicBezTo>
                  <a:pt x="983409" y="155200"/>
                  <a:pt x="980780" y="147780"/>
                  <a:pt x="977951" y="140803"/>
                </a:cubicBezTo>
                <a:close/>
                <a:moveTo>
                  <a:pt x="2952674" y="123301"/>
                </a:moveTo>
                <a:lnTo>
                  <a:pt x="2952674" y="131788"/>
                </a:lnTo>
                <a:lnTo>
                  <a:pt x="2971877" y="131788"/>
                </a:lnTo>
                <a:lnTo>
                  <a:pt x="2971877" y="123301"/>
                </a:lnTo>
                <a:close/>
                <a:moveTo>
                  <a:pt x="2914041" y="123301"/>
                </a:moveTo>
                <a:lnTo>
                  <a:pt x="2914041" y="131788"/>
                </a:lnTo>
                <a:lnTo>
                  <a:pt x="2932329" y="131788"/>
                </a:lnTo>
                <a:lnTo>
                  <a:pt x="2932329" y="123301"/>
                </a:lnTo>
                <a:close/>
                <a:moveTo>
                  <a:pt x="547026" y="111871"/>
                </a:moveTo>
                <a:lnTo>
                  <a:pt x="547026" y="142761"/>
                </a:lnTo>
                <a:lnTo>
                  <a:pt x="587288" y="142761"/>
                </a:lnTo>
                <a:lnTo>
                  <a:pt x="587288" y="111871"/>
                </a:lnTo>
                <a:close/>
                <a:moveTo>
                  <a:pt x="1496645" y="94726"/>
                </a:moveTo>
                <a:lnTo>
                  <a:pt x="1496645" y="122644"/>
                </a:lnTo>
                <a:lnTo>
                  <a:pt x="1546708" y="122644"/>
                </a:lnTo>
                <a:lnTo>
                  <a:pt x="1546708" y="94726"/>
                </a:lnTo>
                <a:close/>
                <a:moveTo>
                  <a:pt x="1426693" y="94726"/>
                </a:moveTo>
                <a:cubicBezTo>
                  <a:pt x="1426707" y="98278"/>
                  <a:pt x="1426679" y="102216"/>
                  <a:pt x="1426607" y="106540"/>
                </a:cubicBezTo>
                <a:cubicBezTo>
                  <a:pt x="1426536" y="110864"/>
                  <a:pt x="1426336" y="116232"/>
                  <a:pt x="1426007" y="122644"/>
                </a:cubicBezTo>
                <a:lnTo>
                  <a:pt x="1469898" y="122644"/>
                </a:lnTo>
                <a:lnTo>
                  <a:pt x="1469898" y="94726"/>
                </a:lnTo>
                <a:close/>
                <a:moveTo>
                  <a:pt x="1045388" y="92669"/>
                </a:moveTo>
                <a:lnTo>
                  <a:pt x="1045388" y="125844"/>
                </a:lnTo>
                <a:lnTo>
                  <a:pt x="1089737" y="125844"/>
                </a:lnTo>
                <a:lnTo>
                  <a:pt x="1089737" y="92669"/>
                </a:lnTo>
                <a:close/>
                <a:moveTo>
                  <a:pt x="74981" y="91077"/>
                </a:moveTo>
                <a:lnTo>
                  <a:pt x="102870" y="98856"/>
                </a:lnTo>
                <a:cubicBezTo>
                  <a:pt x="102513" y="99777"/>
                  <a:pt x="101856" y="100454"/>
                  <a:pt x="100899" y="100888"/>
                </a:cubicBezTo>
                <a:cubicBezTo>
                  <a:pt x="99942" y="101322"/>
                  <a:pt x="98770" y="101484"/>
                  <a:pt x="97384" y="101374"/>
                </a:cubicBezTo>
                <a:cubicBezTo>
                  <a:pt x="96508" y="103892"/>
                  <a:pt x="95517" y="106410"/>
                  <a:pt x="94412" y="108928"/>
                </a:cubicBezTo>
                <a:lnTo>
                  <a:pt x="117501" y="108928"/>
                </a:lnTo>
                <a:lnTo>
                  <a:pt x="117501" y="91765"/>
                </a:lnTo>
                <a:lnTo>
                  <a:pt x="150648" y="93597"/>
                </a:lnTo>
                <a:cubicBezTo>
                  <a:pt x="150562" y="94736"/>
                  <a:pt x="150048" y="95659"/>
                  <a:pt x="149105" y="96369"/>
                </a:cubicBezTo>
                <a:cubicBezTo>
                  <a:pt x="148162" y="97079"/>
                  <a:pt x="146619" y="97603"/>
                  <a:pt x="144476" y="97941"/>
                </a:cubicBezTo>
                <a:lnTo>
                  <a:pt x="144476" y="108928"/>
                </a:lnTo>
                <a:lnTo>
                  <a:pt x="200711" y="108928"/>
                </a:lnTo>
                <a:lnTo>
                  <a:pt x="200711" y="129930"/>
                </a:lnTo>
                <a:lnTo>
                  <a:pt x="144476" y="129930"/>
                </a:lnTo>
                <a:lnTo>
                  <a:pt x="144476" y="147333"/>
                </a:lnTo>
                <a:lnTo>
                  <a:pt x="194768" y="147333"/>
                </a:lnTo>
                <a:lnTo>
                  <a:pt x="194768" y="168335"/>
                </a:lnTo>
                <a:lnTo>
                  <a:pt x="144476" y="168335"/>
                </a:lnTo>
                <a:lnTo>
                  <a:pt x="144476" y="188709"/>
                </a:lnTo>
                <a:lnTo>
                  <a:pt x="213056" y="188709"/>
                </a:lnTo>
                <a:lnTo>
                  <a:pt x="213056" y="211312"/>
                </a:lnTo>
                <a:lnTo>
                  <a:pt x="51207" y="211312"/>
                </a:lnTo>
                <a:lnTo>
                  <a:pt x="51207" y="188709"/>
                </a:lnTo>
                <a:lnTo>
                  <a:pt x="117501" y="188709"/>
                </a:lnTo>
                <a:lnTo>
                  <a:pt x="117501" y="168335"/>
                </a:lnTo>
                <a:lnTo>
                  <a:pt x="71781" y="168335"/>
                </a:lnTo>
                <a:lnTo>
                  <a:pt x="71781" y="147333"/>
                </a:lnTo>
                <a:lnTo>
                  <a:pt x="117501" y="147333"/>
                </a:lnTo>
                <a:lnTo>
                  <a:pt x="117501" y="129930"/>
                </a:lnTo>
                <a:lnTo>
                  <a:pt x="83668" y="129930"/>
                </a:lnTo>
                <a:cubicBezTo>
                  <a:pt x="81382" y="133499"/>
                  <a:pt x="79039" y="136895"/>
                  <a:pt x="76639" y="140119"/>
                </a:cubicBezTo>
                <a:cubicBezTo>
                  <a:pt x="74238" y="143343"/>
                  <a:pt x="71781" y="146281"/>
                  <a:pt x="69266" y="148931"/>
                </a:cubicBezTo>
                <a:cubicBezTo>
                  <a:pt x="66499" y="146801"/>
                  <a:pt x="63232" y="144598"/>
                  <a:pt x="59465" y="142323"/>
                </a:cubicBezTo>
                <a:cubicBezTo>
                  <a:pt x="55698" y="140048"/>
                  <a:pt x="52259" y="138131"/>
                  <a:pt x="49149" y="136571"/>
                </a:cubicBezTo>
                <a:cubicBezTo>
                  <a:pt x="54698" y="131130"/>
                  <a:pt x="59717" y="124350"/>
                  <a:pt x="64208" y="116229"/>
                </a:cubicBezTo>
                <a:cubicBezTo>
                  <a:pt x="68700" y="108108"/>
                  <a:pt x="72290" y="99724"/>
                  <a:pt x="74981" y="91077"/>
                </a:cubicBezTo>
                <a:close/>
                <a:moveTo>
                  <a:pt x="1148487" y="89711"/>
                </a:moveTo>
                <a:lnTo>
                  <a:pt x="1201979" y="89711"/>
                </a:lnTo>
                <a:lnTo>
                  <a:pt x="1201979" y="162406"/>
                </a:lnTo>
                <a:cubicBezTo>
                  <a:pt x="1206711" y="169960"/>
                  <a:pt x="1212920" y="175375"/>
                  <a:pt x="1220606" y="178653"/>
                </a:cubicBezTo>
                <a:cubicBezTo>
                  <a:pt x="1228292" y="181931"/>
                  <a:pt x="1237414" y="183927"/>
                  <a:pt x="1247970" y="184639"/>
                </a:cubicBezTo>
                <a:cubicBezTo>
                  <a:pt x="1258527" y="185352"/>
                  <a:pt x="1270476" y="185637"/>
                  <a:pt x="1283818" y="185494"/>
                </a:cubicBezTo>
                <a:cubicBezTo>
                  <a:pt x="1297267" y="185504"/>
                  <a:pt x="1311002" y="185313"/>
                  <a:pt x="1325023" y="184923"/>
                </a:cubicBezTo>
                <a:cubicBezTo>
                  <a:pt x="1339044" y="184532"/>
                  <a:pt x="1351522" y="183885"/>
                  <a:pt x="1362456" y="182980"/>
                </a:cubicBezTo>
                <a:cubicBezTo>
                  <a:pt x="1360880" y="186542"/>
                  <a:pt x="1359232" y="191019"/>
                  <a:pt x="1357513" y="196410"/>
                </a:cubicBezTo>
                <a:cubicBezTo>
                  <a:pt x="1355794" y="201801"/>
                  <a:pt x="1354546" y="206621"/>
                  <a:pt x="1353770" y="210869"/>
                </a:cubicBezTo>
                <a:cubicBezTo>
                  <a:pt x="1345140" y="211326"/>
                  <a:pt x="1335310" y="211669"/>
                  <a:pt x="1324280" y="211898"/>
                </a:cubicBezTo>
                <a:cubicBezTo>
                  <a:pt x="1313250" y="212126"/>
                  <a:pt x="1302049" y="212241"/>
                  <a:pt x="1290676" y="212241"/>
                </a:cubicBezTo>
                <a:cubicBezTo>
                  <a:pt x="1273722" y="212403"/>
                  <a:pt x="1259066" y="212078"/>
                  <a:pt x="1246709" y="211267"/>
                </a:cubicBezTo>
                <a:cubicBezTo>
                  <a:pt x="1234352" y="210456"/>
                  <a:pt x="1223607" y="208184"/>
                  <a:pt x="1214476" y="204451"/>
                </a:cubicBezTo>
                <a:cubicBezTo>
                  <a:pt x="1205345" y="200719"/>
                  <a:pt x="1197141" y="194552"/>
                  <a:pt x="1189863" y="185952"/>
                </a:cubicBezTo>
                <a:cubicBezTo>
                  <a:pt x="1184796" y="190452"/>
                  <a:pt x="1179786" y="194824"/>
                  <a:pt x="1174833" y="199068"/>
                </a:cubicBezTo>
                <a:cubicBezTo>
                  <a:pt x="1169880" y="203311"/>
                  <a:pt x="1165213" y="207169"/>
                  <a:pt x="1160831" y="210640"/>
                </a:cubicBezTo>
                <a:cubicBezTo>
                  <a:pt x="1160841" y="211888"/>
                  <a:pt x="1160593" y="212879"/>
                  <a:pt x="1160088" y="213612"/>
                </a:cubicBezTo>
                <a:cubicBezTo>
                  <a:pt x="1159583" y="214346"/>
                  <a:pt x="1158764" y="214879"/>
                  <a:pt x="1157631" y="215212"/>
                </a:cubicBezTo>
                <a:lnTo>
                  <a:pt x="1143686" y="185037"/>
                </a:lnTo>
                <a:cubicBezTo>
                  <a:pt x="1148673" y="182042"/>
                  <a:pt x="1153902" y="178717"/>
                  <a:pt x="1159374" y="175065"/>
                </a:cubicBezTo>
                <a:cubicBezTo>
                  <a:pt x="1164846" y="171412"/>
                  <a:pt x="1170132" y="167573"/>
                  <a:pt x="1175233" y="163549"/>
                </a:cubicBezTo>
                <a:lnTo>
                  <a:pt x="1175233" y="115086"/>
                </a:lnTo>
                <a:lnTo>
                  <a:pt x="1148487" y="115086"/>
                </a:lnTo>
                <a:close/>
                <a:moveTo>
                  <a:pt x="522366" y="87897"/>
                </a:moveTo>
                <a:lnTo>
                  <a:pt x="612406" y="87897"/>
                </a:lnTo>
                <a:lnTo>
                  <a:pt x="612406" y="166735"/>
                </a:lnTo>
                <a:lnTo>
                  <a:pt x="547026" y="166735"/>
                </a:lnTo>
                <a:lnTo>
                  <a:pt x="547026" y="182758"/>
                </a:lnTo>
                <a:lnTo>
                  <a:pt x="522366" y="182758"/>
                </a:lnTo>
                <a:close/>
                <a:moveTo>
                  <a:pt x="2791045" y="79178"/>
                </a:moveTo>
                <a:cubicBezTo>
                  <a:pt x="2788158" y="83674"/>
                  <a:pt x="2784671" y="88356"/>
                  <a:pt x="2780584" y="93224"/>
                </a:cubicBezTo>
                <a:cubicBezTo>
                  <a:pt x="2776498" y="98092"/>
                  <a:pt x="2771985" y="102945"/>
                  <a:pt x="2767046" y="107785"/>
                </a:cubicBezTo>
                <a:lnTo>
                  <a:pt x="2817114" y="107785"/>
                </a:lnTo>
                <a:cubicBezTo>
                  <a:pt x="2811940" y="103174"/>
                  <a:pt x="2807138" y="98435"/>
                  <a:pt x="2802707" y="93567"/>
                </a:cubicBezTo>
                <a:cubicBezTo>
                  <a:pt x="2798277" y="88699"/>
                  <a:pt x="2794389" y="83903"/>
                  <a:pt x="2791045" y="79178"/>
                </a:cubicBezTo>
                <a:close/>
                <a:moveTo>
                  <a:pt x="3005938" y="71637"/>
                </a:moveTo>
                <a:lnTo>
                  <a:pt x="2957246" y="71880"/>
                </a:lnTo>
                <a:lnTo>
                  <a:pt x="2957246" y="72097"/>
                </a:lnTo>
                <a:lnTo>
                  <a:pt x="2961132" y="72097"/>
                </a:lnTo>
                <a:cubicBezTo>
                  <a:pt x="2961028" y="73071"/>
                  <a:pt x="2960494" y="73884"/>
                  <a:pt x="2959532" y="74533"/>
                </a:cubicBezTo>
                <a:cubicBezTo>
                  <a:pt x="2958570" y="75183"/>
                  <a:pt x="2957123" y="75670"/>
                  <a:pt x="2955189" y="75995"/>
                </a:cubicBezTo>
                <a:lnTo>
                  <a:pt x="2955189" y="81724"/>
                </a:lnTo>
                <a:lnTo>
                  <a:pt x="2997251" y="81724"/>
                </a:lnTo>
                <a:lnTo>
                  <a:pt x="2997251" y="100898"/>
                </a:lnTo>
                <a:lnTo>
                  <a:pt x="2955189" y="100898"/>
                </a:lnTo>
                <a:lnTo>
                  <a:pt x="2955189" y="109842"/>
                </a:lnTo>
                <a:lnTo>
                  <a:pt x="2992222" y="109842"/>
                </a:lnTo>
                <a:lnTo>
                  <a:pt x="2992222" y="166735"/>
                </a:lnTo>
                <a:lnTo>
                  <a:pt x="2954503" y="166735"/>
                </a:lnTo>
                <a:lnTo>
                  <a:pt x="2954503" y="175679"/>
                </a:lnTo>
                <a:lnTo>
                  <a:pt x="2997023" y="175679"/>
                </a:lnTo>
                <a:lnTo>
                  <a:pt x="2997023" y="180929"/>
                </a:lnTo>
                <a:cubicBezTo>
                  <a:pt x="3004566" y="174790"/>
                  <a:pt x="3011653" y="167853"/>
                  <a:pt x="3018282" y="160120"/>
                </a:cubicBezTo>
                <a:cubicBezTo>
                  <a:pt x="3014996" y="147807"/>
                  <a:pt x="3012367" y="134150"/>
                  <a:pt x="3010396" y="119148"/>
                </a:cubicBezTo>
                <a:cubicBezTo>
                  <a:pt x="3008424" y="104145"/>
                  <a:pt x="3006938" y="88308"/>
                  <a:pt x="3005938" y="71637"/>
                </a:cubicBezTo>
                <a:close/>
                <a:moveTo>
                  <a:pt x="312039" y="59979"/>
                </a:moveTo>
                <a:cubicBezTo>
                  <a:pt x="313663" y="63027"/>
                  <a:pt x="315159" y="66146"/>
                  <a:pt x="316526" y="69337"/>
                </a:cubicBezTo>
                <a:cubicBezTo>
                  <a:pt x="317893" y="72528"/>
                  <a:pt x="318988" y="75362"/>
                  <a:pt x="319812" y="77837"/>
                </a:cubicBezTo>
                <a:lnTo>
                  <a:pt x="315926" y="78524"/>
                </a:lnTo>
                <a:lnTo>
                  <a:pt x="315926" y="78752"/>
                </a:lnTo>
                <a:lnTo>
                  <a:pt x="358217" y="78524"/>
                </a:lnTo>
                <a:cubicBezTo>
                  <a:pt x="359498" y="75848"/>
                  <a:pt x="360879" y="72900"/>
                  <a:pt x="362360" y="69681"/>
                </a:cubicBezTo>
                <a:cubicBezTo>
                  <a:pt x="363841" y="66461"/>
                  <a:pt x="365279" y="63227"/>
                  <a:pt x="366675" y="59979"/>
                </a:cubicBezTo>
                <a:close/>
                <a:moveTo>
                  <a:pt x="2726574" y="44434"/>
                </a:moveTo>
                <a:lnTo>
                  <a:pt x="2726574" y="69594"/>
                </a:lnTo>
                <a:lnTo>
                  <a:pt x="2705086" y="69594"/>
                </a:lnTo>
                <a:lnTo>
                  <a:pt x="2705086" y="102297"/>
                </a:lnTo>
                <a:lnTo>
                  <a:pt x="2722944" y="97486"/>
                </a:lnTo>
                <a:lnTo>
                  <a:pt x="2724767" y="109383"/>
                </a:lnTo>
                <a:cubicBezTo>
                  <a:pt x="2734730" y="103158"/>
                  <a:pt x="2744006" y="95874"/>
                  <a:pt x="2752594" y="87530"/>
                </a:cubicBezTo>
                <a:cubicBezTo>
                  <a:pt x="2761182" y="79187"/>
                  <a:pt x="2768283" y="70756"/>
                  <a:pt x="2773896" y="62239"/>
                </a:cubicBezTo>
                <a:lnTo>
                  <a:pt x="2749692" y="62239"/>
                </a:lnTo>
                <a:lnTo>
                  <a:pt x="2749692" y="44434"/>
                </a:lnTo>
                <a:close/>
                <a:moveTo>
                  <a:pt x="2413935" y="43977"/>
                </a:moveTo>
                <a:cubicBezTo>
                  <a:pt x="2410509" y="43991"/>
                  <a:pt x="2407583" y="44134"/>
                  <a:pt x="2405157" y="44405"/>
                </a:cubicBezTo>
                <a:cubicBezTo>
                  <a:pt x="2402731" y="44677"/>
                  <a:pt x="2400778" y="44991"/>
                  <a:pt x="2399296" y="45349"/>
                </a:cubicBezTo>
                <a:lnTo>
                  <a:pt x="2399296" y="102527"/>
                </a:lnTo>
                <a:cubicBezTo>
                  <a:pt x="2400878" y="102865"/>
                  <a:pt x="2402631" y="103103"/>
                  <a:pt x="2404557" y="103241"/>
                </a:cubicBezTo>
                <a:cubicBezTo>
                  <a:pt x="2406482" y="103379"/>
                  <a:pt x="2408693" y="103446"/>
                  <a:pt x="2411190" y="103441"/>
                </a:cubicBezTo>
                <a:cubicBezTo>
                  <a:pt x="2421789" y="103341"/>
                  <a:pt x="2429985" y="100568"/>
                  <a:pt x="2435780" y="95122"/>
                </a:cubicBezTo>
                <a:cubicBezTo>
                  <a:pt x="2441575" y="89676"/>
                  <a:pt x="2444511" y="82157"/>
                  <a:pt x="2444587" y="72565"/>
                </a:cubicBezTo>
                <a:cubicBezTo>
                  <a:pt x="2444482" y="63169"/>
                  <a:pt x="2441718" y="56060"/>
                  <a:pt x="2436295" y="51238"/>
                </a:cubicBezTo>
                <a:cubicBezTo>
                  <a:pt x="2430872" y="46416"/>
                  <a:pt x="2423418" y="43996"/>
                  <a:pt x="2413935" y="43977"/>
                </a:cubicBezTo>
                <a:close/>
                <a:moveTo>
                  <a:pt x="1496645" y="41691"/>
                </a:moveTo>
                <a:lnTo>
                  <a:pt x="1496645" y="69151"/>
                </a:lnTo>
                <a:lnTo>
                  <a:pt x="1546708" y="69151"/>
                </a:lnTo>
                <a:lnTo>
                  <a:pt x="1546708" y="41691"/>
                </a:lnTo>
                <a:close/>
                <a:moveTo>
                  <a:pt x="1426693" y="41691"/>
                </a:moveTo>
                <a:lnTo>
                  <a:pt x="1426693" y="69151"/>
                </a:lnTo>
                <a:lnTo>
                  <a:pt x="1469898" y="69151"/>
                </a:lnTo>
                <a:lnTo>
                  <a:pt x="1469898" y="41691"/>
                </a:lnTo>
                <a:close/>
                <a:moveTo>
                  <a:pt x="81611" y="40319"/>
                </a:moveTo>
                <a:cubicBezTo>
                  <a:pt x="83687" y="44281"/>
                  <a:pt x="85478" y="48258"/>
                  <a:pt x="86983" y="52249"/>
                </a:cubicBezTo>
                <a:cubicBezTo>
                  <a:pt x="88488" y="56240"/>
                  <a:pt x="89593" y="59816"/>
                  <a:pt x="90297" y="62977"/>
                </a:cubicBezTo>
                <a:lnTo>
                  <a:pt x="83668" y="64808"/>
                </a:lnTo>
                <a:lnTo>
                  <a:pt x="138303" y="64808"/>
                </a:lnTo>
                <a:lnTo>
                  <a:pt x="133274" y="62977"/>
                </a:lnTo>
                <a:cubicBezTo>
                  <a:pt x="134789" y="59701"/>
                  <a:pt x="136275" y="56068"/>
                  <a:pt x="137732" y="52077"/>
                </a:cubicBezTo>
                <a:cubicBezTo>
                  <a:pt x="139189" y="48086"/>
                  <a:pt x="140447" y="44167"/>
                  <a:pt x="141504" y="40319"/>
                </a:cubicBezTo>
                <a:close/>
                <a:moveTo>
                  <a:pt x="1045388" y="35747"/>
                </a:moveTo>
                <a:lnTo>
                  <a:pt x="1045388" y="68008"/>
                </a:lnTo>
                <a:lnTo>
                  <a:pt x="1089737" y="68008"/>
                </a:lnTo>
                <a:lnTo>
                  <a:pt x="1089737" y="35747"/>
                </a:lnTo>
                <a:close/>
                <a:moveTo>
                  <a:pt x="2498613" y="19088"/>
                </a:moveTo>
                <a:lnTo>
                  <a:pt x="2532417" y="19088"/>
                </a:lnTo>
                <a:lnTo>
                  <a:pt x="2532417" y="125225"/>
                </a:lnTo>
                <a:cubicBezTo>
                  <a:pt x="2532541" y="140552"/>
                  <a:pt x="2535209" y="151784"/>
                  <a:pt x="2540422" y="158921"/>
                </a:cubicBezTo>
                <a:cubicBezTo>
                  <a:pt x="2545635" y="166059"/>
                  <a:pt x="2552648" y="169588"/>
                  <a:pt x="2561463" y="169507"/>
                </a:cubicBezTo>
                <a:cubicBezTo>
                  <a:pt x="2570698" y="169616"/>
                  <a:pt x="2577902" y="166145"/>
                  <a:pt x="2583076" y="159093"/>
                </a:cubicBezTo>
                <a:cubicBezTo>
                  <a:pt x="2588251" y="152041"/>
                  <a:pt x="2590881" y="140751"/>
                  <a:pt x="2590967" y="125225"/>
                </a:cubicBezTo>
                <a:lnTo>
                  <a:pt x="2590967" y="19088"/>
                </a:lnTo>
                <a:lnTo>
                  <a:pt x="2624771" y="19088"/>
                </a:lnTo>
                <a:lnTo>
                  <a:pt x="2624771" y="122030"/>
                </a:lnTo>
                <a:cubicBezTo>
                  <a:pt x="2624582" y="147638"/>
                  <a:pt x="2618851" y="166615"/>
                  <a:pt x="2607578" y="178958"/>
                </a:cubicBezTo>
                <a:cubicBezTo>
                  <a:pt x="2596306" y="191302"/>
                  <a:pt x="2580630" y="197438"/>
                  <a:pt x="2560548" y="197367"/>
                </a:cubicBezTo>
                <a:cubicBezTo>
                  <a:pt x="2540664" y="197462"/>
                  <a:pt x="2525397" y="191392"/>
                  <a:pt x="2514749" y="179158"/>
                </a:cubicBezTo>
                <a:cubicBezTo>
                  <a:pt x="2504100" y="166924"/>
                  <a:pt x="2498721" y="147957"/>
                  <a:pt x="2498613" y="122258"/>
                </a:cubicBezTo>
                <a:close/>
                <a:moveTo>
                  <a:pt x="2010854" y="19088"/>
                </a:moveTo>
                <a:lnTo>
                  <a:pt x="2052681" y="19088"/>
                </a:lnTo>
                <a:lnTo>
                  <a:pt x="2071652" y="85125"/>
                </a:lnTo>
                <a:cubicBezTo>
                  <a:pt x="2074518" y="95750"/>
                  <a:pt x="2077185" y="106218"/>
                  <a:pt x="2079652" y="116529"/>
                </a:cubicBezTo>
                <a:cubicBezTo>
                  <a:pt x="2082118" y="126840"/>
                  <a:pt x="2084328" y="137022"/>
                  <a:pt x="2086280" y="147075"/>
                </a:cubicBezTo>
                <a:lnTo>
                  <a:pt x="2086965" y="147075"/>
                </a:lnTo>
                <a:cubicBezTo>
                  <a:pt x="2089032" y="137207"/>
                  <a:pt x="2091356" y="127054"/>
                  <a:pt x="2093937" y="116614"/>
                </a:cubicBezTo>
                <a:cubicBezTo>
                  <a:pt x="2096518" y="106175"/>
                  <a:pt x="2099298" y="95678"/>
                  <a:pt x="2102279" y="85125"/>
                </a:cubicBezTo>
                <a:lnTo>
                  <a:pt x="2122164" y="19088"/>
                </a:lnTo>
                <a:lnTo>
                  <a:pt x="2163762" y="19088"/>
                </a:lnTo>
                <a:lnTo>
                  <a:pt x="2173820" y="194853"/>
                </a:lnTo>
                <a:lnTo>
                  <a:pt x="2141592" y="194853"/>
                </a:lnTo>
                <a:lnTo>
                  <a:pt x="2138392" y="126501"/>
                </a:lnTo>
                <a:cubicBezTo>
                  <a:pt x="2137901" y="114800"/>
                  <a:pt x="2137454" y="103113"/>
                  <a:pt x="2137049" y="91440"/>
                </a:cubicBezTo>
                <a:cubicBezTo>
                  <a:pt x="2136644" y="79767"/>
                  <a:pt x="2136483" y="68366"/>
                  <a:pt x="2136563" y="57236"/>
                </a:cubicBezTo>
                <a:lnTo>
                  <a:pt x="2135878" y="57236"/>
                </a:lnTo>
                <a:cubicBezTo>
                  <a:pt x="2133325" y="67875"/>
                  <a:pt x="2130545" y="78714"/>
                  <a:pt x="2127535" y="89754"/>
                </a:cubicBezTo>
                <a:cubicBezTo>
                  <a:pt x="2124526" y="100793"/>
                  <a:pt x="2121516" y="111290"/>
                  <a:pt x="2118507" y="121244"/>
                </a:cubicBezTo>
                <a:lnTo>
                  <a:pt x="2097022" y="192338"/>
                </a:lnTo>
                <a:lnTo>
                  <a:pt x="2071423" y="192338"/>
                </a:lnTo>
                <a:lnTo>
                  <a:pt x="2051996" y="122387"/>
                </a:lnTo>
                <a:cubicBezTo>
                  <a:pt x="2049115" y="112314"/>
                  <a:pt x="2046362" y="101655"/>
                  <a:pt x="2043739" y="90411"/>
                </a:cubicBezTo>
                <a:cubicBezTo>
                  <a:pt x="2041115" y="79167"/>
                  <a:pt x="2038763" y="68108"/>
                  <a:pt x="2036682" y="57236"/>
                </a:cubicBezTo>
                <a:lnTo>
                  <a:pt x="2035996" y="57236"/>
                </a:lnTo>
                <a:cubicBezTo>
                  <a:pt x="2035753" y="68494"/>
                  <a:pt x="2035382" y="80210"/>
                  <a:pt x="2034882" y="92383"/>
                </a:cubicBezTo>
                <a:cubicBezTo>
                  <a:pt x="2034382" y="104556"/>
                  <a:pt x="2033839" y="116157"/>
                  <a:pt x="2033254" y="127187"/>
                </a:cubicBezTo>
                <a:lnTo>
                  <a:pt x="2029825" y="194853"/>
                </a:lnTo>
                <a:lnTo>
                  <a:pt x="1998969" y="194853"/>
                </a:lnTo>
                <a:close/>
                <a:moveTo>
                  <a:pt x="1848779" y="19088"/>
                </a:moveTo>
                <a:lnTo>
                  <a:pt x="1886490" y="19088"/>
                </a:lnTo>
                <a:lnTo>
                  <a:pt x="1902260" y="53602"/>
                </a:lnTo>
                <a:cubicBezTo>
                  <a:pt x="1904507" y="58587"/>
                  <a:pt x="1906583" y="63416"/>
                  <a:pt x="1908488" y="68087"/>
                </a:cubicBezTo>
                <a:cubicBezTo>
                  <a:pt x="1910392" y="72758"/>
                  <a:pt x="1912354" y="77529"/>
                  <a:pt x="1914373" y="82400"/>
                </a:cubicBezTo>
                <a:lnTo>
                  <a:pt x="1914830" y="82400"/>
                </a:lnTo>
                <a:cubicBezTo>
                  <a:pt x="1916835" y="77020"/>
                  <a:pt x="1918711" y="72068"/>
                  <a:pt x="1920458" y="67544"/>
                </a:cubicBezTo>
                <a:cubicBezTo>
                  <a:pt x="1922206" y="63020"/>
                  <a:pt x="1924139" y="58297"/>
                  <a:pt x="1926258" y="53373"/>
                </a:cubicBezTo>
                <a:lnTo>
                  <a:pt x="1941113" y="19088"/>
                </a:lnTo>
                <a:lnTo>
                  <a:pt x="1978367" y="19088"/>
                </a:lnTo>
                <a:lnTo>
                  <a:pt x="1933343" y="105257"/>
                </a:lnTo>
                <a:lnTo>
                  <a:pt x="1980424" y="194853"/>
                </a:lnTo>
                <a:lnTo>
                  <a:pt x="1942485" y="194853"/>
                </a:lnTo>
                <a:lnTo>
                  <a:pt x="1926715" y="160797"/>
                </a:lnTo>
                <a:cubicBezTo>
                  <a:pt x="1923786" y="154821"/>
                  <a:pt x="1921187" y="149288"/>
                  <a:pt x="1918915" y="144198"/>
                </a:cubicBezTo>
                <a:cubicBezTo>
                  <a:pt x="1916644" y="139108"/>
                  <a:pt x="1914444" y="133974"/>
                  <a:pt x="1912316" y="128798"/>
                </a:cubicBezTo>
                <a:lnTo>
                  <a:pt x="1911630" y="128798"/>
                </a:lnTo>
                <a:cubicBezTo>
                  <a:pt x="1909816" y="133984"/>
                  <a:pt x="1907845" y="139155"/>
                  <a:pt x="1905717" y="144312"/>
                </a:cubicBezTo>
                <a:cubicBezTo>
                  <a:pt x="1903588" y="149469"/>
                  <a:pt x="1901217" y="155040"/>
                  <a:pt x="1898603" y="161026"/>
                </a:cubicBezTo>
                <a:lnTo>
                  <a:pt x="1884204" y="194853"/>
                </a:lnTo>
                <a:lnTo>
                  <a:pt x="1847179" y="194853"/>
                </a:lnTo>
                <a:lnTo>
                  <a:pt x="1892661" y="105485"/>
                </a:lnTo>
                <a:close/>
                <a:moveTo>
                  <a:pt x="1667955" y="19088"/>
                </a:moveTo>
                <a:lnTo>
                  <a:pt x="1709781" y="19088"/>
                </a:lnTo>
                <a:lnTo>
                  <a:pt x="1728752" y="85125"/>
                </a:lnTo>
                <a:cubicBezTo>
                  <a:pt x="1731618" y="95750"/>
                  <a:pt x="1734285" y="106218"/>
                  <a:pt x="1736752" y="116529"/>
                </a:cubicBezTo>
                <a:cubicBezTo>
                  <a:pt x="1739218" y="126840"/>
                  <a:pt x="1741428" y="137022"/>
                  <a:pt x="1743380" y="147075"/>
                </a:cubicBezTo>
                <a:lnTo>
                  <a:pt x="1744066" y="147075"/>
                </a:lnTo>
                <a:cubicBezTo>
                  <a:pt x="1746132" y="137207"/>
                  <a:pt x="1748456" y="127054"/>
                  <a:pt x="1751037" y="116614"/>
                </a:cubicBezTo>
                <a:cubicBezTo>
                  <a:pt x="1753618" y="106175"/>
                  <a:pt x="1756398" y="95678"/>
                  <a:pt x="1759379" y="85125"/>
                </a:cubicBezTo>
                <a:lnTo>
                  <a:pt x="1779264" y="19088"/>
                </a:lnTo>
                <a:lnTo>
                  <a:pt x="1820862" y="19088"/>
                </a:lnTo>
                <a:lnTo>
                  <a:pt x="1830920" y="194853"/>
                </a:lnTo>
                <a:lnTo>
                  <a:pt x="1798692" y="194853"/>
                </a:lnTo>
                <a:lnTo>
                  <a:pt x="1795492" y="126501"/>
                </a:lnTo>
                <a:cubicBezTo>
                  <a:pt x="1795002" y="114800"/>
                  <a:pt x="1794554" y="103113"/>
                  <a:pt x="1794149" y="91440"/>
                </a:cubicBezTo>
                <a:cubicBezTo>
                  <a:pt x="1793744" y="79767"/>
                  <a:pt x="1793583" y="68366"/>
                  <a:pt x="1793664" y="57236"/>
                </a:cubicBezTo>
                <a:lnTo>
                  <a:pt x="1792978" y="57236"/>
                </a:lnTo>
                <a:cubicBezTo>
                  <a:pt x="1790425" y="67875"/>
                  <a:pt x="1787645" y="78714"/>
                  <a:pt x="1784635" y="89754"/>
                </a:cubicBezTo>
                <a:cubicBezTo>
                  <a:pt x="1781626" y="100793"/>
                  <a:pt x="1778616" y="111290"/>
                  <a:pt x="1775607" y="121244"/>
                </a:cubicBezTo>
                <a:lnTo>
                  <a:pt x="1754122" y="192338"/>
                </a:lnTo>
                <a:lnTo>
                  <a:pt x="1728523" y="192338"/>
                </a:lnTo>
                <a:lnTo>
                  <a:pt x="1709096" y="122387"/>
                </a:lnTo>
                <a:cubicBezTo>
                  <a:pt x="1706215" y="112314"/>
                  <a:pt x="1703463" y="101655"/>
                  <a:pt x="1700839" y="90411"/>
                </a:cubicBezTo>
                <a:cubicBezTo>
                  <a:pt x="1698215" y="79167"/>
                  <a:pt x="1695863" y="68108"/>
                  <a:pt x="1693782" y="57236"/>
                </a:cubicBezTo>
                <a:lnTo>
                  <a:pt x="1693096" y="57236"/>
                </a:lnTo>
                <a:cubicBezTo>
                  <a:pt x="1692854" y="68494"/>
                  <a:pt x="1692482" y="80210"/>
                  <a:pt x="1691982" y="92383"/>
                </a:cubicBezTo>
                <a:cubicBezTo>
                  <a:pt x="1691482" y="104556"/>
                  <a:pt x="1690939" y="116157"/>
                  <a:pt x="1690354" y="127187"/>
                </a:cubicBezTo>
                <a:lnTo>
                  <a:pt x="1686925" y="194853"/>
                </a:lnTo>
                <a:lnTo>
                  <a:pt x="1656069" y="194853"/>
                </a:lnTo>
                <a:close/>
                <a:moveTo>
                  <a:pt x="2411190" y="17716"/>
                </a:moveTo>
                <a:cubicBezTo>
                  <a:pt x="2422284" y="17697"/>
                  <a:pt x="2432004" y="18820"/>
                  <a:pt x="2440349" y="21084"/>
                </a:cubicBezTo>
                <a:cubicBezTo>
                  <a:pt x="2448694" y="23349"/>
                  <a:pt x="2455664" y="26869"/>
                  <a:pt x="2461260" y="31646"/>
                </a:cubicBezTo>
                <a:cubicBezTo>
                  <a:pt x="2466561" y="36165"/>
                  <a:pt x="2470692" y="41802"/>
                  <a:pt x="2473651" y="48555"/>
                </a:cubicBezTo>
                <a:cubicBezTo>
                  <a:pt x="2476611" y="55309"/>
                  <a:pt x="2478115" y="62778"/>
                  <a:pt x="2478163" y="70964"/>
                </a:cubicBezTo>
                <a:cubicBezTo>
                  <a:pt x="2477829" y="86877"/>
                  <a:pt x="2474029" y="99118"/>
                  <a:pt x="2466764" y="107689"/>
                </a:cubicBezTo>
                <a:cubicBezTo>
                  <a:pt x="2459498" y="116259"/>
                  <a:pt x="2450772" y="122150"/>
                  <a:pt x="2440583" y="125361"/>
                </a:cubicBezTo>
                <a:cubicBezTo>
                  <a:pt x="2430395" y="128573"/>
                  <a:pt x="2420750" y="130096"/>
                  <a:pt x="2411648" y="129930"/>
                </a:cubicBezTo>
                <a:cubicBezTo>
                  <a:pt x="2406844" y="129968"/>
                  <a:pt x="2402727" y="129664"/>
                  <a:pt x="2399296" y="129017"/>
                </a:cubicBezTo>
                <a:lnTo>
                  <a:pt x="2399296" y="194853"/>
                </a:lnTo>
                <a:lnTo>
                  <a:pt x="2365720" y="194853"/>
                </a:lnTo>
                <a:lnTo>
                  <a:pt x="2365720" y="21370"/>
                </a:lnTo>
                <a:cubicBezTo>
                  <a:pt x="2371196" y="20318"/>
                  <a:pt x="2377716" y="19453"/>
                  <a:pt x="2385279" y="18772"/>
                </a:cubicBezTo>
                <a:cubicBezTo>
                  <a:pt x="2392842" y="18092"/>
                  <a:pt x="2401479" y="17740"/>
                  <a:pt x="2411190" y="17716"/>
                </a:cubicBezTo>
                <a:close/>
                <a:moveTo>
                  <a:pt x="2285171" y="17259"/>
                </a:moveTo>
                <a:cubicBezTo>
                  <a:pt x="2294158" y="17307"/>
                  <a:pt x="2302186" y="18011"/>
                  <a:pt x="2309254" y="19372"/>
                </a:cubicBezTo>
                <a:cubicBezTo>
                  <a:pt x="2316322" y="20732"/>
                  <a:pt x="2322004" y="22464"/>
                  <a:pt x="2326300" y="24567"/>
                </a:cubicBezTo>
                <a:lnTo>
                  <a:pt x="2319220" y="52438"/>
                </a:lnTo>
                <a:cubicBezTo>
                  <a:pt x="2315295" y="50571"/>
                  <a:pt x="2310640" y="49046"/>
                  <a:pt x="2305257" y="47864"/>
                </a:cubicBezTo>
                <a:cubicBezTo>
                  <a:pt x="2299873" y="46682"/>
                  <a:pt x="2293330" y="46072"/>
                  <a:pt x="2285628" y="46034"/>
                </a:cubicBezTo>
                <a:cubicBezTo>
                  <a:pt x="2269624" y="45949"/>
                  <a:pt x="2256522" y="50923"/>
                  <a:pt x="2246321" y="60956"/>
                </a:cubicBezTo>
                <a:cubicBezTo>
                  <a:pt x="2236120" y="70990"/>
                  <a:pt x="2230851" y="86596"/>
                  <a:pt x="2230513" y="107773"/>
                </a:cubicBezTo>
                <a:cubicBezTo>
                  <a:pt x="2230813" y="128128"/>
                  <a:pt x="2235644" y="143427"/>
                  <a:pt x="2245006" y="153670"/>
                </a:cubicBezTo>
                <a:cubicBezTo>
                  <a:pt x="2254368" y="163913"/>
                  <a:pt x="2266460" y="169039"/>
                  <a:pt x="2281283" y="169050"/>
                </a:cubicBezTo>
                <a:cubicBezTo>
                  <a:pt x="2285423" y="169030"/>
                  <a:pt x="2288977" y="168783"/>
                  <a:pt x="2291945" y="168306"/>
                </a:cubicBezTo>
                <a:cubicBezTo>
                  <a:pt x="2294914" y="167830"/>
                  <a:pt x="2297153" y="167239"/>
                  <a:pt x="2298664" y="166533"/>
                </a:cubicBezTo>
                <a:lnTo>
                  <a:pt x="2298664" y="123530"/>
                </a:lnTo>
                <a:lnTo>
                  <a:pt x="2273278" y="123530"/>
                </a:lnTo>
                <a:lnTo>
                  <a:pt x="2273278" y="96812"/>
                </a:lnTo>
                <a:lnTo>
                  <a:pt x="2330868" y="96812"/>
                </a:lnTo>
                <a:lnTo>
                  <a:pt x="2330868" y="188004"/>
                </a:lnTo>
                <a:cubicBezTo>
                  <a:pt x="2325530" y="190064"/>
                  <a:pt x="2318391" y="191995"/>
                  <a:pt x="2309453" y="193799"/>
                </a:cubicBezTo>
                <a:cubicBezTo>
                  <a:pt x="2300514" y="195602"/>
                  <a:pt x="2290972" y="196563"/>
                  <a:pt x="2280825" y="196682"/>
                </a:cubicBezTo>
                <a:cubicBezTo>
                  <a:pt x="2267466" y="196701"/>
                  <a:pt x="2255650" y="194950"/>
                  <a:pt x="2245379" y="191429"/>
                </a:cubicBezTo>
                <a:cubicBezTo>
                  <a:pt x="2235109" y="187909"/>
                  <a:pt x="2226270" y="182504"/>
                  <a:pt x="2218863" y="175215"/>
                </a:cubicBezTo>
                <a:cubicBezTo>
                  <a:pt x="2211278" y="167676"/>
                  <a:pt x="2205434" y="158178"/>
                  <a:pt x="2201332" y="146720"/>
                </a:cubicBezTo>
                <a:cubicBezTo>
                  <a:pt x="2197230" y="135263"/>
                  <a:pt x="2195156" y="122509"/>
                  <a:pt x="2195108" y="108458"/>
                </a:cubicBezTo>
                <a:cubicBezTo>
                  <a:pt x="2195284" y="88616"/>
                  <a:pt x="2199323" y="71927"/>
                  <a:pt x="2207226" y="58391"/>
                </a:cubicBezTo>
                <a:cubicBezTo>
                  <a:pt x="2215129" y="44856"/>
                  <a:pt x="2225840" y="34622"/>
                  <a:pt x="2239358" y="27692"/>
                </a:cubicBezTo>
                <a:cubicBezTo>
                  <a:pt x="2252877" y="20762"/>
                  <a:pt x="2268147" y="17284"/>
                  <a:pt x="2285171" y="17259"/>
                </a:cubicBezTo>
                <a:close/>
                <a:moveTo>
                  <a:pt x="1399490" y="15659"/>
                </a:moveTo>
                <a:lnTo>
                  <a:pt x="1573911" y="15659"/>
                </a:lnTo>
                <a:lnTo>
                  <a:pt x="1573911" y="183448"/>
                </a:lnTo>
                <a:cubicBezTo>
                  <a:pt x="1574050" y="192397"/>
                  <a:pt x="1572503" y="199143"/>
                  <a:pt x="1569272" y="203684"/>
                </a:cubicBezTo>
                <a:cubicBezTo>
                  <a:pt x="1566040" y="208226"/>
                  <a:pt x="1560294" y="211232"/>
                  <a:pt x="1552034" y="212702"/>
                </a:cubicBezTo>
                <a:cubicBezTo>
                  <a:pt x="1543773" y="214173"/>
                  <a:pt x="1532168" y="214776"/>
                  <a:pt x="1517219" y="214512"/>
                </a:cubicBezTo>
                <a:cubicBezTo>
                  <a:pt x="1516676" y="210664"/>
                  <a:pt x="1515533" y="206259"/>
                  <a:pt x="1513790" y="201297"/>
                </a:cubicBezTo>
                <a:cubicBezTo>
                  <a:pt x="1512047" y="196335"/>
                  <a:pt x="1510218" y="191986"/>
                  <a:pt x="1508303" y="188252"/>
                </a:cubicBezTo>
                <a:cubicBezTo>
                  <a:pt x="1512251" y="188471"/>
                  <a:pt x="1516242" y="188604"/>
                  <a:pt x="1520276" y="188652"/>
                </a:cubicBezTo>
                <a:cubicBezTo>
                  <a:pt x="1524310" y="188700"/>
                  <a:pt x="1528015" y="188719"/>
                  <a:pt x="1531392" y="188709"/>
                </a:cubicBezTo>
                <a:cubicBezTo>
                  <a:pt x="1538331" y="188824"/>
                  <a:pt x="1542684" y="188595"/>
                  <a:pt x="1544451" y="188023"/>
                </a:cubicBezTo>
                <a:cubicBezTo>
                  <a:pt x="1546217" y="187451"/>
                  <a:pt x="1546970" y="185850"/>
                  <a:pt x="1546708" y="183219"/>
                </a:cubicBezTo>
                <a:lnTo>
                  <a:pt x="1546708" y="148447"/>
                </a:lnTo>
                <a:lnTo>
                  <a:pt x="1496645" y="148447"/>
                </a:lnTo>
                <a:lnTo>
                  <a:pt x="1496645" y="212457"/>
                </a:lnTo>
                <a:lnTo>
                  <a:pt x="1469898" y="212457"/>
                </a:lnTo>
                <a:lnTo>
                  <a:pt x="1469898" y="148447"/>
                </a:lnTo>
                <a:lnTo>
                  <a:pt x="1423035" y="148447"/>
                </a:lnTo>
                <a:cubicBezTo>
                  <a:pt x="1421069" y="161281"/>
                  <a:pt x="1417801" y="173640"/>
                  <a:pt x="1413234" y="185522"/>
                </a:cubicBezTo>
                <a:cubicBezTo>
                  <a:pt x="1408667" y="197404"/>
                  <a:pt x="1402257" y="207982"/>
                  <a:pt x="1394003" y="217256"/>
                </a:cubicBezTo>
                <a:cubicBezTo>
                  <a:pt x="1391584" y="214419"/>
                  <a:pt x="1388193" y="211183"/>
                  <a:pt x="1383831" y="207548"/>
                </a:cubicBezTo>
                <a:cubicBezTo>
                  <a:pt x="1379468" y="203913"/>
                  <a:pt x="1375620" y="201135"/>
                  <a:pt x="1372286" y="199213"/>
                </a:cubicBezTo>
                <a:cubicBezTo>
                  <a:pt x="1380538" y="189856"/>
                  <a:pt x="1386615" y="179411"/>
                  <a:pt x="1390515" y="167878"/>
                </a:cubicBezTo>
                <a:cubicBezTo>
                  <a:pt x="1394415" y="156345"/>
                  <a:pt x="1396919" y="144544"/>
                  <a:pt x="1398025" y="132476"/>
                </a:cubicBezTo>
                <a:cubicBezTo>
                  <a:pt x="1399131" y="120408"/>
                  <a:pt x="1399619" y="108892"/>
                  <a:pt x="1399490" y="97930"/>
                </a:cubicBezTo>
                <a:close/>
                <a:moveTo>
                  <a:pt x="710489" y="15645"/>
                </a:moveTo>
                <a:lnTo>
                  <a:pt x="746608" y="20445"/>
                </a:lnTo>
                <a:cubicBezTo>
                  <a:pt x="746337" y="21607"/>
                  <a:pt x="745622" y="22598"/>
                  <a:pt x="744465" y="23417"/>
                </a:cubicBezTo>
                <a:cubicBezTo>
                  <a:pt x="743308" y="24236"/>
                  <a:pt x="741965" y="24770"/>
                  <a:pt x="740436" y="25017"/>
                </a:cubicBezTo>
                <a:cubicBezTo>
                  <a:pt x="738343" y="33847"/>
                  <a:pt x="736382" y="43722"/>
                  <a:pt x="734552" y="54642"/>
                </a:cubicBezTo>
                <a:cubicBezTo>
                  <a:pt x="732721" y="65563"/>
                  <a:pt x="731234" y="76217"/>
                  <a:pt x="730090" y="86604"/>
                </a:cubicBezTo>
                <a:cubicBezTo>
                  <a:pt x="728945" y="96991"/>
                  <a:pt x="728355" y="105799"/>
                  <a:pt x="728320" y="113028"/>
                </a:cubicBezTo>
                <a:cubicBezTo>
                  <a:pt x="728311" y="117991"/>
                  <a:pt x="728387" y="123039"/>
                  <a:pt x="728549" y="128173"/>
                </a:cubicBezTo>
                <a:cubicBezTo>
                  <a:pt x="728711" y="133307"/>
                  <a:pt x="729015" y="138241"/>
                  <a:pt x="729463" y="142975"/>
                </a:cubicBezTo>
                <a:cubicBezTo>
                  <a:pt x="731540" y="138474"/>
                  <a:pt x="734245" y="132902"/>
                  <a:pt x="737578" y="126258"/>
                </a:cubicBezTo>
                <a:cubicBezTo>
                  <a:pt x="740912" y="119615"/>
                  <a:pt x="744074" y="113528"/>
                  <a:pt x="747065" y="107999"/>
                </a:cubicBezTo>
                <a:lnTo>
                  <a:pt x="763753" y="129259"/>
                </a:lnTo>
                <a:cubicBezTo>
                  <a:pt x="760310" y="134174"/>
                  <a:pt x="756338" y="140460"/>
                  <a:pt x="751837" y="148118"/>
                </a:cubicBezTo>
                <a:cubicBezTo>
                  <a:pt x="747337" y="155776"/>
                  <a:pt x="743765" y="162749"/>
                  <a:pt x="741122" y="169035"/>
                </a:cubicBezTo>
                <a:cubicBezTo>
                  <a:pt x="740207" y="171069"/>
                  <a:pt x="739522" y="173060"/>
                  <a:pt x="739064" y="175007"/>
                </a:cubicBezTo>
                <a:cubicBezTo>
                  <a:pt x="738607" y="176955"/>
                  <a:pt x="738379" y="179003"/>
                  <a:pt x="738379" y="181151"/>
                </a:cubicBezTo>
                <a:cubicBezTo>
                  <a:pt x="738340" y="183628"/>
                  <a:pt x="738645" y="186447"/>
                  <a:pt x="739293" y="189609"/>
                </a:cubicBezTo>
                <a:lnTo>
                  <a:pt x="711175" y="194181"/>
                </a:lnTo>
                <a:cubicBezTo>
                  <a:pt x="708037" y="184337"/>
                  <a:pt x="705513" y="172536"/>
                  <a:pt x="703603" y="158777"/>
                </a:cubicBezTo>
                <a:cubicBezTo>
                  <a:pt x="701693" y="145018"/>
                  <a:pt x="700712" y="130073"/>
                  <a:pt x="700659" y="113943"/>
                </a:cubicBezTo>
                <a:cubicBezTo>
                  <a:pt x="700688" y="103462"/>
                  <a:pt x="701165" y="92444"/>
                  <a:pt x="702090" y="80889"/>
                </a:cubicBezTo>
                <a:cubicBezTo>
                  <a:pt x="703016" y="69333"/>
                  <a:pt x="704221" y="57943"/>
                  <a:pt x="705706" y="46717"/>
                </a:cubicBezTo>
                <a:cubicBezTo>
                  <a:pt x="707190" y="35492"/>
                  <a:pt x="708785" y="25134"/>
                  <a:pt x="710489" y="15645"/>
                </a:cubicBezTo>
                <a:close/>
                <a:moveTo>
                  <a:pt x="1018871" y="11087"/>
                </a:moveTo>
                <a:lnTo>
                  <a:pt x="1117397" y="11087"/>
                </a:lnTo>
                <a:lnTo>
                  <a:pt x="1117397" y="185052"/>
                </a:lnTo>
                <a:lnTo>
                  <a:pt x="1132713" y="185052"/>
                </a:lnTo>
                <a:lnTo>
                  <a:pt x="1132713" y="209712"/>
                </a:lnTo>
                <a:lnTo>
                  <a:pt x="998068" y="209712"/>
                </a:lnTo>
                <a:lnTo>
                  <a:pt x="998068" y="185052"/>
                </a:lnTo>
                <a:lnTo>
                  <a:pt x="1018871" y="185052"/>
                </a:lnTo>
                <a:close/>
                <a:moveTo>
                  <a:pt x="1231240" y="9930"/>
                </a:moveTo>
                <a:lnTo>
                  <a:pt x="1294562" y="9930"/>
                </a:lnTo>
                <a:cubicBezTo>
                  <a:pt x="1295635" y="31857"/>
                  <a:pt x="1298290" y="52290"/>
                  <a:pt x="1302529" y="71228"/>
                </a:cubicBezTo>
                <a:cubicBezTo>
                  <a:pt x="1306768" y="90167"/>
                  <a:pt x="1313471" y="106807"/>
                  <a:pt x="1322638" y="121148"/>
                </a:cubicBezTo>
                <a:cubicBezTo>
                  <a:pt x="1331804" y="135489"/>
                  <a:pt x="1344315" y="146727"/>
                  <a:pt x="1360170" y="154862"/>
                </a:cubicBezTo>
                <a:cubicBezTo>
                  <a:pt x="1356689" y="157324"/>
                  <a:pt x="1352908" y="160572"/>
                  <a:pt x="1348826" y="164606"/>
                </a:cubicBezTo>
                <a:cubicBezTo>
                  <a:pt x="1344745" y="168640"/>
                  <a:pt x="1341363" y="172402"/>
                  <a:pt x="1338682" y="175893"/>
                </a:cubicBezTo>
                <a:cubicBezTo>
                  <a:pt x="1324494" y="167354"/>
                  <a:pt x="1312922" y="156600"/>
                  <a:pt x="1303963" y="143632"/>
                </a:cubicBezTo>
                <a:cubicBezTo>
                  <a:pt x="1295005" y="130664"/>
                  <a:pt x="1288061" y="115967"/>
                  <a:pt x="1283132" y="99541"/>
                </a:cubicBezTo>
                <a:cubicBezTo>
                  <a:pt x="1277455" y="115952"/>
                  <a:pt x="1270064" y="130621"/>
                  <a:pt x="1260958" y="143546"/>
                </a:cubicBezTo>
                <a:cubicBezTo>
                  <a:pt x="1251852" y="156472"/>
                  <a:pt x="1240803" y="167254"/>
                  <a:pt x="1227811" y="175893"/>
                </a:cubicBezTo>
                <a:cubicBezTo>
                  <a:pt x="1225682" y="172950"/>
                  <a:pt x="1222739" y="169521"/>
                  <a:pt x="1218981" y="165606"/>
                </a:cubicBezTo>
                <a:cubicBezTo>
                  <a:pt x="1215224" y="161691"/>
                  <a:pt x="1211766" y="158491"/>
                  <a:pt x="1208609" y="156005"/>
                </a:cubicBezTo>
                <a:cubicBezTo>
                  <a:pt x="1224006" y="146566"/>
                  <a:pt x="1236360" y="133383"/>
                  <a:pt x="1245670" y="116457"/>
                </a:cubicBezTo>
                <a:cubicBezTo>
                  <a:pt x="1254981" y="99531"/>
                  <a:pt x="1261449" y="79948"/>
                  <a:pt x="1265073" y="57707"/>
                </a:cubicBezTo>
                <a:lnTo>
                  <a:pt x="1274217" y="59307"/>
                </a:lnTo>
                <a:cubicBezTo>
                  <a:pt x="1273645" y="55526"/>
                  <a:pt x="1273131" y="51659"/>
                  <a:pt x="1272674" y="47706"/>
                </a:cubicBezTo>
                <a:cubicBezTo>
                  <a:pt x="1272217" y="43753"/>
                  <a:pt x="1271816" y="39771"/>
                  <a:pt x="1271474" y="35761"/>
                </a:cubicBezTo>
                <a:lnTo>
                  <a:pt x="1231240" y="35761"/>
                </a:lnTo>
                <a:close/>
                <a:moveTo>
                  <a:pt x="822275" y="6386"/>
                </a:moveTo>
                <a:lnTo>
                  <a:pt x="860222" y="7539"/>
                </a:lnTo>
                <a:cubicBezTo>
                  <a:pt x="860094" y="8870"/>
                  <a:pt x="859436" y="10157"/>
                  <a:pt x="858251" y="11402"/>
                </a:cubicBezTo>
                <a:cubicBezTo>
                  <a:pt x="857065" y="12646"/>
                  <a:pt x="855436" y="13527"/>
                  <a:pt x="853364" y="14044"/>
                </a:cubicBezTo>
                <a:cubicBezTo>
                  <a:pt x="853488" y="19631"/>
                  <a:pt x="853698" y="26917"/>
                  <a:pt x="853993" y="35904"/>
                </a:cubicBezTo>
                <a:cubicBezTo>
                  <a:pt x="854288" y="44891"/>
                  <a:pt x="854612" y="54292"/>
                  <a:pt x="854965" y="64108"/>
                </a:cubicBezTo>
                <a:cubicBezTo>
                  <a:pt x="861337" y="63527"/>
                  <a:pt x="868080" y="62689"/>
                  <a:pt x="875196" y="61593"/>
                </a:cubicBezTo>
                <a:cubicBezTo>
                  <a:pt x="882311" y="60498"/>
                  <a:pt x="888597" y="59202"/>
                  <a:pt x="894055" y="57707"/>
                </a:cubicBezTo>
                <a:lnTo>
                  <a:pt x="896570" y="85825"/>
                </a:lnTo>
                <a:cubicBezTo>
                  <a:pt x="890945" y="86973"/>
                  <a:pt x="884706" y="87992"/>
                  <a:pt x="877853" y="88882"/>
                </a:cubicBezTo>
                <a:cubicBezTo>
                  <a:pt x="871000" y="89773"/>
                  <a:pt x="863675" y="90506"/>
                  <a:pt x="855879" y="91083"/>
                </a:cubicBezTo>
                <a:cubicBezTo>
                  <a:pt x="855988" y="92654"/>
                  <a:pt x="856055" y="95169"/>
                  <a:pt x="856079" y="98626"/>
                </a:cubicBezTo>
                <a:cubicBezTo>
                  <a:pt x="856103" y="102084"/>
                  <a:pt x="856112" y="104599"/>
                  <a:pt x="856107" y="106170"/>
                </a:cubicBezTo>
                <a:cubicBezTo>
                  <a:pt x="856489" y="130059"/>
                  <a:pt x="852755" y="150862"/>
                  <a:pt x="844906" y="168578"/>
                </a:cubicBezTo>
                <a:cubicBezTo>
                  <a:pt x="837058" y="186295"/>
                  <a:pt x="822808" y="200925"/>
                  <a:pt x="802158" y="212469"/>
                </a:cubicBezTo>
                <a:cubicBezTo>
                  <a:pt x="799867" y="209893"/>
                  <a:pt x="796276" y="206530"/>
                  <a:pt x="791385" y="202382"/>
                </a:cubicBezTo>
                <a:cubicBezTo>
                  <a:pt x="786494" y="198234"/>
                  <a:pt x="782389" y="195043"/>
                  <a:pt x="779069" y="192810"/>
                </a:cubicBezTo>
                <a:cubicBezTo>
                  <a:pt x="792256" y="186034"/>
                  <a:pt x="802331" y="178428"/>
                  <a:pt x="809295" y="169992"/>
                </a:cubicBezTo>
                <a:cubicBezTo>
                  <a:pt x="816259" y="161556"/>
                  <a:pt x="821000" y="152257"/>
                  <a:pt x="823519" y="142094"/>
                </a:cubicBezTo>
                <a:cubicBezTo>
                  <a:pt x="826038" y="131932"/>
                  <a:pt x="827223" y="120871"/>
                  <a:pt x="827075" y="108913"/>
                </a:cubicBezTo>
                <a:lnTo>
                  <a:pt x="826847" y="92454"/>
                </a:lnTo>
                <a:cubicBezTo>
                  <a:pt x="819612" y="92911"/>
                  <a:pt x="811107" y="93254"/>
                  <a:pt x="801329" y="93483"/>
                </a:cubicBezTo>
                <a:cubicBezTo>
                  <a:pt x="791552" y="93712"/>
                  <a:pt x="782074" y="93826"/>
                  <a:pt x="772897" y="93826"/>
                </a:cubicBezTo>
                <a:lnTo>
                  <a:pt x="772211" y="67308"/>
                </a:lnTo>
                <a:cubicBezTo>
                  <a:pt x="776565" y="67310"/>
                  <a:pt x="782006" y="67256"/>
                  <a:pt x="788535" y="67147"/>
                </a:cubicBezTo>
                <a:cubicBezTo>
                  <a:pt x="795064" y="67039"/>
                  <a:pt x="801708" y="66867"/>
                  <a:pt x="808466" y="66631"/>
                </a:cubicBezTo>
                <a:cubicBezTo>
                  <a:pt x="815223" y="66395"/>
                  <a:pt x="821122" y="66088"/>
                  <a:pt x="826161" y="65708"/>
                </a:cubicBezTo>
                <a:cubicBezTo>
                  <a:pt x="825774" y="56748"/>
                  <a:pt x="825354" y="48174"/>
                  <a:pt x="824899" y="39986"/>
                </a:cubicBezTo>
                <a:cubicBezTo>
                  <a:pt x="824445" y="31799"/>
                  <a:pt x="823991" y="24723"/>
                  <a:pt x="823536" y="18761"/>
                </a:cubicBezTo>
                <a:cubicBezTo>
                  <a:pt x="823082" y="12798"/>
                  <a:pt x="822661" y="8673"/>
                  <a:pt x="822275" y="6386"/>
                </a:cubicBezTo>
                <a:close/>
                <a:moveTo>
                  <a:pt x="1169061" y="5586"/>
                </a:moveTo>
                <a:cubicBezTo>
                  <a:pt x="1176286" y="10549"/>
                  <a:pt x="1183496" y="16169"/>
                  <a:pt x="1190692" y="22445"/>
                </a:cubicBezTo>
                <a:cubicBezTo>
                  <a:pt x="1197888" y="28722"/>
                  <a:pt x="1203556" y="34685"/>
                  <a:pt x="1207694" y="40333"/>
                </a:cubicBezTo>
                <a:lnTo>
                  <a:pt x="1185977" y="58621"/>
                </a:lnTo>
                <a:cubicBezTo>
                  <a:pt x="1182182" y="52940"/>
                  <a:pt x="1176800" y="46758"/>
                  <a:pt x="1169832" y="40076"/>
                </a:cubicBezTo>
                <a:cubicBezTo>
                  <a:pt x="1162865" y="33394"/>
                  <a:pt x="1155826" y="27384"/>
                  <a:pt x="1148715" y="22045"/>
                </a:cubicBezTo>
                <a:close/>
                <a:moveTo>
                  <a:pt x="3059202" y="1243"/>
                </a:moveTo>
                <a:cubicBezTo>
                  <a:pt x="3064555" y="5987"/>
                  <a:pt x="3069965" y="11246"/>
                  <a:pt x="3075432" y="17020"/>
                </a:cubicBezTo>
                <a:cubicBezTo>
                  <a:pt x="3080900" y="22794"/>
                  <a:pt x="3085167" y="28053"/>
                  <a:pt x="3088234" y="32798"/>
                </a:cubicBezTo>
                <a:lnTo>
                  <a:pt x="3066974" y="47662"/>
                </a:lnTo>
                <a:cubicBezTo>
                  <a:pt x="3064140" y="42894"/>
                  <a:pt x="3060092" y="37453"/>
                  <a:pt x="3054830" y="31341"/>
                </a:cubicBezTo>
                <a:cubicBezTo>
                  <a:pt x="3049567" y="25228"/>
                  <a:pt x="3044319" y="19616"/>
                  <a:pt x="3039085" y="14504"/>
                </a:cubicBezTo>
                <a:close/>
                <a:moveTo>
                  <a:pt x="951434" y="343"/>
                </a:moveTo>
                <a:lnTo>
                  <a:pt x="978866" y="11544"/>
                </a:lnTo>
                <a:cubicBezTo>
                  <a:pt x="977951" y="13182"/>
                  <a:pt x="975894" y="14021"/>
                  <a:pt x="972694" y="14059"/>
                </a:cubicBezTo>
                <a:cubicBezTo>
                  <a:pt x="969722" y="20521"/>
                  <a:pt x="966121" y="27541"/>
                  <a:pt x="961892" y="35119"/>
                </a:cubicBezTo>
                <a:cubicBezTo>
                  <a:pt x="957663" y="42696"/>
                  <a:pt x="953491" y="49773"/>
                  <a:pt x="949376" y="56350"/>
                </a:cubicBezTo>
                <a:cubicBezTo>
                  <a:pt x="952539" y="59817"/>
                  <a:pt x="955358" y="63170"/>
                  <a:pt x="957834" y="66408"/>
                </a:cubicBezTo>
                <a:cubicBezTo>
                  <a:pt x="962092" y="59731"/>
                  <a:pt x="966093" y="53083"/>
                  <a:pt x="969836" y="46463"/>
                </a:cubicBezTo>
                <a:cubicBezTo>
                  <a:pt x="973579" y="39843"/>
                  <a:pt x="976894" y="33537"/>
                  <a:pt x="979780" y="27546"/>
                </a:cubicBezTo>
                <a:lnTo>
                  <a:pt x="1006069" y="39662"/>
                </a:lnTo>
                <a:cubicBezTo>
                  <a:pt x="1005717" y="40467"/>
                  <a:pt x="1004993" y="41086"/>
                  <a:pt x="1003897" y="41519"/>
                </a:cubicBezTo>
                <a:cubicBezTo>
                  <a:pt x="1002802" y="41953"/>
                  <a:pt x="1001392" y="42172"/>
                  <a:pt x="999668" y="42177"/>
                </a:cubicBezTo>
                <a:cubicBezTo>
                  <a:pt x="994277" y="51065"/>
                  <a:pt x="987914" y="60659"/>
                  <a:pt x="980580" y="70958"/>
                </a:cubicBezTo>
                <a:cubicBezTo>
                  <a:pt x="973246" y="81257"/>
                  <a:pt x="965740" y="91051"/>
                  <a:pt x="958063" y="100341"/>
                </a:cubicBezTo>
                <a:lnTo>
                  <a:pt x="983666" y="100114"/>
                </a:lnTo>
                <a:cubicBezTo>
                  <a:pt x="982071" y="97048"/>
                  <a:pt x="980461" y="94028"/>
                  <a:pt x="978837" y="91053"/>
                </a:cubicBezTo>
                <a:cubicBezTo>
                  <a:pt x="977213" y="88078"/>
                  <a:pt x="975546" y="85268"/>
                  <a:pt x="973836" y="82622"/>
                </a:cubicBezTo>
                <a:lnTo>
                  <a:pt x="993496" y="73717"/>
                </a:lnTo>
                <a:cubicBezTo>
                  <a:pt x="998454" y="81257"/>
                  <a:pt x="1003111" y="89303"/>
                  <a:pt x="1007469" y="97853"/>
                </a:cubicBezTo>
                <a:cubicBezTo>
                  <a:pt x="1011827" y="106404"/>
                  <a:pt x="1014942" y="114056"/>
                  <a:pt x="1016813" y="120811"/>
                </a:cubicBezTo>
                <a:lnTo>
                  <a:pt x="995782" y="130973"/>
                </a:lnTo>
                <a:cubicBezTo>
                  <a:pt x="995058" y="128002"/>
                  <a:pt x="993991" y="124573"/>
                  <a:pt x="992582" y="120686"/>
                </a:cubicBezTo>
                <a:lnTo>
                  <a:pt x="976123" y="121829"/>
                </a:lnTo>
                <a:lnTo>
                  <a:pt x="976123" y="215898"/>
                </a:lnTo>
                <a:lnTo>
                  <a:pt x="951891" y="215898"/>
                </a:lnTo>
                <a:lnTo>
                  <a:pt x="951891" y="141832"/>
                </a:lnTo>
                <a:cubicBezTo>
                  <a:pt x="951553" y="142532"/>
                  <a:pt x="950972" y="143075"/>
                  <a:pt x="950148" y="143461"/>
                </a:cubicBezTo>
                <a:cubicBezTo>
                  <a:pt x="949324" y="143846"/>
                  <a:pt x="948229" y="143989"/>
                  <a:pt x="946862" y="143889"/>
                </a:cubicBezTo>
                <a:cubicBezTo>
                  <a:pt x="945723" y="153495"/>
                  <a:pt x="944057" y="163201"/>
                  <a:pt x="941861" y="173007"/>
                </a:cubicBezTo>
                <a:cubicBezTo>
                  <a:pt x="939666" y="182813"/>
                  <a:pt x="936913" y="191319"/>
                  <a:pt x="933603" y="198525"/>
                </a:cubicBezTo>
                <a:cubicBezTo>
                  <a:pt x="931045" y="196882"/>
                  <a:pt x="927931" y="195196"/>
                  <a:pt x="924259" y="193467"/>
                </a:cubicBezTo>
                <a:cubicBezTo>
                  <a:pt x="920587" y="191738"/>
                  <a:pt x="917301" y="190224"/>
                  <a:pt x="914400" y="188923"/>
                </a:cubicBezTo>
                <a:cubicBezTo>
                  <a:pt x="917253" y="182399"/>
                  <a:pt x="919606" y="174303"/>
                  <a:pt x="921458" y="164635"/>
                </a:cubicBezTo>
                <a:cubicBezTo>
                  <a:pt x="923311" y="154967"/>
                  <a:pt x="924692" y="145156"/>
                  <a:pt x="925602" y="135202"/>
                </a:cubicBezTo>
                <a:lnTo>
                  <a:pt x="951891" y="141375"/>
                </a:lnTo>
                <a:lnTo>
                  <a:pt x="951891" y="123544"/>
                </a:lnTo>
                <a:cubicBezTo>
                  <a:pt x="946728" y="123887"/>
                  <a:pt x="941852" y="124173"/>
                  <a:pt x="937260" y="124401"/>
                </a:cubicBezTo>
                <a:cubicBezTo>
                  <a:pt x="932669" y="124630"/>
                  <a:pt x="928478" y="124801"/>
                  <a:pt x="924687" y="124915"/>
                </a:cubicBezTo>
                <a:cubicBezTo>
                  <a:pt x="924316" y="126044"/>
                  <a:pt x="923745" y="126873"/>
                  <a:pt x="922973" y="127401"/>
                </a:cubicBezTo>
                <a:cubicBezTo>
                  <a:pt x="922201" y="127930"/>
                  <a:pt x="921401" y="128244"/>
                  <a:pt x="920573" y="128344"/>
                </a:cubicBezTo>
                <a:lnTo>
                  <a:pt x="915086" y="100912"/>
                </a:lnTo>
                <a:lnTo>
                  <a:pt x="933374" y="100912"/>
                </a:lnTo>
                <a:cubicBezTo>
                  <a:pt x="936765" y="96607"/>
                  <a:pt x="940270" y="91959"/>
                  <a:pt x="943890" y="86968"/>
                </a:cubicBezTo>
                <a:cubicBezTo>
                  <a:pt x="940347" y="81815"/>
                  <a:pt x="936060" y="76405"/>
                  <a:pt x="931031" y="70739"/>
                </a:cubicBezTo>
                <a:cubicBezTo>
                  <a:pt x="926002" y="65073"/>
                  <a:pt x="920916" y="59896"/>
                  <a:pt x="915772" y="55207"/>
                </a:cubicBezTo>
                <a:lnTo>
                  <a:pt x="928802" y="36462"/>
                </a:lnTo>
                <a:lnTo>
                  <a:pt x="933831" y="40805"/>
                </a:lnTo>
                <a:cubicBezTo>
                  <a:pt x="937322" y="34276"/>
                  <a:pt x="940628" y="27446"/>
                  <a:pt x="943747" y="20317"/>
                </a:cubicBezTo>
                <a:cubicBezTo>
                  <a:pt x="946867" y="13187"/>
                  <a:pt x="949429" y="6529"/>
                  <a:pt x="951434" y="343"/>
                </a:cubicBezTo>
                <a:close/>
                <a:moveTo>
                  <a:pt x="2930043" y="328"/>
                </a:moveTo>
                <a:lnTo>
                  <a:pt x="2962275" y="2157"/>
                </a:lnTo>
                <a:cubicBezTo>
                  <a:pt x="2962185" y="3186"/>
                  <a:pt x="2961680" y="4043"/>
                  <a:pt x="2960761" y="4729"/>
                </a:cubicBezTo>
                <a:cubicBezTo>
                  <a:pt x="2959842" y="5415"/>
                  <a:pt x="2958365" y="5929"/>
                  <a:pt x="2956332" y="6272"/>
                </a:cubicBezTo>
                <a:lnTo>
                  <a:pt x="2956332" y="15888"/>
                </a:lnTo>
                <a:lnTo>
                  <a:pt x="2992908" y="15888"/>
                </a:lnTo>
                <a:lnTo>
                  <a:pt x="2992908" y="36662"/>
                </a:lnTo>
                <a:lnTo>
                  <a:pt x="2956332" y="36662"/>
                </a:lnTo>
                <a:lnTo>
                  <a:pt x="2956332" y="49035"/>
                </a:lnTo>
                <a:lnTo>
                  <a:pt x="3004791" y="49035"/>
                </a:lnTo>
                <a:cubicBezTo>
                  <a:pt x="3004146" y="32984"/>
                  <a:pt x="3003843" y="16825"/>
                  <a:pt x="3003881" y="557"/>
                </a:cubicBezTo>
                <a:cubicBezTo>
                  <a:pt x="3014466" y="1081"/>
                  <a:pt x="3022124" y="1456"/>
                  <a:pt x="3026855" y="1683"/>
                </a:cubicBezTo>
                <a:cubicBezTo>
                  <a:pt x="3031586" y="1910"/>
                  <a:pt x="3034570" y="2049"/>
                  <a:pt x="3035808" y="2098"/>
                </a:cubicBezTo>
                <a:cubicBezTo>
                  <a:pt x="3037047" y="2147"/>
                  <a:pt x="3037720" y="2167"/>
                  <a:pt x="3037828" y="2157"/>
                </a:cubicBezTo>
                <a:cubicBezTo>
                  <a:pt x="3037737" y="3400"/>
                  <a:pt x="3037175" y="4400"/>
                  <a:pt x="3036142" y="5158"/>
                </a:cubicBezTo>
                <a:cubicBezTo>
                  <a:pt x="3035108" y="5915"/>
                  <a:pt x="3033461" y="6515"/>
                  <a:pt x="3031199" y="6959"/>
                </a:cubicBezTo>
                <a:cubicBezTo>
                  <a:pt x="3031080" y="13942"/>
                  <a:pt x="3031033" y="20952"/>
                  <a:pt x="3031057" y="27989"/>
                </a:cubicBezTo>
                <a:cubicBezTo>
                  <a:pt x="3031080" y="35026"/>
                  <a:pt x="3031204" y="42041"/>
                  <a:pt x="3031427" y="49035"/>
                </a:cubicBezTo>
                <a:lnTo>
                  <a:pt x="3091320" y="49035"/>
                </a:lnTo>
                <a:lnTo>
                  <a:pt x="3091320" y="71637"/>
                </a:lnTo>
                <a:lnTo>
                  <a:pt x="3032456" y="71637"/>
                </a:lnTo>
                <a:cubicBezTo>
                  <a:pt x="3033146" y="82302"/>
                  <a:pt x="3034051" y="92581"/>
                  <a:pt x="3035170" y="102474"/>
                </a:cubicBezTo>
                <a:cubicBezTo>
                  <a:pt x="3036290" y="112366"/>
                  <a:pt x="3037594" y="121673"/>
                  <a:pt x="3039085" y="130395"/>
                </a:cubicBezTo>
                <a:cubicBezTo>
                  <a:pt x="3043319" y="122955"/>
                  <a:pt x="3047196" y="115143"/>
                  <a:pt x="3050715" y="106960"/>
                </a:cubicBezTo>
                <a:cubicBezTo>
                  <a:pt x="3054235" y="98777"/>
                  <a:pt x="3057368" y="90280"/>
                  <a:pt x="3060116" y="81468"/>
                </a:cubicBezTo>
                <a:lnTo>
                  <a:pt x="3089377" y="89699"/>
                </a:lnTo>
                <a:cubicBezTo>
                  <a:pt x="3088934" y="90633"/>
                  <a:pt x="3088220" y="91395"/>
                  <a:pt x="3087234" y="91985"/>
                </a:cubicBezTo>
                <a:cubicBezTo>
                  <a:pt x="3086248" y="92576"/>
                  <a:pt x="3084905" y="92881"/>
                  <a:pt x="3083205" y="92900"/>
                </a:cubicBezTo>
                <a:cubicBezTo>
                  <a:pt x="3078866" y="106294"/>
                  <a:pt x="3073713" y="119059"/>
                  <a:pt x="3067746" y="131195"/>
                </a:cubicBezTo>
                <a:cubicBezTo>
                  <a:pt x="3061778" y="143331"/>
                  <a:pt x="3054968" y="154725"/>
                  <a:pt x="3047315" y="165375"/>
                </a:cubicBezTo>
                <a:cubicBezTo>
                  <a:pt x="3049734" y="172867"/>
                  <a:pt x="3052439" y="178688"/>
                  <a:pt x="3055430" y="182836"/>
                </a:cubicBezTo>
                <a:cubicBezTo>
                  <a:pt x="3058421" y="186985"/>
                  <a:pt x="3061583" y="189090"/>
                  <a:pt x="3064917" y="189152"/>
                </a:cubicBezTo>
                <a:cubicBezTo>
                  <a:pt x="3067531" y="189219"/>
                  <a:pt x="3069560" y="186170"/>
                  <a:pt x="3071003" y="180007"/>
                </a:cubicBezTo>
                <a:cubicBezTo>
                  <a:pt x="3072446" y="173844"/>
                  <a:pt x="3073389" y="164165"/>
                  <a:pt x="3073832" y="150971"/>
                </a:cubicBezTo>
                <a:cubicBezTo>
                  <a:pt x="3076790" y="154039"/>
                  <a:pt x="3080190" y="156992"/>
                  <a:pt x="3084033" y="159831"/>
                </a:cubicBezTo>
                <a:cubicBezTo>
                  <a:pt x="3087877" y="162669"/>
                  <a:pt x="3091563" y="164822"/>
                  <a:pt x="3095092" y="166289"/>
                </a:cubicBezTo>
                <a:cubicBezTo>
                  <a:pt x="3093840" y="179425"/>
                  <a:pt x="3091949" y="189605"/>
                  <a:pt x="3089419" y="196831"/>
                </a:cubicBezTo>
                <a:cubicBezTo>
                  <a:pt x="3086889" y="204056"/>
                  <a:pt x="3083457" y="209071"/>
                  <a:pt x="3079124" y="211876"/>
                </a:cubicBezTo>
                <a:cubicBezTo>
                  <a:pt x="3074790" y="214682"/>
                  <a:pt x="3069293" y="216022"/>
                  <a:pt x="3062631" y="215898"/>
                </a:cubicBezTo>
                <a:cubicBezTo>
                  <a:pt x="3055220" y="215832"/>
                  <a:pt x="3048667" y="213393"/>
                  <a:pt x="3042971" y="208583"/>
                </a:cubicBezTo>
                <a:cubicBezTo>
                  <a:pt x="3037275" y="203772"/>
                  <a:pt x="3032322" y="196989"/>
                  <a:pt x="3028112" y="188234"/>
                </a:cubicBezTo>
                <a:cubicBezTo>
                  <a:pt x="3018054" y="198741"/>
                  <a:pt x="3006852" y="208110"/>
                  <a:pt x="2994508" y="216341"/>
                </a:cubicBezTo>
                <a:cubicBezTo>
                  <a:pt x="2992379" y="212926"/>
                  <a:pt x="2989722" y="209355"/>
                  <a:pt x="2986536" y="205626"/>
                </a:cubicBezTo>
                <a:cubicBezTo>
                  <a:pt x="2983349" y="201897"/>
                  <a:pt x="2980063" y="198610"/>
                  <a:pt x="2976677" y="195767"/>
                </a:cubicBezTo>
                <a:lnTo>
                  <a:pt x="2954503" y="195767"/>
                </a:lnTo>
                <a:lnTo>
                  <a:pt x="2954503" y="216113"/>
                </a:lnTo>
                <a:lnTo>
                  <a:pt x="2930500" y="216113"/>
                </a:lnTo>
                <a:lnTo>
                  <a:pt x="2930500" y="195767"/>
                </a:lnTo>
                <a:lnTo>
                  <a:pt x="2885694" y="195767"/>
                </a:lnTo>
                <a:lnTo>
                  <a:pt x="2885694" y="175679"/>
                </a:lnTo>
                <a:lnTo>
                  <a:pt x="2930500" y="175679"/>
                </a:lnTo>
                <a:lnTo>
                  <a:pt x="2930500" y="166735"/>
                </a:lnTo>
                <a:lnTo>
                  <a:pt x="2894610" y="166735"/>
                </a:lnTo>
                <a:lnTo>
                  <a:pt x="2894610" y="109842"/>
                </a:lnTo>
                <a:lnTo>
                  <a:pt x="2930500" y="109842"/>
                </a:lnTo>
                <a:lnTo>
                  <a:pt x="2930500" y="100898"/>
                </a:lnTo>
                <a:lnTo>
                  <a:pt x="2888895" y="100898"/>
                </a:lnTo>
                <a:lnTo>
                  <a:pt x="2888895" y="81724"/>
                </a:lnTo>
                <a:lnTo>
                  <a:pt x="2930500" y="81724"/>
                </a:lnTo>
                <a:lnTo>
                  <a:pt x="2930500" y="71637"/>
                </a:lnTo>
                <a:lnTo>
                  <a:pt x="2882494" y="71637"/>
                </a:lnTo>
                <a:lnTo>
                  <a:pt x="2882494" y="49035"/>
                </a:lnTo>
                <a:lnTo>
                  <a:pt x="2930043" y="49035"/>
                </a:lnTo>
                <a:lnTo>
                  <a:pt x="2930043" y="36662"/>
                </a:lnTo>
                <a:lnTo>
                  <a:pt x="2892781" y="36662"/>
                </a:lnTo>
                <a:lnTo>
                  <a:pt x="2892781" y="15888"/>
                </a:lnTo>
                <a:lnTo>
                  <a:pt x="2930043" y="15888"/>
                </a:lnTo>
                <a:close/>
                <a:moveTo>
                  <a:pt x="2679283" y="228"/>
                </a:moveTo>
                <a:lnTo>
                  <a:pt x="2711039" y="1806"/>
                </a:lnTo>
                <a:cubicBezTo>
                  <a:pt x="2710962" y="2913"/>
                  <a:pt x="2710486" y="3811"/>
                  <a:pt x="2709608" y="4501"/>
                </a:cubicBezTo>
                <a:cubicBezTo>
                  <a:pt x="2708730" y="5191"/>
                  <a:pt x="2707223" y="5700"/>
                  <a:pt x="2705086" y="6029"/>
                </a:cubicBezTo>
                <a:lnTo>
                  <a:pt x="2705086" y="44448"/>
                </a:lnTo>
                <a:lnTo>
                  <a:pt x="2724089" y="44448"/>
                </a:lnTo>
                <a:lnTo>
                  <a:pt x="2724089" y="21145"/>
                </a:lnTo>
                <a:lnTo>
                  <a:pt x="2749692" y="21145"/>
                </a:lnTo>
                <a:lnTo>
                  <a:pt x="2749692" y="228"/>
                </a:lnTo>
                <a:lnTo>
                  <a:pt x="2780986" y="1806"/>
                </a:lnTo>
                <a:cubicBezTo>
                  <a:pt x="2780896" y="2820"/>
                  <a:pt x="2780390" y="3682"/>
                  <a:pt x="2779471" y="4390"/>
                </a:cubicBezTo>
                <a:cubicBezTo>
                  <a:pt x="2778551" y="5098"/>
                  <a:pt x="2777073" y="5571"/>
                  <a:pt x="2775038" y="5807"/>
                </a:cubicBezTo>
                <a:lnTo>
                  <a:pt x="2775038" y="21145"/>
                </a:lnTo>
                <a:lnTo>
                  <a:pt x="2810042" y="21145"/>
                </a:lnTo>
                <a:lnTo>
                  <a:pt x="2810042" y="228"/>
                </a:lnTo>
                <a:lnTo>
                  <a:pt x="2841789" y="1806"/>
                </a:lnTo>
                <a:cubicBezTo>
                  <a:pt x="2841684" y="2913"/>
                  <a:pt x="2841151" y="3811"/>
                  <a:pt x="2840189" y="4501"/>
                </a:cubicBezTo>
                <a:cubicBezTo>
                  <a:pt x="2839227" y="5191"/>
                  <a:pt x="2837779" y="5700"/>
                  <a:pt x="2835845" y="6029"/>
                </a:cubicBezTo>
                <a:lnTo>
                  <a:pt x="2835845" y="21145"/>
                </a:lnTo>
                <a:lnTo>
                  <a:pt x="2863963" y="21145"/>
                </a:lnTo>
                <a:lnTo>
                  <a:pt x="2863963" y="44434"/>
                </a:lnTo>
                <a:lnTo>
                  <a:pt x="2835845" y="44434"/>
                </a:lnTo>
                <a:lnTo>
                  <a:pt x="2835845" y="62929"/>
                </a:lnTo>
                <a:lnTo>
                  <a:pt x="2810042" y="62929"/>
                </a:lnTo>
                <a:lnTo>
                  <a:pt x="2810042" y="44434"/>
                </a:lnTo>
                <a:lnTo>
                  <a:pt x="2775038" y="44434"/>
                </a:lnTo>
                <a:lnTo>
                  <a:pt x="2775038" y="60679"/>
                </a:lnTo>
                <a:cubicBezTo>
                  <a:pt x="2775614" y="59765"/>
                  <a:pt x="2776176" y="58847"/>
                  <a:pt x="2776724" y="57924"/>
                </a:cubicBezTo>
                <a:cubicBezTo>
                  <a:pt x="2777272" y="57002"/>
                  <a:pt x="2777777" y="56066"/>
                  <a:pt x="2778239" y="55117"/>
                </a:cubicBezTo>
                <a:lnTo>
                  <a:pt x="2809339" y="56260"/>
                </a:lnTo>
                <a:cubicBezTo>
                  <a:pt x="2809100" y="57079"/>
                  <a:pt x="2808605" y="57798"/>
                  <a:pt x="2807852" y="58416"/>
                </a:cubicBezTo>
                <a:cubicBezTo>
                  <a:pt x="2807100" y="59034"/>
                  <a:pt x="2806147" y="59465"/>
                  <a:pt x="2804994" y="59710"/>
                </a:cubicBezTo>
                <a:cubicBezTo>
                  <a:pt x="2812383" y="69920"/>
                  <a:pt x="2821842" y="79613"/>
                  <a:pt x="2833373" y="88787"/>
                </a:cubicBezTo>
                <a:cubicBezTo>
                  <a:pt x="2844904" y="97961"/>
                  <a:pt x="2856705" y="105131"/>
                  <a:pt x="2868778" y="110296"/>
                </a:cubicBezTo>
                <a:cubicBezTo>
                  <a:pt x="2866206" y="113615"/>
                  <a:pt x="2863635" y="117478"/>
                  <a:pt x="2861063" y="121884"/>
                </a:cubicBezTo>
                <a:cubicBezTo>
                  <a:pt x="2858491" y="126291"/>
                  <a:pt x="2856262" y="130500"/>
                  <a:pt x="2854376" y="134513"/>
                </a:cubicBezTo>
                <a:cubicBezTo>
                  <a:pt x="2850004" y="132094"/>
                  <a:pt x="2845546" y="129378"/>
                  <a:pt x="2841003" y="126365"/>
                </a:cubicBezTo>
                <a:cubicBezTo>
                  <a:pt x="2836460" y="123352"/>
                  <a:pt x="2832002" y="120127"/>
                  <a:pt x="2827630" y="116688"/>
                </a:cubicBezTo>
                <a:lnTo>
                  <a:pt x="2827630" y="129473"/>
                </a:lnTo>
                <a:lnTo>
                  <a:pt x="2756999" y="129473"/>
                </a:lnTo>
                <a:lnTo>
                  <a:pt x="2756999" y="116688"/>
                </a:lnTo>
                <a:cubicBezTo>
                  <a:pt x="2752296" y="120598"/>
                  <a:pt x="2747361" y="124310"/>
                  <a:pt x="2742194" y="127824"/>
                </a:cubicBezTo>
                <a:cubicBezTo>
                  <a:pt x="2737027" y="131339"/>
                  <a:pt x="2731745" y="134485"/>
                  <a:pt x="2726349" y="137263"/>
                </a:cubicBezTo>
                <a:cubicBezTo>
                  <a:pt x="2725440" y="135267"/>
                  <a:pt x="2724369" y="133016"/>
                  <a:pt x="2723138" y="130509"/>
                </a:cubicBezTo>
                <a:cubicBezTo>
                  <a:pt x="2721907" y="128002"/>
                  <a:pt x="2720545" y="125526"/>
                  <a:pt x="2719052" y="123081"/>
                </a:cubicBezTo>
                <a:lnTo>
                  <a:pt x="2705086" y="127647"/>
                </a:lnTo>
                <a:lnTo>
                  <a:pt x="2705086" y="185949"/>
                </a:lnTo>
                <a:cubicBezTo>
                  <a:pt x="2705462" y="198109"/>
                  <a:pt x="2702541" y="206254"/>
                  <a:pt x="2696321" y="210383"/>
                </a:cubicBezTo>
                <a:cubicBezTo>
                  <a:pt x="2690101" y="214512"/>
                  <a:pt x="2678326" y="216427"/>
                  <a:pt x="2660995" y="216127"/>
                </a:cubicBezTo>
                <a:cubicBezTo>
                  <a:pt x="2660609" y="212288"/>
                  <a:pt x="2659723" y="207907"/>
                  <a:pt x="2658338" y="202982"/>
                </a:cubicBezTo>
                <a:cubicBezTo>
                  <a:pt x="2656952" y="198058"/>
                  <a:pt x="2655323" y="193676"/>
                  <a:pt x="2653451" y="189838"/>
                </a:cubicBezTo>
                <a:cubicBezTo>
                  <a:pt x="2655751" y="189847"/>
                  <a:pt x="2658009" y="189885"/>
                  <a:pt x="2660224" y="189952"/>
                </a:cubicBezTo>
                <a:cubicBezTo>
                  <a:pt x="2662438" y="190019"/>
                  <a:pt x="2664524" y="190057"/>
                  <a:pt x="2666481" y="190066"/>
                </a:cubicBezTo>
                <a:cubicBezTo>
                  <a:pt x="2672415" y="190157"/>
                  <a:pt x="2676092" y="189976"/>
                  <a:pt x="2677511" y="189523"/>
                </a:cubicBezTo>
                <a:cubicBezTo>
                  <a:pt x="2678931" y="189071"/>
                  <a:pt x="2679521" y="187803"/>
                  <a:pt x="2679283" y="185721"/>
                </a:cubicBezTo>
                <a:lnTo>
                  <a:pt x="2679283" y="136117"/>
                </a:lnTo>
                <a:cubicBezTo>
                  <a:pt x="2675616" y="137277"/>
                  <a:pt x="2672149" y="138394"/>
                  <a:pt x="2668882" y="139468"/>
                </a:cubicBezTo>
                <a:cubicBezTo>
                  <a:pt x="2665614" y="140542"/>
                  <a:pt x="2662605" y="141487"/>
                  <a:pt x="2659852" y="142303"/>
                </a:cubicBezTo>
                <a:cubicBezTo>
                  <a:pt x="2659704" y="143454"/>
                  <a:pt x="2659257" y="144406"/>
                  <a:pt x="2658509" y="145157"/>
                </a:cubicBezTo>
                <a:cubicBezTo>
                  <a:pt x="2657761" y="145909"/>
                  <a:pt x="2656914" y="146403"/>
                  <a:pt x="2655966" y="146641"/>
                </a:cubicBezTo>
                <a:lnTo>
                  <a:pt x="2648879" y="116232"/>
                </a:lnTo>
                <a:cubicBezTo>
                  <a:pt x="2653132" y="115314"/>
                  <a:pt x="2657828" y="114239"/>
                  <a:pt x="2662967" y="113007"/>
                </a:cubicBezTo>
                <a:cubicBezTo>
                  <a:pt x="2668105" y="111775"/>
                  <a:pt x="2673544" y="110415"/>
                  <a:pt x="2679283" y="108926"/>
                </a:cubicBezTo>
                <a:lnTo>
                  <a:pt x="2679283" y="69594"/>
                </a:lnTo>
                <a:lnTo>
                  <a:pt x="2651622" y="69594"/>
                </a:lnTo>
                <a:lnTo>
                  <a:pt x="2651622" y="44448"/>
                </a:lnTo>
                <a:lnTo>
                  <a:pt x="2679283" y="44448"/>
                </a:lnTo>
                <a:close/>
                <a:moveTo>
                  <a:pt x="548170" y="114"/>
                </a:moveTo>
                <a:lnTo>
                  <a:pt x="585687" y="8115"/>
                </a:lnTo>
                <a:cubicBezTo>
                  <a:pt x="585334" y="9134"/>
                  <a:pt x="584610" y="9896"/>
                  <a:pt x="583514" y="10401"/>
                </a:cubicBezTo>
                <a:cubicBezTo>
                  <a:pt x="582418" y="10906"/>
                  <a:pt x="581007" y="11211"/>
                  <a:pt x="579282" y="11316"/>
                </a:cubicBezTo>
                <a:cubicBezTo>
                  <a:pt x="577537" y="15587"/>
                  <a:pt x="575536" y="20074"/>
                  <a:pt x="573277" y="24774"/>
                </a:cubicBezTo>
                <a:cubicBezTo>
                  <a:pt x="571018" y="29475"/>
                  <a:pt x="568673" y="34133"/>
                  <a:pt x="566242" y="38748"/>
                </a:cubicBezTo>
                <a:lnTo>
                  <a:pt x="663155" y="38748"/>
                </a:lnTo>
                <a:lnTo>
                  <a:pt x="663155" y="183902"/>
                </a:lnTo>
                <a:cubicBezTo>
                  <a:pt x="663285" y="193359"/>
                  <a:pt x="661655" y="200387"/>
                  <a:pt x="658264" y="204987"/>
                </a:cubicBezTo>
                <a:cubicBezTo>
                  <a:pt x="654874" y="209587"/>
                  <a:pt x="648943" y="212588"/>
                  <a:pt x="640472" y="213989"/>
                </a:cubicBezTo>
                <a:cubicBezTo>
                  <a:pt x="632001" y="215391"/>
                  <a:pt x="620210" y="216022"/>
                  <a:pt x="605099" y="215884"/>
                </a:cubicBezTo>
                <a:cubicBezTo>
                  <a:pt x="604561" y="211793"/>
                  <a:pt x="603410" y="207130"/>
                  <a:pt x="601645" y="201897"/>
                </a:cubicBezTo>
                <a:cubicBezTo>
                  <a:pt x="599880" y="196663"/>
                  <a:pt x="597987" y="192115"/>
                  <a:pt x="595965" y="188251"/>
                </a:cubicBezTo>
                <a:cubicBezTo>
                  <a:pt x="599785" y="188480"/>
                  <a:pt x="603620" y="188652"/>
                  <a:pt x="607470" y="188766"/>
                </a:cubicBezTo>
                <a:cubicBezTo>
                  <a:pt x="611320" y="188881"/>
                  <a:pt x="614872" y="188938"/>
                  <a:pt x="618128" y="188938"/>
                </a:cubicBezTo>
                <a:cubicBezTo>
                  <a:pt x="626062" y="189052"/>
                  <a:pt x="631021" y="188823"/>
                  <a:pt x="633005" y="188251"/>
                </a:cubicBezTo>
                <a:cubicBezTo>
                  <a:pt x="634989" y="187679"/>
                  <a:pt x="635828" y="186077"/>
                  <a:pt x="635523" y="183444"/>
                </a:cubicBezTo>
                <a:lnTo>
                  <a:pt x="635523" y="65465"/>
                </a:lnTo>
                <a:lnTo>
                  <a:pt x="499706" y="65465"/>
                </a:lnTo>
                <a:lnTo>
                  <a:pt x="499706" y="215656"/>
                </a:lnTo>
                <a:lnTo>
                  <a:pt x="472302" y="215656"/>
                </a:lnTo>
                <a:lnTo>
                  <a:pt x="472302" y="38748"/>
                </a:lnTo>
                <a:lnTo>
                  <a:pt x="535153" y="38748"/>
                </a:lnTo>
                <a:cubicBezTo>
                  <a:pt x="537807" y="32466"/>
                  <a:pt x="540262" y="25941"/>
                  <a:pt x="542517" y="19174"/>
                </a:cubicBezTo>
                <a:cubicBezTo>
                  <a:pt x="544772" y="12406"/>
                  <a:pt x="546656" y="6053"/>
                  <a:pt x="548170" y="114"/>
                </a:cubicBezTo>
                <a:close/>
                <a:moveTo>
                  <a:pt x="96927" y="100"/>
                </a:moveTo>
                <a:lnTo>
                  <a:pt x="130760" y="1929"/>
                </a:lnTo>
                <a:cubicBezTo>
                  <a:pt x="130660" y="3067"/>
                  <a:pt x="130117" y="3991"/>
                  <a:pt x="129131" y="4700"/>
                </a:cubicBezTo>
                <a:cubicBezTo>
                  <a:pt x="128145" y="5410"/>
                  <a:pt x="126631" y="5934"/>
                  <a:pt x="124587" y="6272"/>
                </a:cubicBezTo>
                <a:lnTo>
                  <a:pt x="124587" y="17031"/>
                </a:lnTo>
                <a:lnTo>
                  <a:pt x="203226" y="17031"/>
                </a:lnTo>
                <a:lnTo>
                  <a:pt x="203226" y="40319"/>
                </a:lnTo>
                <a:lnTo>
                  <a:pt x="169850" y="40319"/>
                </a:lnTo>
                <a:lnTo>
                  <a:pt x="177165" y="42379"/>
                </a:lnTo>
                <a:cubicBezTo>
                  <a:pt x="176584" y="43399"/>
                  <a:pt x="175746" y="44105"/>
                  <a:pt x="174651" y="44496"/>
                </a:cubicBezTo>
                <a:cubicBezTo>
                  <a:pt x="173556" y="44887"/>
                  <a:pt x="172260" y="45020"/>
                  <a:pt x="170765" y="44896"/>
                </a:cubicBezTo>
                <a:cubicBezTo>
                  <a:pt x="169255" y="47929"/>
                  <a:pt x="167531" y="51190"/>
                  <a:pt x="165593" y="54680"/>
                </a:cubicBezTo>
                <a:cubicBezTo>
                  <a:pt x="163654" y="58171"/>
                  <a:pt x="161644" y="61547"/>
                  <a:pt x="159563" y="64808"/>
                </a:cubicBezTo>
                <a:lnTo>
                  <a:pt x="214427" y="64808"/>
                </a:lnTo>
                <a:lnTo>
                  <a:pt x="214427" y="88325"/>
                </a:lnTo>
                <a:lnTo>
                  <a:pt x="47092" y="88325"/>
                </a:lnTo>
                <a:lnTo>
                  <a:pt x="47092" y="102518"/>
                </a:lnTo>
                <a:cubicBezTo>
                  <a:pt x="47175" y="113547"/>
                  <a:pt x="46552" y="125822"/>
                  <a:pt x="45221" y="139343"/>
                </a:cubicBezTo>
                <a:cubicBezTo>
                  <a:pt x="43890" y="152864"/>
                  <a:pt x="41353" y="166359"/>
                  <a:pt x="37609" y="179829"/>
                </a:cubicBezTo>
                <a:cubicBezTo>
                  <a:pt x="33866" y="193298"/>
                  <a:pt x="28416" y="205469"/>
                  <a:pt x="21260" y="216341"/>
                </a:cubicBezTo>
                <a:cubicBezTo>
                  <a:pt x="18917" y="213594"/>
                  <a:pt x="15545" y="210405"/>
                  <a:pt x="11145" y="206775"/>
                </a:cubicBezTo>
                <a:cubicBezTo>
                  <a:pt x="6744" y="203145"/>
                  <a:pt x="3029" y="200472"/>
                  <a:pt x="0" y="198755"/>
                </a:cubicBezTo>
                <a:cubicBezTo>
                  <a:pt x="6230" y="189148"/>
                  <a:pt x="10839" y="178657"/>
                  <a:pt x="13827" y="167284"/>
                </a:cubicBezTo>
                <a:cubicBezTo>
                  <a:pt x="16814" y="155910"/>
                  <a:pt x="18747" y="144576"/>
                  <a:pt x="19626" y="133282"/>
                </a:cubicBezTo>
                <a:cubicBezTo>
                  <a:pt x="20505" y="121988"/>
                  <a:pt x="20898" y="111657"/>
                  <a:pt x="20803" y="102289"/>
                </a:cubicBezTo>
                <a:lnTo>
                  <a:pt x="20803" y="64808"/>
                </a:lnTo>
                <a:lnTo>
                  <a:pt x="62637" y="64808"/>
                </a:lnTo>
                <a:cubicBezTo>
                  <a:pt x="61703" y="61184"/>
                  <a:pt x="60484" y="57332"/>
                  <a:pt x="58979" y="53250"/>
                </a:cubicBezTo>
                <a:cubicBezTo>
                  <a:pt x="57474" y="49169"/>
                  <a:pt x="55798" y="45316"/>
                  <a:pt x="53950" y="41692"/>
                </a:cubicBezTo>
                <a:lnTo>
                  <a:pt x="59208" y="40319"/>
                </a:lnTo>
                <a:lnTo>
                  <a:pt x="18974" y="40319"/>
                </a:lnTo>
                <a:lnTo>
                  <a:pt x="18974" y="17031"/>
                </a:lnTo>
                <a:lnTo>
                  <a:pt x="96927" y="17031"/>
                </a:lnTo>
                <a:close/>
                <a:moveTo>
                  <a:pt x="304953" y="0"/>
                </a:moveTo>
                <a:lnTo>
                  <a:pt x="336500" y="1578"/>
                </a:lnTo>
                <a:cubicBezTo>
                  <a:pt x="336395" y="2698"/>
                  <a:pt x="335862" y="3624"/>
                  <a:pt x="334899" y="4356"/>
                </a:cubicBezTo>
                <a:cubicBezTo>
                  <a:pt x="333937" y="5087"/>
                  <a:pt x="332490" y="5569"/>
                  <a:pt x="330556" y="5801"/>
                </a:cubicBezTo>
                <a:lnTo>
                  <a:pt x="330556" y="37605"/>
                </a:lnTo>
                <a:lnTo>
                  <a:pt x="347472" y="37605"/>
                </a:lnTo>
                <a:lnTo>
                  <a:pt x="347472" y="0"/>
                </a:lnTo>
                <a:lnTo>
                  <a:pt x="379705" y="1578"/>
                </a:lnTo>
                <a:cubicBezTo>
                  <a:pt x="379591" y="2791"/>
                  <a:pt x="379019" y="3754"/>
                  <a:pt x="377991" y="4468"/>
                </a:cubicBezTo>
                <a:cubicBezTo>
                  <a:pt x="376962" y="5182"/>
                  <a:pt x="375476" y="5702"/>
                  <a:pt x="373533" y="6029"/>
                </a:cubicBezTo>
                <a:lnTo>
                  <a:pt x="373533" y="37605"/>
                </a:lnTo>
                <a:lnTo>
                  <a:pt x="392964" y="37605"/>
                </a:lnTo>
                <a:lnTo>
                  <a:pt x="384963" y="34630"/>
                </a:lnTo>
                <a:cubicBezTo>
                  <a:pt x="387801" y="29866"/>
                  <a:pt x="390640" y="24465"/>
                  <a:pt x="393478" y="18428"/>
                </a:cubicBezTo>
                <a:cubicBezTo>
                  <a:pt x="396317" y="12391"/>
                  <a:pt x="398584" y="6849"/>
                  <a:pt x="400279" y="1800"/>
                </a:cubicBezTo>
                <a:lnTo>
                  <a:pt x="431140" y="11292"/>
                </a:lnTo>
                <a:cubicBezTo>
                  <a:pt x="430792" y="12212"/>
                  <a:pt x="430116" y="12889"/>
                  <a:pt x="429111" y="13323"/>
                </a:cubicBezTo>
                <a:cubicBezTo>
                  <a:pt x="428106" y="13756"/>
                  <a:pt x="426801" y="13918"/>
                  <a:pt x="425197" y="13809"/>
                </a:cubicBezTo>
                <a:cubicBezTo>
                  <a:pt x="423215" y="17431"/>
                  <a:pt x="420948" y="21340"/>
                  <a:pt x="418396" y="25535"/>
                </a:cubicBezTo>
                <a:cubicBezTo>
                  <a:pt x="415843" y="29730"/>
                  <a:pt x="413233" y="33753"/>
                  <a:pt x="410566" y="37605"/>
                </a:cubicBezTo>
                <a:lnTo>
                  <a:pt x="440970" y="37605"/>
                </a:lnTo>
                <a:lnTo>
                  <a:pt x="440970" y="59979"/>
                </a:lnTo>
                <a:lnTo>
                  <a:pt x="399136" y="59979"/>
                </a:lnTo>
                <a:lnTo>
                  <a:pt x="401194" y="60666"/>
                </a:lnTo>
                <a:cubicBezTo>
                  <a:pt x="400717" y="61577"/>
                  <a:pt x="399955" y="62216"/>
                  <a:pt x="398907" y="62583"/>
                </a:cubicBezTo>
                <a:cubicBezTo>
                  <a:pt x="397860" y="62950"/>
                  <a:pt x="396641" y="63074"/>
                  <a:pt x="395250" y="62955"/>
                </a:cubicBezTo>
                <a:cubicBezTo>
                  <a:pt x="394093" y="65278"/>
                  <a:pt x="392750" y="67787"/>
                  <a:pt x="391221" y="70482"/>
                </a:cubicBezTo>
                <a:cubicBezTo>
                  <a:pt x="389692" y="73177"/>
                  <a:pt x="388063" y="75858"/>
                  <a:pt x="386335" y="78524"/>
                </a:cubicBezTo>
                <a:lnTo>
                  <a:pt x="432055" y="78524"/>
                </a:lnTo>
                <a:lnTo>
                  <a:pt x="432055" y="99984"/>
                </a:lnTo>
                <a:lnTo>
                  <a:pt x="352044" y="99984"/>
                </a:lnTo>
                <a:lnTo>
                  <a:pt x="352044" y="110528"/>
                </a:lnTo>
                <a:lnTo>
                  <a:pt x="421310" y="110528"/>
                </a:lnTo>
                <a:lnTo>
                  <a:pt x="421310" y="130388"/>
                </a:lnTo>
                <a:lnTo>
                  <a:pt x="352044" y="130388"/>
                </a:lnTo>
                <a:lnTo>
                  <a:pt x="352044" y="140932"/>
                </a:lnTo>
                <a:lnTo>
                  <a:pt x="441656" y="140932"/>
                </a:lnTo>
                <a:lnTo>
                  <a:pt x="441656" y="163535"/>
                </a:lnTo>
                <a:lnTo>
                  <a:pt x="375133" y="163535"/>
                </a:lnTo>
                <a:cubicBezTo>
                  <a:pt x="385001" y="169512"/>
                  <a:pt x="396240" y="174645"/>
                  <a:pt x="408852" y="178937"/>
                </a:cubicBezTo>
                <a:cubicBezTo>
                  <a:pt x="421463" y="183228"/>
                  <a:pt x="434531" y="186476"/>
                  <a:pt x="448057" y="188681"/>
                </a:cubicBezTo>
                <a:cubicBezTo>
                  <a:pt x="444742" y="191848"/>
                  <a:pt x="441370" y="195801"/>
                  <a:pt x="437941" y="200539"/>
                </a:cubicBezTo>
                <a:cubicBezTo>
                  <a:pt x="434512" y="205278"/>
                  <a:pt x="431712" y="209631"/>
                  <a:pt x="429540" y="213598"/>
                </a:cubicBezTo>
                <a:cubicBezTo>
                  <a:pt x="415138" y="209993"/>
                  <a:pt x="401308" y="204859"/>
                  <a:pt x="388049" y="198196"/>
                </a:cubicBezTo>
                <a:cubicBezTo>
                  <a:pt x="374790" y="191533"/>
                  <a:pt x="362789" y="183713"/>
                  <a:pt x="352044" y="174736"/>
                </a:cubicBezTo>
                <a:lnTo>
                  <a:pt x="352044" y="216113"/>
                </a:lnTo>
                <a:lnTo>
                  <a:pt x="324841" y="216113"/>
                </a:lnTo>
                <a:lnTo>
                  <a:pt x="324841" y="176108"/>
                </a:lnTo>
                <a:cubicBezTo>
                  <a:pt x="313935" y="184504"/>
                  <a:pt x="301800" y="191886"/>
                  <a:pt x="288436" y="198253"/>
                </a:cubicBezTo>
                <a:cubicBezTo>
                  <a:pt x="275073" y="204621"/>
                  <a:pt x="261452" y="209659"/>
                  <a:pt x="247574" y="213369"/>
                </a:cubicBezTo>
                <a:cubicBezTo>
                  <a:pt x="245498" y="209859"/>
                  <a:pt x="242793" y="205907"/>
                  <a:pt x="239459" y="201511"/>
                </a:cubicBezTo>
                <a:cubicBezTo>
                  <a:pt x="236125" y="197115"/>
                  <a:pt x="232963" y="193448"/>
                  <a:pt x="229972" y="190509"/>
                </a:cubicBezTo>
                <a:cubicBezTo>
                  <a:pt x="243069" y="187842"/>
                  <a:pt x="255966" y="184204"/>
                  <a:pt x="268663" y="179594"/>
                </a:cubicBezTo>
                <a:cubicBezTo>
                  <a:pt x="281359" y="174984"/>
                  <a:pt x="292770" y="169631"/>
                  <a:pt x="302895" y="163535"/>
                </a:cubicBezTo>
                <a:lnTo>
                  <a:pt x="236830" y="163535"/>
                </a:lnTo>
                <a:lnTo>
                  <a:pt x="236830" y="140932"/>
                </a:lnTo>
                <a:lnTo>
                  <a:pt x="324841" y="140932"/>
                </a:lnTo>
                <a:lnTo>
                  <a:pt x="324841" y="130388"/>
                </a:lnTo>
                <a:lnTo>
                  <a:pt x="258318" y="130388"/>
                </a:lnTo>
                <a:lnTo>
                  <a:pt x="258318" y="110528"/>
                </a:lnTo>
                <a:lnTo>
                  <a:pt x="324841" y="110528"/>
                </a:lnTo>
                <a:lnTo>
                  <a:pt x="324841" y="99984"/>
                </a:lnTo>
                <a:lnTo>
                  <a:pt x="246888" y="99984"/>
                </a:lnTo>
                <a:lnTo>
                  <a:pt x="246888" y="78524"/>
                </a:lnTo>
                <a:lnTo>
                  <a:pt x="290780" y="78524"/>
                </a:lnTo>
                <a:cubicBezTo>
                  <a:pt x="289841" y="75595"/>
                  <a:pt x="288689" y="72524"/>
                  <a:pt x="287322" y="69309"/>
                </a:cubicBezTo>
                <a:cubicBezTo>
                  <a:pt x="285955" y="66094"/>
                  <a:pt x="284517" y="63136"/>
                  <a:pt x="283007" y="60437"/>
                </a:cubicBezTo>
                <a:lnTo>
                  <a:pt x="285750" y="59979"/>
                </a:lnTo>
                <a:lnTo>
                  <a:pt x="285750" y="59750"/>
                </a:lnTo>
                <a:lnTo>
                  <a:pt x="237516" y="59979"/>
                </a:lnTo>
                <a:lnTo>
                  <a:pt x="237516" y="37605"/>
                </a:lnTo>
                <a:lnTo>
                  <a:pt x="268377" y="37605"/>
                </a:lnTo>
                <a:cubicBezTo>
                  <a:pt x="266705" y="33152"/>
                  <a:pt x="264562" y="28386"/>
                  <a:pt x="261947" y="23304"/>
                </a:cubicBezTo>
                <a:cubicBezTo>
                  <a:pt x="259333" y="18223"/>
                  <a:pt x="256675" y="13456"/>
                  <a:pt x="253975" y="9004"/>
                </a:cubicBezTo>
                <a:lnTo>
                  <a:pt x="277521" y="1133"/>
                </a:lnTo>
                <a:cubicBezTo>
                  <a:pt x="281055" y="6168"/>
                  <a:pt x="284446" y="11657"/>
                  <a:pt x="287694" y="17601"/>
                </a:cubicBezTo>
                <a:cubicBezTo>
                  <a:pt x="290942" y="23545"/>
                  <a:pt x="293418" y="28840"/>
                  <a:pt x="295123" y="33486"/>
                </a:cubicBezTo>
                <a:lnTo>
                  <a:pt x="283922" y="37605"/>
                </a:lnTo>
                <a:lnTo>
                  <a:pt x="304953" y="37605"/>
                </a:ln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2900" dirty="0">
              <a:solidFill>
                <a:schemeClr val="bg1"/>
              </a:solidFill>
              <a:effectLst>
                <a:glow rad="101600">
                  <a:schemeClr val="tx1">
                    <a:alpha val="60000"/>
                  </a:schemeClr>
                </a:glow>
              </a:effectLst>
              <a:latin typeface="小塚ゴシック Std B" panose="020B0800000000000000" pitchFamily="34" charset="-128"/>
              <a:ea typeface="小塚ゴシック Std B" panose="020B0800000000000000" pitchFamily="34" charset="-128"/>
              <a:cs typeface="Segoe UI" panose="020B0502040204020203" pitchFamily="34" charset="0"/>
            </a:endParaRPr>
          </a:p>
        </p:txBody>
      </p:sp>
      <p:cxnSp>
        <p:nvCxnSpPr>
          <p:cNvPr id="8" name="直線コネクタ 7">
            <a:extLst>
              <a:ext uri="{FF2B5EF4-FFF2-40B4-BE49-F238E27FC236}">
                <a16:creationId xmlns:a16="http://schemas.microsoft.com/office/drawing/2014/main" id="{AF40DDD1-62F5-4218-AD01-9492CEC06334}"/>
              </a:ext>
            </a:extLst>
          </p:cNvPr>
          <p:cNvCxnSpPr/>
          <p:nvPr/>
        </p:nvCxnSpPr>
        <p:spPr>
          <a:xfrm>
            <a:off x="3814830" y="1643962"/>
            <a:ext cx="3143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CFD5E49D-8331-453F-8575-073DBB511380}"/>
              </a:ext>
            </a:extLst>
          </p:cNvPr>
          <p:cNvSpPr txBox="1"/>
          <p:nvPr/>
        </p:nvSpPr>
        <p:spPr>
          <a:xfrm>
            <a:off x="2786829" y="321525"/>
            <a:ext cx="4299743" cy="497725"/>
          </a:xfrm>
          <a:custGeom>
            <a:avLst/>
            <a:gdLst/>
            <a:ahLst/>
            <a:cxnLst/>
            <a:rect l="l" t="t" r="r" b="b"/>
            <a:pathLst>
              <a:path w="4299743" h="497725">
                <a:moveTo>
                  <a:pt x="3844750" y="449490"/>
                </a:moveTo>
                <a:lnTo>
                  <a:pt x="3844750" y="464149"/>
                </a:lnTo>
                <a:lnTo>
                  <a:pt x="3891614" y="464149"/>
                </a:lnTo>
                <a:lnTo>
                  <a:pt x="3891614" y="449490"/>
                </a:lnTo>
                <a:close/>
                <a:moveTo>
                  <a:pt x="4211653" y="430088"/>
                </a:moveTo>
                <a:cubicBezTo>
                  <a:pt x="4218512" y="430202"/>
                  <a:pt x="4224043" y="432429"/>
                  <a:pt x="4228245" y="436769"/>
                </a:cubicBezTo>
                <a:cubicBezTo>
                  <a:pt x="4232448" y="441108"/>
                  <a:pt x="4234609" y="446874"/>
                  <a:pt x="4234728" y="454066"/>
                </a:cubicBezTo>
                <a:cubicBezTo>
                  <a:pt x="4234652" y="461056"/>
                  <a:pt x="4232577" y="466732"/>
                  <a:pt x="4228502" y="471094"/>
                </a:cubicBezTo>
                <a:cubicBezTo>
                  <a:pt x="4224428" y="475455"/>
                  <a:pt x="4218812" y="477703"/>
                  <a:pt x="4211653" y="477836"/>
                </a:cubicBezTo>
                <a:cubicBezTo>
                  <a:pt x="4204595" y="477674"/>
                  <a:pt x="4199007" y="475370"/>
                  <a:pt x="4194891" y="470924"/>
                </a:cubicBezTo>
                <a:cubicBezTo>
                  <a:pt x="4190773" y="466477"/>
                  <a:pt x="4188670" y="460861"/>
                  <a:pt x="4188579" y="454076"/>
                </a:cubicBezTo>
                <a:cubicBezTo>
                  <a:pt x="4188727" y="446879"/>
                  <a:pt x="4190945" y="441111"/>
                  <a:pt x="4195233" y="436770"/>
                </a:cubicBezTo>
                <a:cubicBezTo>
                  <a:pt x="4199521" y="432429"/>
                  <a:pt x="4204995" y="430202"/>
                  <a:pt x="4211653" y="430088"/>
                </a:cubicBezTo>
                <a:close/>
                <a:moveTo>
                  <a:pt x="4030374" y="426859"/>
                </a:moveTo>
                <a:lnTo>
                  <a:pt x="4030374" y="432831"/>
                </a:lnTo>
                <a:lnTo>
                  <a:pt x="4044318" y="432831"/>
                </a:lnTo>
                <a:lnTo>
                  <a:pt x="4044318" y="426859"/>
                </a:lnTo>
                <a:close/>
                <a:moveTo>
                  <a:pt x="3993341" y="426859"/>
                </a:moveTo>
                <a:lnTo>
                  <a:pt x="3993341" y="432831"/>
                </a:lnTo>
                <a:lnTo>
                  <a:pt x="4006371" y="432831"/>
                </a:lnTo>
                <a:lnTo>
                  <a:pt x="4006371" y="426859"/>
                </a:lnTo>
                <a:close/>
                <a:moveTo>
                  <a:pt x="3815033" y="423687"/>
                </a:moveTo>
                <a:lnTo>
                  <a:pt x="3922932" y="423687"/>
                </a:lnTo>
                <a:lnTo>
                  <a:pt x="3922932" y="496353"/>
                </a:lnTo>
                <a:lnTo>
                  <a:pt x="3891614" y="496353"/>
                </a:lnTo>
                <a:lnTo>
                  <a:pt x="3891614" y="489952"/>
                </a:lnTo>
                <a:lnTo>
                  <a:pt x="3844750" y="489952"/>
                </a:lnTo>
                <a:lnTo>
                  <a:pt x="3844750" y="497039"/>
                </a:lnTo>
                <a:lnTo>
                  <a:pt x="3815033" y="497039"/>
                </a:lnTo>
                <a:close/>
                <a:moveTo>
                  <a:pt x="2491605" y="414514"/>
                </a:moveTo>
                <a:cubicBezTo>
                  <a:pt x="2483010" y="414405"/>
                  <a:pt x="2475774" y="415825"/>
                  <a:pt x="2469897" y="418775"/>
                </a:cubicBezTo>
                <a:cubicBezTo>
                  <a:pt x="2464019" y="421726"/>
                  <a:pt x="2460959" y="426864"/>
                  <a:pt x="2460716" y="434190"/>
                </a:cubicBezTo>
                <a:cubicBezTo>
                  <a:pt x="2460835" y="439423"/>
                  <a:pt x="2462198" y="443256"/>
                  <a:pt x="2464806" y="445687"/>
                </a:cubicBezTo>
                <a:cubicBezTo>
                  <a:pt x="2467413" y="448117"/>
                  <a:pt x="2470550" y="449319"/>
                  <a:pt x="2474216" y="449290"/>
                </a:cubicBezTo>
                <a:cubicBezTo>
                  <a:pt x="2478544" y="449295"/>
                  <a:pt x="2482472" y="447798"/>
                  <a:pt x="2485999" y="444800"/>
                </a:cubicBezTo>
                <a:cubicBezTo>
                  <a:pt x="2489527" y="441802"/>
                  <a:pt x="2491395" y="437274"/>
                  <a:pt x="2491605" y="431216"/>
                </a:cubicBezTo>
                <a:close/>
                <a:moveTo>
                  <a:pt x="1681980" y="414514"/>
                </a:moveTo>
                <a:cubicBezTo>
                  <a:pt x="1673386" y="414405"/>
                  <a:pt x="1666149" y="415825"/>
                  <a:pt x="1660272" y="418775"/>
                </a:cubicBezTo>
                <a:cubicBezTo>
                  <a:pt x="1654394" y="421726"/>
                  <a:pt x="1651334" y="426864"/>
                  <a:pt x="1651091" y="434190"/>
                </a:cubicBezTo>
                <a:cubicBezTo>
                  <a:pt x="1651210" y="439423"/>
                  <a:pt x="1652573" y="443256"/>
                  <a:pt x="1655181" y="445687"/>
                </a:cubicBezTo>
                <a:cubicBezTo>
                  <a:pt x="1657788" y="448117"/>
                  <a:pt x="1660925" y="449319"/>
                  <a:pt x="1664591" y="449290"/>
                </a:cubicBezTo>
                <a:cubicBezTo>
                  <a:pt x="1668919" y="449295"/>
                  <a:pt x="1672847" y="447798"/>
                  <a:pt x="1676374" y="444800"/>
                </a:cubicBezTo>
                <a:cubicBezTo>
                  <a:pt x="1679902" y="441802"/>
                  <a:pt x="1681771" y="437274"/>
                  <a:pt x="1681980" y="431216"/>
                </a:cubicBezTo>
                <a:close/>
                <a:moveTo>
                  <a:pt x="4030374" y="406285"/>
                </a:moveTo>
                <a:lnTo>
                  <a:pt x="4030374" y="412257"/>
                </a:lnTo>
                <a:lnTo>
                  <a:pt x="4044318" y="412257"/>
                </a:lnTo>
                <a:lnTo>
                  <a:pt x="4044318" y="406285"/>
                </a:lnTo>
                <a:close/>
                <a:moveTo>
                  <a:pt x="3993341" y="406285"/>
                </a:moveTo>
                <a:lnTo>
                  <a:pt x="3993341" y="412257"/>
                </a:lnTo>
                <a:lnTo>
                  <a:pt x="4006371" y="412257"/>
                </a:lnTo>
                <a:lnTo>
                  <a:pt x="4006371" y="406285"/>
                </a:lnTo>
                <a:close/>
                <a:moveTo>
                  <a:pt x="1532692" y="376109"/>
                </a:moveTo>
                <a:cubicBezTo>
                  <a:pt x="1525400" y="376371"/>
                  <a:pt x="1520023" y="379849"/>
                  <a:pt x="1516563" y="386544"/>
                </a:cubicBezTo>
                <a:cubicBezTo>
                  <a:pt x="1513103" y="393238"/>
                  <a:pt x="1511387" y="401575"/>
                  <a:pt x="1511416" y="411557"/>
                </a:cubicBezTo>
                <a:cubicBezTo>
                  <a:pt x="1511521" y="422673"/>
                  <a:pt x="1513485" y="431087"/>
                  <a:pt x="1517307" y="436799"/>
                </a:cubicBezTo>
                <a:cubicBezTo>
                  <a:pt x="1521129" y="442512"/>
                  <a:pt x="1526181" y="445380"/>
                  <a:pt x="1532463" y="445404"/>
                </a:cubicBezTo>
                <a:cubicBezTo>
                  <a:pt x="1536499" y="445570"/>
                  <a:pt x="1540379" y="444036"/>
                  <a:pt x="1544101" y="440801"/>
                </a:cubicBezTo>
                <a:cubicBezTo>
                  <a:pt x="1547824" y="437566"/>
                  <a:pt x="1549816" y="431630"/>
                  <a:pt x="1550078" y="422992"/>
                </a:cubicBezTo>
                <a:lnTo>
                  <a:pt x="1550078" y="399208"/>
                </a:lnTo>
                <a:cubicBezTo>
                  <a:pt x="1549783" y="390441"/>
                  <a:pt x="1547743" y="384361"/>
                  <a:pt x="1543958" y="380969"/>
                </a:cubicBezTo>
                <a:cubicBezTo>
                  <a:pt x="1540174" y="377577"/>
                  <a:pt x="1536418" y="375957"/>
                  <a:pt x="1532692" y="376109"/>
                </a:cubicBezTo>
                <a:close/>
                <a:moveTo>
                  <a:pt x="2778408" y="373366"/>
                </a:moveTo>
                <a:cubicBezTo>
                  <a:pt x="2773409" y="373499"/>
                  <a:pt x="2769452" y="375419"/>
                  <a:pt x="2766538" y="379126"/>
                </a:cubicBezTo>
                <a:cubicBezTo>
                  <a:pt x="2763623" y="382833"/>
                  <a:pt x="2761547" y="387531"/>
                  <a:pt x="2760310" y="393220"/>
                </a:cubicBezTo>
                <a:cubicBezTo>
                  <a:pt x="2759073" y="398908"/>
                  <a:pt x="2758471" y="404792"/>
                  <a:pt x="2758505" y="410871"/>
                </a:cubicBezTo>
                <a:cubicBezTo>
                  <a:pt x="2758477" y="421848"/>
                  <a:pt x="2760078" y="430824"/>
                  <a:pt x="2763309" y="437799"/>
                </a:cubicBezTo>
                <a:cubicBezTo>
                  <a:pt x="2766541" y="444774"/>
                  <a:pt x="2771574" y="448375"/>
                  <a:pt x="2778408" y="448604"/>
                </a:cubicBezTo>
                <a:cubicBezTo>
                  <a:pt x="2784913" y="448318"/>
                  <a:pt x="2789746" y="444602"/>
                  <a:pt x="2792906" y="437456"/>
                </a:cubicBezTo>
                <a:cubicBezTo>
                  <a:pt x="2796066" y="430309"/>
                  <a:pt x="2797639" y="421448"/>
                  <a:pt x="2797624" y="410871"/>
                </a:cubicBezTo>
                <a:cubicBezTo>
                  <a:pt x="2797682" y="401004"/>
                  <a:pt x="2796195" y="392380"/>
                  <a:pt x="2793164" y="385001"/>
                </a:cubicBezTo>
                <a:cubicBezTo>
                  <a:pt x="2790132" y="377621"/>
                  <a:pt x="2785214" y="373743"/>
                  <a:pt x="2778408" y="373366"/>
                </a:cubicBezTo>
                <a:close/>
                <a:moveTo>
                  <a:pt x="2262230" y="371766"/>
                </a:moveTo>
                <a:cubicBezTo>
                  <a:pt x="2257678" y="371886"/>
                  <a:pt x="2253995" y="373324"/>
                  <a:pt x="2251181" y="376080"/>
                </a:cubicBezTo>
                <a:cubicBezTo>
                  <a:pt x="2248366" y="378836"/>
                  <a:pt x="2246276" y="382190"/>
                  <a:pt x="2244910" y="386141"/>
                </a:cubicBezTo>
                <a:cubicBezTo>
                  <a:pt x="2243545" y="390093"/>
                  <a:pt x="2242760" y="393921"/>
                  <a:pt x="2242555" y="397626"/>
                </a:cubicBezTo>
                <a:lnTo>
                  <a:pt x="2279845" y="397626"/>
                </a:lnTo>
                <a:cubicBezTo>
                  <a:pt x="2279984" y="391543"/>
                  <a:pt x="2278792" y="385802"/>
                  <a:pt x="2276271" y="380405"/>
                </a:cubicBezTo>
                <a:cubicBezTo>
                  <a:pt x="2273750" y="375008"/>
                  <a:pt x="2269069" y="372128"/>
                  <a:pt x="2262230" y="371766"/>
                </a:cubicBezTo>
                <a:close/>
                <a:moveTo>
                  <a:pt x="1995530" y="371766"/>
                </a:moveTo>
                <a:cubicBezTo>
                  <a:pt x="1990978" y="371886"/>
                  <a:pt x="1987295" y="373324"/>
                  <a:pt x="1984481" y="376080"/>
                </a:cubicBezTo>
                <a:cubicBezTo>
                  <a:pt x="1981666" y="378836"/>
                  <a:pt x="1979576" y="382190"/>
                  <a:pt x="1978210" y="386141"/>
                </a:cubicBezTo>
                <a:cubicBezTo>
                  <a:pt x="1976845" y="390093"/>
                  <a:pt x="1976060" y="393921"/>
                  <a:pt x="1975855" y="397626"/>
                </a:cubicBezTo>
                <a:lnTo>
                  <a:pt x="2013145" y="397626"/>
                </a:lnTo>
                <a:cubicBezTo>
                  <a:pt x="2013284" y="391543"/>
                  <a:pt x="2012092" y="385802"/>
                  <a:pt x="2009571" y="380405"/>
                </a:cubicBezTo>
                <a:cubicBezTo>
                  <a:pt x="2007050" y="375008"/>
                  <a:pt x="2002369" y="372128"/>
                  <a:pt x="1995530" y="371766"/>
                </a:cubicBezTo>
                <a:close/>
                <a:moveTo>
                  <a:pt x="3867609" y="364697"/>
                </a:moveTo>
                <a:cubicBezTo>
                  <a:pt x="3865206" y="368375"/>
                  <a:pt x="3862404" y="372168"/>
                  <a:pt x="3859201" y="376075"/>
                </a:cubicBezTo>
                <a:cubicBezTo>
                  <a:pt x="3855999" y="379982"/>
                  <a:pt x="3852398" y="383889"/>
                  <a:pt x="3848400" y="387797"/>
                </a:cubicBezTo>
                <a:lnTo>
                  <a:pt x="3887738" y="387797"/>
                </a:lnTo>
                <a:cubicBezTo>
                  <a:pt x="3883714" y="384004"/>
                  <a:pt x="3879988" y="380154"/>
                  <a:pt x="3876561" y="376247"/>
                </a:cubicBezTo>
                <a:cubicBezTo>
                  <a:pt x="3873134" y="372340"/>
                  <a:pt x="3870150" y="368490"/>
                  <a:pt x="3867609" y="364697"/>
                </a:cubicBezTo>
                <a:close/>
                <a:moveTo>
                  <a:pt x="4039975" y="354392"/>
                </a:moveTo>
                <a:cubicBezTo>
                  <a:pt x="4039761" y="355301"/>
                  <a:pt x="4039161" y="356066"/>
                  <a:pt x="4038175" y="356688"/>
                </a:cubicBezTo>
                <a:cubicBezTo>
                  <a:pt x="4037189" y="357309"/>
                  <a:pt x="4035732" y="357845"/>
                  <a:pt x="4033803" y="358294"/>
                </a:cubicBezTo>
                <a:lnTo>
                  <a:pt x="4033803" y="361508"/>
                </a:lnTo>
                <a:lnTo>
                  <a:pt x="4072893" y="361508"/>
                </a:lnTo>
                <a:lnTo>
                  <a:pt x="4072893" y="384339"/>
                </a:lnTo>
                <a:lnTo>
                  <a:pt x="4033803" y="384339"/>
                </a:lnTo>
                <a:lnTo>
                  <a:pt x="4033803" y="390997"/>
                </a:lnTo>
                <a:lnTo>
                  <a:pt x="4068322" y="390997"/>
                </a:lnTo>
                <a:lnTo>
                  <a:pt x="4068322" y="448118"/>
                </a:lnTo>
                <a:lnTo>
                  <a:pt x="4032660" y="448118"/>
                </a:lnTo>
                <a:lnTo>
                  <a:pt x="4032660" y="454776"/>
                </a:lnTo>
                <a:lnTo>
                  <a:pt x="4071979" y="454776"/>
                </a:lnTo>
                <a:lnTo>
                  <a:pt x="4071979" y="458658"/>
                </a:lnTo>
                <a:cubicBezTo>
                  <a:pt x="4075418" y="455912"/>
                  <a:pt x="4078770" y="453007"/>
                  <a:pt x="4082038" y="449944"/>
                </a:cubicBezTo>
                <a:cubicBezTo>
                  <a:pt x="4085305" y="446881"/>
                  <a:pt x="4088429" y="443690"/>
                  <a:pt x="4091410" y="440369"/>
                </a:cubicBezTo>
                <a:cubicBezTo>
                  <a:pt x="4088457" y="428281"/>
                  <a:pt x="4086076" y="414950"/>
                  <a:pt x="4084266" y="400377"/>
                </a:cubicBezTo>
                <a:cubicBezTo>
                  <a:pt x="4082456" y="385804"/>
                  <a:pt x="4081104" y="370476"/>
                  <a:pt x="4080209" y="354392"/>
                </a:cubicBezTo>
                <a:close/>
                <a:moveTo>
                  <a:pt x="2657797" y="346649"/>
                </a:moveTo>
                <a:lnTo>
                  <a:pt x="2698002" y="346649"/>
                </a:lnTo>
                <a:lnTo>
                  <a:pt x="2698002" y="475322"/>
                </a:lnTo>
                <a:lnTo>
                  <a:pt x="2657797" y="475322"/>
                </a:lnTo>
                <a:close/>
                <a:moveTo>
                  <a:pt x="2929830" y="344134"/>
                </a:moveTo>
                <a:cubicBezTo>
                  <a:pt x="2943347" y="344247"/>
                  <a:pt x="2953608" y="348874"/>
                  <a:pt x="2960614" y="358014"/>
                </a:cubicBezTo>
                <a:cubicBezTo>
                  <a:pt x="2967619" y="367153"/>
                  <a:pt x="2971141" y="380126"/>
                  <a:pt x="2971179" y="396930"/>
                </a:cubicBezTo>
                <a:lnTo>
                  <a:pt x="2971179" y="475322"/>
                </a:lnTo>
                <a:lnTo>
                  <a:pt x="2930975" y="475322"/>
                </a:lnTo>
                <a:lnTo>
                  <a:pt x="2930975" y="400570"/>
                </a:lnTo>
                <a:cubicBezTo>
                  <a:pt x="2931041" y="393697"/>
                  <a:pt x="2929878" y="388125"/>
                  <a:pt x="2927485" y="383853"/>
                </a:cubicBezTo>
                <a:cubicBezTo>
                  <a:pt x="2925092" y="379581"/>
                  <a:pt x="2921069" y="377381"/>
                  <a:pt x="2915416" y="377252"/>
                </a:cubicBezTo>
                <a:cubicBezTo>
                  <a:pt x="2910988" y="377167"/>
                  <a:pt x="2907032" y="378881"/>
                  <a:pt x="2903547" y="382396"/>
                </a:cubicBezTo>
                <a:cubicBezTo>
                  <a:pt x="2900063" y="385911"/>
                  <a:pt x="2898223" y="391740"/>
                  <a:pt x="2898027" y="399884"/>
                </a:cubicBezTo>
                <a:lnTo>
                  <a:pt x="2898027" y="475322"/>
                </a:lnTo>
                <a:lnTo>
                  <a:pt x="2857822" y="475322"/>
                </a:lnTo>
                <a:lnTo>
                  <a:pt x="2857822" y="387788"/>
                </a:lnTo>
                <a:cubicBezTo>
                  <a:pt x="2857813" y="380132"/>
                  <a:pt x="2857717" y="372875"/>
                  <a:pt x="2857537" y="366019"/>
                </a:cubicBezTo>
                <a:cubicBezTo>
                  <a:pt x="2857356" y="359162"/>
                  <a:pt x="2857146" y="352705"/>
                  <a:pt x="2856908" y="346649"/>
                </a:cubicBezTo>
                <a:lnTo>
                  <a:pt x="2891403" y="346649"/>
                </a:lnTo>
                <a:lnTo>
                  <a:pt x="2893458" y="362863"/>
                </a:lnTo>
                <a:lnTo>
                  <a:pt x="2894144" y="362863"/>
                </a:lnTo>
                <a:cubicBezTo>
                  <a:pt x="2897015" y="358285"/>
                  <a:pt x="2901446" y="354079"/>
                  <a:pt x="2907438" y="350244"/>
                </a:cubicBezTo>
                <a:cubicBezTo>
                  <a:pt x="2913429" y="346408"/>
                  <a:pt x="2920893" y="344372"/>
                  <a:pt x="2929830" y="344134"/>
                </a:cubicBezTo>
                <a:close/>
                <a:moveTo>
                  <a:pt x="2779323" y="344134"/>
                </a:moveTo>
                <a:cubicBezTo>
                  <a:pt x="2797882" y="344471"/>
                  <a:pt x="2812310" y="350648"/>
                  <a:pt x="2822607" y="362667"/>
                </a:cubicBezTo>
                <a:cubicBezTo>
                  <a:pt x="2832904" y="374686"/>
                  <a:pt x="2838130" y="390525"/>
                  <a:pt x="2838287" y="410185"/>
                </a:cubicBezTo>
                <a:cubicBezTo>
                  <a:pt x="2838063" y="426782"/>
                  <a:pt x="2834932" y="440045"/>
                  <a:pt x="2828894" y="449976"/>
                </a:cubicBezTo>
                <a:cubicBezTo>
                  <a:pt x="2822856" y="459906"/>
                  <a:pt x="2815256" y="467055"/>
                  <a:pt x="2806094" y="471423"/>
                </a:cubicBezTo>
                <a:cubicBezTo>
                  <a:pt x="2796931" y="475791"/>
                  <a:pt x="2787550" y="477928"/>
                  <a:pt x="2777950" y="477836"/>
                </a:cubicBezTo>
                <a:cubicBezTo>
                  <a:pt x="2759843" y="477671"/>
                  <a:pt x="2745367" y="471836"/>
                  <a:pt x="2734522" y="460331"/>
                </a:cubicBezTo>
                <a:cubicBezTo>
                  <a:pt x="2723678" y="448826"/>
                  <a:pt x="2718118" y="432644"/>
                  <a:pt x="2717843" y="411785"/>
                </a:cubicBezTo>
                <a:cubicBezTo>
                  <a:pt x="2718190" y="390060"/>
                  <a:pt x="2724007" y="373383"/>
                  <a:pt x="2735294" y="361754"/>
                </a:cubicBezTo>
                <a:cubicBezTo>
                  <a:pt x="2746581" y="350125"/>
                  <a:pt x="2761257" y="344252"/>
                  <a:pt x="2779323" y="344134"/>
                </a:cubicBezTo>
                <a:close/>
                <a:moveTo>
                  <a:pt x="2477648" y="344134"/>
                </a:moveTo>
                <a:cubicBezTo>
                  <a:pt x="2491686" y="344290"/>
                  <a:pt x="2502566" y="346972"/>
                  <a:pt x="2510287" y="352179"/>
                </a:cubicBezTo>
                <a:cubicBezTo>
                  <a:pt x="2518010" y="357387"/>
                  <a:pt x="2523370" y="364182"/>
                  <a:pt x="2526368" y="372566"/>
                </a:cubicBezTo>
                <a:cubicBezTo>
                  <a:pt x="2529367" y="380950"/>
                  <a:pt x="2530800" y="389986"/>
                  <a:pt x="2530667" y="399672"/>
                </a:cubicBezTo>
                <a:lnTo>
                  <a:pt x="2530667" y="444918"/>
                </a:lnTo>
                <a:cubicBezTo>
                  <a:pt x="2530653" y="450700"/>
                  <a:pt x="2530796" y="456224"/>
                  <a:pt x="2531096" y="461491"/>
                </a:cubicBezTo>
                <a:cubicBezTo>
                  <a:pt x="2531396" y="466759"/>
                  <a:pt x="2531939" y="471369"/>
                  <a:pt x="2532725" y="475322"/>
                </a:cubicBezTo>
                <a:lnTo>
                  <a:pt x="2496631" y="475322"/>
                </a:lnTo>
                <a:lnTo>
                  <a:pt x="2494347" y="462992"/>
                </a:lnTo>
                <a:lnTo>
                  <a:pt x="2493661" y="462992"/>
                </a:lnTo>
                <a:cubicBezTo>
                  <a:pt x="2489706" y="468107"/>
                  <a:pt x="2484864" y="471865"/>
                  <a:pt x="2479135" y="474268"/>
                </a:cubicBezTo>
                <a:cubicBezTo>
                  <a:pt x="2473405" y="476671"/>
                  <a:pt x="2467190" y="477860"/>
                  <a:pt x="2460487" y="477836"/>
                </a:cubicBezTo>
                <a:cubicBezTo>
                  <a:pt x="2448685" y="477547"/>
                  <a:pt x="2439338" y="473673"/>
                  <a:pt x="2432447" y="466213"/>
                </a:cubicBezTo>
                <a:cubicBezTo>
                  <a:pt x="2425556" y="458754"/>
                  <a:pt x="2422035" y="449445"/>
                  <a:pt x="2421882" y="438289"/>
                </a:cubicBezTo>
                <a:cubicBezTo>
                  <a:pt x="2422023" y="426970"/>
                  <a:pt x="2425117" y="417717"/>
                  <a:pt x="2431165" y="410530"/>
                </a:cubicBezTo>
                <a:cubicBezTo>
                  <a:pt x="2437213" y="403344"/>
                  <a:pt x="2445370" y="398036"/>
                  <a:pt x="2455637" y="394607"/>
                </a:cubicBezTo>
                <a:cubicBezTo>
                  <a:pt x="2465904" y="391178"/>
                  <a:pt x="2477435" y="389442"/>
                  <a:pt x="2490233" y="389397"/>
                </a:cubicBezTo>
                <a:cubicBezTo>
                  <a:pt x="2490390" y="384383"/>
                  <a:pt x="2488988" y="380328"/>
                  <a:pt x="2486028" y="377232"/>
                </a:cubicBezTo>
                <a:cubicBezTo>
                  <a:pt x="2483068" y="374136"/>
                  <a:pt x="2477605" y="372542"/>
                  <a:pt x="2469639" y="372452"/>
                </a:cubicBezTo>
                <a:cubicBezTo>
                  <a:pt x="2463527" y="372499"/>
                  <a:pt x="2457745" y="373320"/>
                  <a:pt x="2452294" y="374913"/>
                </a:cubicBezTo>
                <a:cubicBezTo>
                  <a:pt x="2446843" y="376507"/>
                  <a:pt x="2442036" y="378587"/>
                  <a:pt x="2437872" y="381153"/>
                </a:cubicBezTo>
                <a:lnTo>
                  <a:pt x="2430563" y="355096"/>
                </a:lnTo>
                <a:cubicBezTo>
                  <a:pt x="2434736" y="352641"/>
                  <a:pt x="2440838" y="350243"/>
                  <a:pt x="2448869" y="347902"/>
                </a:cubicBezTo>
                <a:cubicBezTo>
                  <a:pt x="2456901" y="345561"/>
                  <a:pt x="2466493" y="344305"/>
                  <a:pt x="2477648" y="344134"/>
                </a:cubicBezTo>
                <a:close/>
                <a:moveTo>
                  <a:pt x="2400442" y="344134"/>
                </a:moveTo>
                <a:cubicBezTo>
                  <a:pt x="2402337" y="344134"/>
                  <a:pt x="2403918" y="344191"/>
                  <a:pt x="2405185" y="344305"/>
                </a:cubicBezTo>
                <a:cubicBezTo>
                  <a:pt x="2406452" y="344420"/>
                  <a:pt x="2407690" y="344591"/>
                  <a:pt x="2408900" y="344820"/>
                </a:cubicBezTo>
                <a:lnTo>
                  <a:pt x="2408900" y="383425"/>
                </a:lnTo>
                <a:cubicBezTo>
                  <a:pt x="2407547" y="383086"/>
                  <a:pt x="2406080" y="382848"/>
                  <a:pt x="2404499" y="382710"/>
                </a:cubicBezTo>
                <a:cubicBezTo>
                  <a:pt x="2402918" y="382572"/>
                  <a:pt x="2401108" y="382505"/>
                  <a:pt x="2399070" y="382510"/>
                </a:cubicBezTo>
                <a:cubicBezTo>
                  <a:pt x="2393812" y="382472"/>
                  <a:pt x="2389069" y="383748"/>
                  <a:pt x="2384840" y="386339"/>
                </a:cubicBezTo>
                <a:cubicBezTo>
                  <a:pt x="2380610" y="388930"/>
                  <a:pt x="2377582" y="393064"/>
                  <a:pt x="2375753" y="398741"/>
                </a:cubicBezTo>
                <a:cubicBezTo>
                  <a:pt x="2375186" y="400260"/>
                  <a:pt x="2374777" y="402080"/>
                  <a:pt x="2374524" y="404200"/>
                </a:cubicBezTo>
                <a:cubicBezTo>
                  <a:pt x="2374271" y="406321"/>
                  <a:pt x="2374148" y="408545"/>
                  <a:pt x="2374152" y="410871"/>
                </a:cubicBezTo>
                <a:lnTo>
                  <a:pt x="2374152" y="475322"/>
                </a:lnTo>
                <a:lnTo>
                  <a:pt x="2333947" y="475322"/>
                </a:lnTo>
                <a:lnTo>
                  <a:pt x="2333947" y="388245"/>
                </a:lnTo>
                <a:cubicBezTo>
                  <a:pt x="2333938" y="379841"/>
                  <a:pt x="2333843" y="372251"/>
                  <a:pt x="2333662" y="365476"/>
                </a:cubicBezTo>
                <a:cubicBezTo>
                  <a:pt x="2333481" y="358700"/>
                  <a:pt x="2333271" y="352425"/>
                  <a:pt x="2333033" y="346649"/>
                </a:cubicBezTo>
                <a:lnTo>
                  <a:pt x="2367528" y="346649"/>
                </a:lnTo>
                <a:lnTo>
                  <a:pt x="2369127" y="368119"/>
                </a:lnTo>
                <a:lnTo>
                  <a:pt x="2370040" y="368119"/>
                </a:lnTo>
                <a:cubicBezTo>
                  <a:pt x="2373449" y="359724"/>
                  <a:pt x="2378001" y="353614"/>
                  <a:pt x="2383697" y="349788"/>
                </a:cubicBezTo>
                <a:cubicBezTo>
                  <a:pt x="2389393" y="345961"/>
                  <a:pt x="2394974" y="344077"/>
                  <a:pt x="2400442" y="344134"/>
                </a:cubicBezTo>
                <a:close/>
                <a:moveTo>
                  <a:pt x="2264289" y="344134"/>
                </a:moveTo>
                <a:cubicBezTo>
                  <a:pt x="2279871" y="344080"/>
                  <a:pt x="2292422" y="349326"/>
                  <a:pt x="2301942" y="359869"/>
                </a:cubicBezTo>
                <a:cubicBezTo>
                  <a:pt x="2311462" y="370413"/>
                  <a:pt x="2316355" y="386577"/>
                  <a:pt x="2316621" y="408359"/>
                </a:cubicBezTo>
                <a:cubicBezTo>
                  <a:pt x="2316631" y="411490"/>
                  <a:pt x="2316555" y="414535"/>
                  <a:pt x="2316393" y="417494"/>
                </a:cubicBezTo>
                <a:cubicBezTo>
                  <a:pt x="2316231" y="420453"/>
                  <a:pt x="2315927" y="423041"/>
                  <a:pt x="2315479" y="425258"/>
                </a:cubicBezTo>
                <a:lnTo>
                  <a:pt x="2242784" y="425258"/>
                </a:lnTo>
                <a:cubicBezTo>
                  <a:pt x="2243446" y="432902"/>
                  <a:pt x="2246697" y="438558"/>
                  <a:pt x="2252535" y="442225"/>
                </a:cubicBezTo>
                <a:cubicBezTo>
                  <a:pt x="2258374" y="445892"/>
                  <a:pt x="2265571" y="447714"/>
                  <a:pt x="2274126" y="447690"/>
                </a:cubicBezTo>
                <a:cubicBezTo>
                  <a:pt x="2279941" y="447666"/>
                  <a:pt x="2285397" y="447199"/>
                  <a:pt x="2290494" y="446288"/>
                </a:cubicBezTo>
                <a:cubicBezTo>
                  <a:pt x="2295592" y="445377"/>
                  <a:pt x="2300418" y="444166"/>
                  <a:pt x="2304972" y="442654"/>
                </a:cubicBezTo>
                <a:lnTo>
                  <a:pt x="2310226" y="470528"/>
                </a:lnTo>
                <a:cubicBezTo>
                  <a:pt x="2304216" y="472921"/>
                  <a:pt x="2297562" y="474701"/>
                  <a:pt x="2290265" y="475866"/>
                </a:cubicBezTo>
                <a:cubicBezTo>
                  <a:pt x="2282968" y="477032"/>
                  <a:pt x="2275453" y="477612"/>
                  <a:pt x="2267720" y="477608"/>
                </a:cubicBezTo>
                <a:cubicBezTo>
                  <a:pt x="2247377" y="477438"/>
                  <a:pt x="2231766" y="471726"/>
                  <a:pt x="2220888" y="460473"/>
                </a:cubicBezTo>
                <a:cubicBezTo>
                  <a:pt x="2210009" y="449220"/>
                  <a:pt x="2204516" y="433448"/>
                  <a:pt x="2204407" y="413155"/>
                </a:cubicBezTo>
                <a:cubicBezTo>
                  <a:pt x="2204435" y="400714"/>
                  <a:pt x="2206765" y="389296"/>
                  <a:pt x="2211397" y="378900"/>
                </a:cubicBezTo>
                <a:cubicBezTo>
                  <a:pt x="2216028" y="368504"/>
                  <a:pt x="2222794" y="360153"/>
                  <a:pt x="2231693" y="353848"/>
                </a:cubicBezTo>
                <a:cubicBezTo>
                  <a:pt x="2240593" y="347542"/>
                  <a:pt x="2251458" y="344304"/>
                  <a:pt x="2264289" y="344134"/>
                </a:cubicBezTo>
                <a:close/>
                <a:moveTo>
                  <a:pt x="2139255" y="344134"/>
                </a:moveTo>
                <a:cubicBezTo>
                  <a:pt x="2152772" y="344247"/>
                  <a:pt x="2163033" y="348874"/>
                  <a:pt x="2170039" y="358014"/>
                </a:cubicBezTo>
                <a:cubicBezTo>
                  <a:pt x="2177045" y="367153"/>
                  <a:pt x="2180566" y="380126"/>
                  <a:pt x="2180604" y="396930"/>
                </a:cubicBezTo>
                <a:lnTo>
                  <a:pt x="2180604" y="475322"/>
                </a:lnTo>
                <a:lnTo>
                  <a:pt x="2140399" y="475322"/>
                </a:lnTo>
                <a:lnTo>
                  <a:pt x="2140399" y="400570"/>
                </a:lnTo>
                <a:cubicBezTo>
                  <a:pt x="2140466" y="393697"/>
                  <a:pt x="2139303" y="388125"/>
                  <a:pt x="2136910" y="383853"/>
                </a:cubicBezTo>
                <a:cubicBezTo>
                  <a:pt x="2134517" y="379581"/>
                  <a:pt x="2130494" y="377381"/>
                  <a:pt x="2124841" y="377252"/>
                </a:cubicBezTo>
                <a:cubicBezTo>
                  <a:pt x="2120413" y="377167"/>
                  <a:pt x="2116457" y="378881"/>
                  <a:pt x="2112972" y="382396"/>
                </a:cubicBezTo>
                <a:cubicBezTo>
                  <a:pt x="2109488" y="385911"/>
                  <a:pt x="2107648" y="391740"/>
                  <a:pt x="2107452" y="399884"/>
                </a:cubicBezTo>
                <a:lnTo>
                  <a:pt x="2107452" y="475322"/>
                </a:lnTo>
                <a:lnTo>
                  <a:pt x="2067247" y="475322"/>
                </a:lnTo>
                <a:lnTo>
                  <a:pt x="2067247" y="387788"/>
                </a:lnTo>
                <a:cubicBezTo>
                  <a:pt x="2067238" y="380132"/>
                  <a:pt x="2067143" y="372875"/>
                  <a:pt x="2066962" y="366019"/>
                </a:cubicBezTo>
                <a:cubicBezTo>
                  <a:pt x="2066781" y="359162"/>
                  <a:pt x="2066571" y="352705"/>
                  <a:pt x="2066333" y="346649"/>
                </a:cubicBezTo>
                <a:lnTo>
                  <a:pt x="2100827" y="346649"/>
                </a:lnTo>
                <a:lnTo>
                  <a:pt x="2102883" y="362863"/>
                </a:lnTo>
                <a:lnTo>
                  <a:pt x="2103569" y="362863"/>
                </a:lnTo>
                <a:cubicBezTo>
                  <a:pt x="2106440" y="358285"/>
                  <a:pt x="2110871" y="354079"/>
                  <a:pt x="2116863" y="350244"/>
                </a:cubicBezTo>
                <a:cubicBezTo>
                  <a:pt x="2122854" y="346408"/>
                  <a:pt x="2130318" y="344372"/>
                  <a:pt x="2139255" y="344134"/>
                </a:cubicBezTo>
                <a:close/>
                <a:moveTo>
                  <a:pt x="1997589" y="344134"/>
                </a:moveTo>
                <a:cubicBezTo>
                  <a:pt x="2013171" y="344080"/>
                  <a:pt x="2025722" y="349326"/>
                  <a:pt x="2035242" y="359869"/>
                </a:cubicBezTo>
                <a:cubicBezTo>
                  <a:pt x="2044762" y="370413"/>
                  <a:pt x="2049655" y="386577"/>
                  <a:pt x="2049922" y="408359"/>
                </a:cubicBezTo>
                <a:cubicBezTo>
                  <a:pt x="2049931" y="411490"/>
                  <a:pt x="2049855" y="414535"/>
                  <a:pt x="2049693" y="417494"/>
                </a:cubicBezTo>
                <a:cubicBezTo>
                  <a:pt x="2049531" y="420453"/>
                  <a:pt x="2049226" y="423041"/>
                  <a:pt x="2048779" y="425258"/>
                </a:cubicBezTo>
                <a:lnTo>
                  <a:pt x="1976084" y="425258"/>
                </a:lnTo>
                <a:cubicBezTo>
                  <a:pt x="1976746" y="432902"/>
                  <a:pt x="1979997" y="438558"/>
                  <a:pt x="1985835" y="442225"/>
                </a:cubicBezTo>
                <a:cubicBezTo>
                  <a:pt x="1991674" y="445892"/>
                  <a:pt x="1998871" y="447714"/>
                  <a:pt x="2007426" y="447690"/>
                </a:cubicBezTo>
                <a:cubicBezTo>
                  <a:pt x="2013241" y="447666"/>
                  <a:pt x="2018697" y="447199"/>
                  <a:pt x="2023794" y="446288"/>
                </a:cubicBezTo>
                <a:cubicBezTo>
                  <a:pt x="2028892" y="445377"/>
                  <a:pt x="2033718" y="444166"/>
                  <a:pt x="2038272" y="442654"/>
                </a:cubicBezTo>
                <a:lnTo>
                  <a:pt x="2043526" y="470528"/>
                </a:lnTo>
                <a:cubicBezTo>
                  <a:pt x="2037515" y="472921"/>
                  <a:pt x="2030862" y="474701"/>
                  <a:pt x="2023565" y="475866"/>
                </a:cubicBezTo>
                <a:cubicBezTo>
                  <a:pt x="2016268" y="477032"/>
                  <a:pt x="2008753" y="477612"/>
                  <a:pt x="2001020" y="477608"/>
                </a:cubicBezTo>
                <a:cubicBezTo>
                  <a:pt x="1980677" y="477438"/>
                  <a:pt x="1965066" y="471726"/>
                  <a:pt x="1954188" y="460473"/>
                </a:cubicBezTo>
                <a:cubicBezTo>
                  <a:pt x="1943309" y="449220"/>
                  <a:pt x="1937816" y="433448"/>
                  <a:pt x="1937707" y="413155"/>
                </a:cubicBezTo>
                <a:cubicBezTo>
                  <a:pt x="1937735" y="400714"/>
                  <a:pt x="1940065" y="389296"/>
                  <a:pt x="1944697" y="378900"/>
                </a:cubicBezTo>
                <a:cubicBezTo>
                  <a:pt x="1949329" y="368504"/>
                  <a:pt x="1956094" y="360153"/>
                  <a:pt x="1964993" y="353848"/>
                </a:cubicBezTo>
                <a:cubicBezTo>
                  <a:pt x="1973893" y="347542"/>
                  <a:pt x="1984758" y="344304"/>
                  <a:pt x="1997589" y="344134"/>
                </a:cubicBezTo>
                <a:close/>
                <a:moveTo>
                  <a:pt x="1668023" y="344134"/>
                </a:moveTo>
                <a:cubicBezTo>
                  <a:pt x="1682061" y="344290"/>
                  <a:pt x="1692940" y="346972"/>
                  <a:pt x="1700663" y="352179"/>
                </a:cubicBezTo>
                <a:cubicBezTo>
                  <a:pt x="1708385" y="357387"/>
                  <a:pt x="1713745" y="364182"/>
                  <a:pt x="1716744" y="372566"/>
                </a:cubicBezTo>
                <a:cubicBezTo>
                  <a:pt x="1719742" y="380950"/>
                  <a:pt x="1721175" y="389986"/>
                  <a:pt x="1721042" y="399672"/>
                </a:cubicBezTo>
                <a:lnTo>
                  <a:pt x="1721042" y="444918"/>
                </a:lnTo>
                <a:cubicBezTo>
                  <a:pt x="1721028" y="450700"/>
                  <a:pt x="1721171" y="456224"/>
                  <a:pt x="1721471" y="461491"/>
                </a:cubicBezTo>
                <a:cubicBezTo>
                  <a:pt x="1721771" y="466759"/>
                  <a:pt x="1722314" y="471369"/>
                  <a:pt x="1723100" y="475322"/>
                </a:cubicBezTo>
                <a:lnTo>
                  <a:pt x="1687006" y="475322"/>
                </a:lnTo>
                <a:lnTo>
                  <a:pt x="1684721" y="462992"/>
                </a:lnTo>
                <a:lnTo>
                  <a:pt x="1684036" y="462992"/>
                </a:lnTo>
                <a:cubicBezTo>
                  <a:pt x="1680081" y="468107"/>
                  <a:pt x="1675239" y="471865"/>
                  <a:pt x="1669510" y="474268"/>
                </a:cubicBezTo>
                <a:cubicBezTo>
                  <a:pt x="1663780" y="476671"/>
                  <a:pt x="1657564" y="477860"/>
                  <a:pt x="1650862" y="477836"/>
                </a:cubicBezTo>
                <a:cubicBezTo>
                  <a:pt x="1639060" y="477547"/>
                  <a:pt x="1629713" y="473673"/>
                  <a:pt x="1622822" y="466213"/>
                </a:cubicBezTo>
                <a:cubicBezTo>
                  <a:pt x="1615931" y="458754"/>
                  <a:pt x="1612409" y="449445"/>
                  <a:pt x="1612257" y="438289"/>
                </a:cubicBezTo>
                <a:cubicBezTo>
                  <a:pt x="1612398" y="426970"/>
                  <a:pt x="1615492" y="417717"/>
                  <a:pt x="1621540" y="410530"/>
                </a:cubicBezTo>
                <a:cubicBezTo>
                  <a:pt x="1627588" y="403344"/>
                  <a:pt x="1635745" y="398036"/>
                  <a:pt x="1646012" y="394607"/>
                </a:cubicBezTo>
                <a:cubicBezTo>
                  <a:pt x="1656279" y="391178"/>
                  <a:pt x="1667811" y="389442"/>
                  <a:pt x="1680607" y="389397"/>
                </a:cubicBezTo>
                <a:cubicBezTo>
                  <a:pt x="1680765" y="384383"/>
                  <a:pt x="1679364" y="380328"/>
                  <a:pt x="1676403" y="377232"/>
                </a:cubicBezTo>
                <a:cubicBezTo>
                  <a:pt x="1673443" y="374136"/>
                  <a:pt x="1667980" y="372542"/>
                  <a:pt x="1660014" y="372452"/>
                </a:cubicBezTo>
                <a:cubicBezTo>
                  <a:pt x="1653902" y="372499"/>
                  <a:pt x="1648120" y="373320"/>
                  <a:pt x="1642669" y="374913"/>
                </a:cubicBezTo>
                <a:cubicBezTo>
                  <a:pt x="1637219" y="376507"/>
                  <a:pt x="1632411" y="378587"/>
                  <a:pt x="1628247" y="381153"/>
                </a:cubicBezTo>
                <a:lnTo>
                  <a:pt x="1620938" y="355096"/>
                </a:lnTo>
                <a:cubicBezTo>
                  <a:pt x="1625111" y="352641"/>
                  <a:pt x="1631213" y="350243"/>
                  <a:pt x="1639244" y="347902"/>
                </a:cubicBezTo>
                <a:cubicBezTo>
                  <a:pt x="1647276" y="345561"/>
                  <a:pt x="1656869" y="344305"/>
                  <a:pt x="1668023" y="344134"/>
                </a:cubicBezTo>
                <a:close/>
                <a:moveTo>
                  <a:pt x="1383948" y="331304"/>
                </a:moveTo>
                <a:cubicBezTo>
                  <a:pt x="1382772" y="336921"/>
                  <a:pt x="1381524" y="343182"/>
                  <a:pt x="1380205" y="350087"/>
                </a:cubicBezTo>
                <a:cubicBezTo>
                  <a:pt x="1378887" y="356992"/>
                  <a:pt x="1377696" y="363085"/>
                  <a:pt x="1376634" y="368366"/>
                </a:cubicBezTo>
                <a:lnTo>
                  <a:pt x="1368635" y="403799"/>
                </a:lnTo>
                <a:lnTo>
                  <a:pt x="1399718" y="403799"/>
                </a:lnTo>
                <a:lnTo>
                  <a:pt x="1391947" y="368351"/>
                </a:lnTo>
                <a:cubicBezTo>
                  <a:pt x="1390776" y="362877"/>
                  <a:pt x="1389519" y="356731"/>
                  <a:pt x="1388176" y="349913"/>
                </a:cubicBezTo>
                <a:cubicBezTo>
                  <a:pt x="1386834" y="343095"/>
                  <a:pt x="1385577" y="336892"/>
                  <a:pt x="1384405" y="331304"/>
                </a:cubicBezTo>
                <a:close/>
                <a:moveTo>
                  <a:pt x="736248" y="331304"/>
                </a:moveTo>
                <a:cubicBezTo>
                  <a:pt x="735072" y="336921"/>
                  <a:pt x="733825" y="343182"/>
                  <a:pt x="732506" y="350087"/>
                </a:cubicBezTo>
                <a:cubicBezTo>
                  <a:pt x="731187" y="356992"/>
                  <a:pt x="729996" y="363085"/>
                  <a:pt x="728934" y="368366"/>
                </a:cubicBezTo>
                <a:lnTo>
                  <a:pt x="720935" y="403799"/>
                </a:lnTo>
                <a:lnTo>
                  <a:pt x="752019" y="403799"/>
                </a:lnTo>
                <a:lnTo>
                  <a:pt x="744248" y="368351"/>
                </a:lnTo>
                <a:cubicBezTo>
                  <a:pt x="743076" y="362877"/>
                  <a:pt x="741819" y="356731"/>
                  <a:pt x="740477" y="349913"/>
                </a:cubicBezTo>
                <a:cubicBezTo>
                  <a:pt x="739134" y="343095"/>
                  <a:pt x="737877" y="336892"/>
                  <a:pt x="736705" y="331304"/>
                </a:cubicBezTo>
                <a:close/>
                <a:moveTo>
                  <a:pt x="3255338" y="328789"/>
                </a:moveTo>
                <a:cubicBezTo>
                  <a:pt x="3252574" y="328803"/>
                  <a:pt x="3250153" y="328946"/>
                  <a:pt x="3248075" y="329218"/>
                </a:cubicBezTo>
                <a:cubicBezTo>
                  <a:pt x="3245997" y="329489"/>
                  <a:pt x="3244376" y="329804"/>
                  <a:pt x="3243213" y="330161"/>
                </a:cubicBezTo>
                <a:lnTo>
                  <a:pt x="3243213" y="380710"/>
                </a:lnTo>
                <a:cubicBezTo>
                  <a:pt x="3244438" y="380829"/>
                  <a:pt x="3245763" y="380934"/>
                  <a:pt x="3247188" y="381024"/>
                </a:cubicBezTo>
                <a:cubicBezTo>
                  <a:pt x="3248613" y="381115"/>
                  <a:pt x="3250339" y="381162"/>
                  <a:pt x="3252364" y="381167"/>
                </a:cubicBezTo>
                <a:cubicBezTo>
                  <a:pt x="3261772" y="381034"/>
                  <a:pt x="3268922" y="378499"/>
                  <a:pt x="3273812" y="373562"/>
                </a:cubicBezTo>
                <a:cubicBezTo>
                  <a:pt x="3278702" y="368625"/>
                  <a:pt x="3281161" y="362088"/>
                  <a:pt x="3281190" y="353949"/>
                </a:cubicBezTo>
                <a:cubicBezTo>
                  <a:pt x="3281113" y="345796"/>
                  <a:pt x="3278807" y="339572"/>
                  <a:pt x="3274269" y="335279"/>
                </a:cubicBezTo>
                <a:cubicBezTo>
                  <a:pt x="3269732" y="330986"/>
                  <a:pt x="3263422" y="328822"/>
                  <a:pt x="3255338" y="328789"/>
                </a:cubicBezTo>
                <a:close/>
                <a:moveTo>
                  <a:pt x="493314" y="328789"/>
                </a:moveTo>
                <a:cubicBezTo>
                  <a:pt x="490470" y="328794"/>
                  <a:pt x="488039" y="328899"/>
                  <a:pt x="486024" y="329104"/>
                </a:cubicBezTo>
                <a:cubicBezTo>
                  <a:pt x="484008" y="329309"/>
                  <a:pt x="482322" y="329585"/>
                  <a:pt x="480964" y="329933"/>
                </a:cubicBezTo>
                <a:lnTo>
                  <a:pt x="480964" y="444489"/>
                </a:lnTo>
                <a:cubicBezTo>
                  <a:pt x="482264" y="444708"/>
                  <a:pt x="483780" y="444842"/>
                  <a:pt x="485509" y="444889"/>
                </a:cubicBezTo>
                <a:cubicBezTo>
                  <a:pt x="487239" y="444937"/>
                  <a:pt x="488926" y="444956"/>
                  <a:pt x="490570" y="444947"/>
                </a:cubicBezTo>
                <a:cubicBezTo>
                  <a:pt x="503955" y="445232"/>
                  <a:pt x="514752" y="440545"/>
                  <a:pt x="522962" y="430884"/>
                </a:cubicBezTo>
                <a:cubicBezTo>
                  <a:pt x="531172" y="421223"/>
                  <a:pt x="535394" y="405561"/>
                  <a:pt x="535627" y="383895"/>
                </a:cubicBezTo>
                <a:cubicBezTo>
                  <a:pt x="535451" y="365493"/>
                  <a:pt x="531573" y="351707"/>
                  <a:pt x="523991" y="342537"/>
                </a:cubicBezTo>
                <a:cubicBezTo>
                  <a:pt x="516410" y="333367"/>
                  <a:pt x="506185" y="328784"/>
                  <a:pt x="493314" y="328789"/>
                </a:cubicBezTo>
                <a:close/>
                <a:moveTo>
                  <a:pt x="922629" y="327875"/>
                </a:moveTo>
                <a:cubicBezTo>
                  <a:pt x="919426" y="327880"/>
                  <a:pt x="916738" y="327984"/>
                  <a:pt x="914564" y="328189"/>
                </a:cubicBezTo>
                <a:cubicBezTo>
                  <a:pt x="912391" y="328394"/>
                  <a:pt x="910732" y="328671"/>
                  <a:pt x="909589" y="329019"/>
                </a:cubicBezTo>
                <a:lnTo>
                  <a:pt x="909589" y="376824"/>
                </a:lnTo>
                <a:lnTo>
                  <a:pt x="920112" y="376824"/>
                </a:lnTo>
                <a:cubicBezTo>
                  <a:pt x="928634" y="376686"/>
                  <a:pt x="935211" y="374331"/>
                  <a:pt x="939844" y="369762"/>
                </a:cubicBezTo>
                <a:cubicBezTo>
                  <a:pt x="944477" y="365192"/>
                  <a:pt x="946822" y="359235"/>
                  <a:pt x="946879" y="351892"/>
                </a:cubicBezTo>
                <a:cubicBezTo>
                  <a:pt x="946753" y="345259"/>
                  <a:pt x="945352" y="340201"/>
                  <a:pt x="942676" y="336719"/>
                </a:cubicBezTo>
                <a:cubicBezTo>
                  <a:pt x="940000" y="333237"/>
                  <a:pt x="936803" y="330874"/>
                  <a:pt x="933085" y="329628"/>
                </a:cubicBezTo>
                <a:cubicBezTo>
                  <a:pt x="929366" y="328383"/>
                  <a:pt x="925881" y="327799"/>
                  <a:pt x="922629" y="327875"/>
                </a:cubicBezTo>
                <a:close/>
                <a:moveTo>
                  <a:pt x="3804045" y="326975"/>
                </a:moveTo>
                <a:lnTo>
                  <a:pt x="3804045" y="353264"/>
                </a:lnTo>
                <a:lnTo>
                  <a:pt x="3784157" y="353264"/>
                </a:lnTo>
                <a:lnTo>
                  <a:pt x="3784157" y="379517"/>
                </a:lnTo>
                <a:lnTo>
                  <a:pt x="3800187" y="375402"/>
                </a:lnTo>
                <a:lnTo>
                  <a:pt x="3801778" y="387061"/>
                </a:lnTo>
                <a:cubicBezTo>
                  <a:pt x="3810919" y="381203"/>
                  <a:pt x="3819444" y="374459"/>
                  <a:pt x="3827352" y="366829"/>
                </a:cubicBezTo>
                <a:cubicBezTo>
                  <a:pt x="3835260" y="359199"/>
                  <a:pt x="3841895" y="351540"/>
                  <a:pt x="3847258" y="343851"/>
                </a:cubicBezTo>
                <a:lnTo>
                  <a:pt x="3823962" y="343851"/>
                </a:lnTo>
                <a:lnTo>
                  <a:pt x="3823962" y="326975"/>
                </a:lnTo>
                <a:close/>
                <a:moveTo>
                  <a:pt x="3854566" y="326960"/>
                </a:moveTo>
                <a:lnTo>
                  <a:pt x="3854566" y="335816"/>
                </a:lnTo>
                <a:lnTo>
                  <a:pt x="3884084" y="336957"/>
                </a:lnTo>
                <a:lnTo>
                  <a:pt x="3884084" y="326960"/>
                </a:lnTo>
                <a:close/>
                <a:moveTo>
                  <a:pt x="2608239" y="311901"/>
                </a:moveTo>
                <a:lnTo>
                  <a:pt x="2608239" y="346649"/>
                </a:lnTo>
                <a:lnTo>
                  <a:pt x="2634985" y="346649"/>
                </a:lnTo>
                <a:lnTo>
                  <a:pt x="2634985" y="375652"/>
                </a:lnTo>
                <a:lnTo>
                  <a:pt x="2608239" y="375652"/>
                </a:lnTo>
                <a:lnTo>
                  <a:pt x="2608239" y="424135"/>
                </a:lnTo>
                <a:cubicBezTo>
                  <a:pt x="2608239" y="431597"/>
                  <a:pt x="2609439" y="436914"/>
                  <a:pt x="2611839" y="440087"/>
                </a:cubicBezTo>
                <a:cubicBezTo>
                  <a:pt x="2614240" y="443260"/>
                  <a:pt x="2617840" y="444804"/>
                  <a:pt x="2622640" y="444718"/>
                </a:cubicBezTo>
                <a:cubicBezTo>
                  <a:pt x="2624865" y="444727"/>
                  <a:pt x="2626760" y="444651"/>
                  <a:pt x="2628327" y="444489"/>
                </a:cubicBezTo>
                <a:cubicBezTo>
                  <a:pt x="2629894" y="444327"/>
                  <a:pt x="2631504" y="444022"/>
                  <a:pt x="2633156" y="443574"/>
                </a:cubicBezTo>
                <a:lnTo>
                  <a:pt x="2633385" y="474639"/>
                </a:lnTo>
                <a:cubicBezTo>
                  <a:pt x="2630827" y="475462"/>
                  <a:pt x="2627427" y="476156"/>
                  <a:pt x="2623183" y="476723"/>
                </a:cubicBezTo>
                <a:cubicBezTo>
                  <a:pt x="2618940" y="477289"/>
                  <a:pt x="2614111" y="477584"/>
                  <a:pt x="2608696" y="477608"/>
                </a:cubicBezTo>
                <a:cubicBezTo>
                  <a:pt x="2595758" y="477281"/>
                  <a:pt x="2586429" y="474179"/>
                  <a:pt x="2580708" y="468302"/>
                </a:cubicBezTo>
                <a:cubicBezTo>
                  <a:pt x="2574987" y="462424"/>
                  <a:pt x="2571462" y="455734"/>
                  <a:pt x="2570132" y="448231"/>
                </a:cubicBezTo>
                <a:cubicBezTo>
                  <a:pt x="2568802" y="440727"/>
                  <a:pt x="2568255" y="434373"/>
                  <a:pt x="2568491" y="429167"/>
                </a:cubicBezTo>
                <a:lnTo>
                  <a:pt x="2568491" y="375652"/>
                </a:lnTo>
                <a:lnTo>
                  <a:pt x="2552717" y="375652"/>
                </a:lnTo>
                <a:lnTo>
                  <a:pt x="2552717" y="346649"/>
                </a:lnTo>
                <a:lnTo>
                  <a:pt x="2568491" y="346649"/>
                </a:lnTo>
                <a:lnTo>
                  <a:pt x="2568491" y="323103"/>
                </a:lnTo>
                <a:close/>
                <a:moveTo>
                  <a:pt x="4190430" y="298643"/>
                </a:moveTo>
                <a:lnTo>
                  <a:pt x="4232764" y="298643"/>
                </a:lnTo>
                <a:lnTo>
                  <a:pt x="4227503" y="416352"/>
                </a:lnTo>
                <a:lnTo>
                  <a:pt x="4195919" y="416352"/>
                </a:lnTo>
                <a:close/>
                <a:moveTo>
                  <a:pt x="3345426" y="298643"/>
                </a:moveTo>
                <a:lnTo>
                  <a:pt x="3385631" y="298643"/>
                </a:lnTo>
                <a:lnTo>
                  <a:pt x="3385631" y="405566"/>
                </a:lnTo>
                <a:cubicBezTo>
                  <a:pt x="3385703" y="419117"/>
                  <a:pt x="3387847" y="429049"/>
                  <a:pt x="3392064" y="435359"/>
                </a:cubicBezTo>
                <a:cubicBezTo>
                  <a:pt x="3396282" y="441670"/>
                  <a:pt x="3402143" y="444789"/>
                  <a:pt x="3409649" y="444718"/>
                </a:cubicBezTo>
                <a:cubicBezTo>
                  <a:pt x="3417363" y="444847"/>
                  <a:pt x="3423320" y="441842"/>
                  <a:pt x="3427518" y="435703"/>
                </a:cubicBezTo>
                <a:cubicBezTo>
                  <a:pt x="3431717" y="429564"/>
                  <a:pt x="3433842" y="419518"/>
                  <a:pt x="3433894" y="405566"/>
                </a:cubicBezTo>
                <a:lnTo>
                  <a:pt x="3433894" y="298643"/>
                </a:lnTo>
                <a:lnTo>
                  <a:pt x="3474100" y="298643"/>
                </a:lnTo>
                <a:lnTo>
                  <a:pt x="3474100" y="401216"/>
                </a:lnTo>
                <a:cubicBezTo>
                  <a:pt x="3474029" y="426538"/>
                  <a:pt x="3468459" y="445631"/>
                  <a:pt x="3457391" y="458494"/>
                </a:cubicBezTo>
                <a:cubicBezTo>
                  <a:pt x="3446322" y="471358"/>
                  <a:pt x="3430180" y="477805"/>
                  <a:pt x="3408962" y="477836"/>
                </a:cubicBezTo>
                <a:cubicBezTo>
                  <a:pt x="3387512" y="477815"/>
                  <a:pt x="3371551" y="471348"/>
                  <a:pt x="3361078" y="458437"/>
                </a:cubicBezTo>
                <a:cubicBezTo>
                  <a:pt x="3350605" y="445526"/>
                  <a:pt x="3345387" y="426300"/>
                  <a:pt x="3345426" y="400758"/>
                </a:cubicBezTo>
                <a:close/>
                <a:moveTo>
                  <a:pt x="1360178" y="298643"/>
                </a:moveTo>
                <a:lnTo>
                  <a:pt x="1411146" y="298643"/>
                </a:lnTo>
                <a:lnTo>
                  <a:pt x="1456400" y="475322"/>
                </a:lnTo>
                <a:lnTo>
                  <a:pt x="1414803" y="475322"/>
                </a:lnTo>
                <a:lnTo>
                  <a:pt x="1404518" y="434174"/>
                </a:lnTo>
                <a:lnTo>
                  <a:pt x="1363835" y="434174"/>
                </a:lnTo>
                <a:lnTo>
                  <a:pt x="1354236" y="475322"/>
                </a:lnTo>
                <a:lnTo>
                  <a:pt x="1313553" y="475322"/>
                </a:lnTo>
                <a:close/>
                <a:moveTo>
                  <a:pt x="1123282" y="298643"/>
                </a:moveTo>
                <a:lnTo>
                  <a:pt x="1167620" y="298643"/>
                </a:lnTo>
                <a:lnTo>
                  <a:pt x="1179734" y="329499"/>
                </a:lnTo>
                <a:cubicBezTo>
                  <a:pt x="1181757" y="334594"/>
                  <a:pt x="1183595" y="339489"/>
                  <a:pt x="1185247" y="344185"/>
                </a:cubicBezTo>
                <a:cubicBezTo>
                  <a:pt x="1186900" y="348880"/>
                  <a:pt x="1188566" y="353660"/>
                  <a:pt x="1190247" y="358527"/>
                </a:cubicBezTo>
                <a:lnTo>
                  <a:pt x="1190933" y="358527"/>
                </a:lnTo>
                <a:cubicBezTo>
                  <a:pt x="1192609" y="353137"/>
                  <a:pt x="1194170" y="348146"/>
                  <a:pt x="1195618" y="343556"/>
                </a:cubicBezTo>
                <a:cubicBezTo>
                  <a:pt x="1197065" y="338966"/>
                  <a:pt x="1198627" y="334204"/>
                  <a:pt x="1200303" y="329271"/>
                </a:cubicBezTo>
                <a:lnTo>
                  <a:pt x="1211502" y="298643"/>
                </a:lnTo>
                <a:lnTo>
                  <a:pt x="1254927" y="298643"/>
                </a:lnTo>
                <a:lnTo>
                  <a:pt x="1212874" y="385726"/>
                </a:lnTo>
                <a:lnTo>
                  <a:pt x="1257441" y="475322"/>
                </a:lnTo>
                <a:lnTo>
                  <a:pt x="1212874" y="475322"/>
                </a:lnTo>
                <a:lnTo>
                  <a:pt x="1200075" y="444466"/>
                </a:lnTo>
                <a:cubicBezTo>
                  <a:pt x="1197703" y="438933"/>
                  <a:pt x="1195532" y="433657"/>
                  <a:pt x="1193561" y="428638"/>
                </a:cubicBezTo>
                <a:cubicBezTo>
                  <a:pt x="1191590" y="423619"/>
                  <a:pt x="1189647" y="418458"/>
                  <a:pt x="1187733" y="413153"/>
                </a:cubicBezTo>
                <a:lnTo>
                  <a:pt x="1187047" y="413153"/>
                </a:lnTo>
                <a:cubicBezTo>
                  <a:pt x="1185457" y="418481"/>
                  <a:pt x="1183781" y="423710"/>
                  <a:pt x="1182019" y="428838"/>
                </a:cubicBezTo>
                <a:cubicBezTo>
                  <a:pt x="1180258" y="433966"/>
                  <a:pt x="1178353" y="439252"/>
                  <a:pt x="1176305" y="444694"/>
                </a:cubicBezTo>
                <a:lnTo>
                  <a:pt x="1164878" y="475322"/>
                </a:lnTo>
                <a:lnTo>
                  <a:pt x="1121682" y="475322"/>
                </a:lnTo>
                <a:lnTo>
                  <a:pt x="1164192" y="385497"/>
                </a:lnTo>
                <a:close/>
                <a:moveTo>
                  <a:pt x="999914" y="298643"/>
                </a:moveTo>
                <a:lnTo>
                  <a:pt x="1120586" y="298643"/>
                </a:lnTo>
                <a:lnTo>
                  <a:pt x="1120586" y="333818"/>
                </a:lnTo>
                <a:lnTo>
                  <a:pt x="1080124" y="333818"/>
                </a:lnTo>
                <a:lnTo>
                  <a:pt x="1080124" y="475322"/>
                </a:lnTo>
                <a:lnTo>
                  <a:pt x="1039919" y="475322"/>
                </a:lnTo>
                <a:lnTo>
                  <a:pt x="1039919" y="333818"/>
                </a:lnTo>
                <a:lnTo>
                  <a:pt x="999914" y="333818"/>
                </a:lnTo>
                <a:close/>
                <a:moveTo>
                  <a:pt x="712478" y="298643"/>
                </a:moveTo>
                <a:lnTo>
                  <a:pt x="763446" y="298643"/>
                </a:lnTo>
                <a:lnTo>
                  <a:pt x="808700" y="475322"/>
                </a:lnTo>
                <a:lnTo>
                  <a:pt x="767103" y="475322"/>
                </a:lnTo>
                <a:lnTo>
                  <a:pt x="756818" y="434174"/>
                </a:lnTo>
                <a:lnTo>
                  <a:pt x="716135" y="434174"/>
                </a:lnTo>
                <a:lnTo>
                  <a:pt x="706536" y="475322"/>
                </a:lnTo>
                <a:lnTo>
                  <a:pt x="665853" y="475322"/>
                </a:lnTo>
                <a:close/>
                <a:moveTo>
                  <a:pt x="602912" y="298643"/>
                </a:moveTo>
                <a:lnTo>
                  <a:pt x="643117" y="298643"/>
                </a:lnTo>
                <a:lnTo>
                  <a:pt x="643117" y="475322"/>
                </a:lnTo>
                <a:lnTo>
                  <a:pt x="602912" y="475322"/>
                </a:lnTo>
                <a:close/>
                <a:moveTo>
                  <a:pt x="364787" y="298643"/>
                </a:moveTo>
                <a:lnTo>
                  <a:pt x="404992" y="298643"/>
                </a:lnTo>
                <a:lnTo>
                  <a:pt x="404992" y="475322"/>
                </a:lnTo>
                <a:lnTo>
                  <a:pt x="364787" y="475322"/>
                </a:lnTo>
                <a:close/>
                <a:moveTo>
                  <a:pt x="197528" y="298643"/>
                </a:moveTo>
                <a:lnTo>
                  <a:pt x="241868" y="298643"/>
                </a:lnTo>
                <a:lnTo>
                  <a:pt x="258552" y="372376"/>
                </a:lnTo>
                <a:cubicBezTo>
                  <a:pt x="260852" y="382328"/>
                  <a:pt x="263052" y="392422"/>
                  <a:pt x="265152" y="402660"/>
                </a:cubicBezTo>
                <a:cubicBezTo>
                  <a:pt x="267252" y="412897"/>
                  <a:pt x="269166" y="423335"/>
                  <a:pt x="270894" y="433974"/>
                </a:cubicBezTo>
                <a:lnTo>
                  <a:pt x="271580" y="433974"/>
                </a:lnTo>
                <a:cubicBezTo>
                  <a:pt x="273199" y="423434"/>
                  <a:pt x="275046" y="413028"/>
                  <a:pt x="277122" y="402757"/>
                </a:cubicBezTo>
                <a:cubicBezTo>
                  <a:pt x="279198" y="392486"/>
                  <a:pt x="281389" y="382390"/>
                  <a:pt x="283693" y="372469"/>
                </a:cubicBezTo>
                <a:lnTo>
                  <a:pt x="300378" y="298643"/>
                </a:lnTo>
                <a:lnTo>
                  <a:pt x="343804" y="298643"/>
                </a:lnTo>
                <a:lnTo>
                  <a:pt x="293064" y="475322"/>
                </a:lnTo>
                <a:lnTo>
                  <a:pt x="246667" y="475322"/>
                </a:lnTo>
                <a:close/>
                <a:moveTo>
                  <a:pt x="50462" y="298643"/>
                </a:moveTo>
                <a:lnTo>
                  <a:pt x="93414" y="298643"/>
                </a:lnTo>
                <a:lnTo>
                  <a:pt x="123604" y="361955"/>
                </a:lnTo>
                <a:cubicBezTo>
                  <a:pt x="127701" y="370083"/>
                  <a:pt x="131913" y="379197"/>
                  <a:pt x="136239" y="389297"/>
                </a:cubicBezTo>
                <a:cubicBezTo>
                  <a:pt x="140566" y="399396"/>
                  <a:pt x="144433" y="409025"/>
                  <a:pt x="147843" y="418181"/>
                </a:cubicBezTo>
                <a:lnTo>
                  <a:pt x="148300" y="418181"/>
                </a:lnTo>
                <a:cubicBezTo>
                  <a:pt x="147258" y="407782"/>
                  <a:pt x="146430" y="395954"/>
                  <a:pt x="145816" y="382697"/>
                </a:cubicBezTo>
                <a:cubicBezTo>
                  <a:pt x="145202" y="369441"/>
                  <a:pt x="144888" y="355441"/>
                  <a:pt x="144874" y="340699"/>
                </a:cubicBezTo>
                <a:lnTo>
                  <a:pt x="144874" y="298643"/>
                </a:lnTo>
                <a:lnTo>
                  <a:pt x="180964" y="298643"/>
                </a:lnTo>
                <a:lnTo>
                  <a:pt x="180964" y="475322"/>
                </a:lnTo>
                <a:lnTo>
                  <a:pt x="140986" y="475322"/>
                </a:lnTo>
                <a:lnTo>
                  <a:pt x="110110" y="411096"/>
                </a:lnTo>
                <a:cubicBezTo>
                  <a:pt x="105878" y="402411"/>
                  <a:pt x="101533" y="392868"/>
                  <a:pt x="97073" y="382469"/>
                </a:cubicBezTo>
                <a:cubicBezTo>
                  <a:pt x="92613" y="372069"/>
                  <a:pt x="88726" y="362184"/>
                  <a:pt x="85410" y="352813"/>
                </a:cubicBezTo>
                <a:lnTo>
                  <a:pt x="84496" y="352813"/>
                </a:lnTo>
                <a:cubicBezTo>
                  <a:pt x="85082" y="363136"/>
                  <a:pt x="85567" y="374945"/>
                  <a:pt x="85953" y="388240"/>
                </a:cubicBezTo>
                <a:cubicBezTo>
                  <a:pt x="86338" y="401534"/>
                  <a:pt x="86538" y="416086"/>
                  <a:pt x="86552" y="431895"/>
                </a:cubicBezTo>
                <a:lnTo>
                  <a:pt x="86552" y="475322"/>
                </a:lnTo>
                <a:lnTo>
                  <a:pt x="50462" y="475322"/>
                </a:lnTo>
                <a:close/>
                <a:moveTo>
                  <a:pt x="3250763" y="297500"/>
                </a:moveTo>
                <a:cubicBezTo>
                  <a:pt x="3262411" y="297452"/>
                  <a:pt x="3272569" y="298518"/>
                  <a:pt x="3281237" y="300697"/>
                </a:cubicBezTo>
                <a:cubicBezTo>
                  <a:pt x="3289905" y="302876"/>
                  <a:pt x="3297200" y="306454"/>
                  <a:pt x="3303119" y="311431"/>
                </a:cubicBezTo>
                <a:cubicBezTo>
                  <a:pt x="3308759" y="316094"/>
                  <a:pt x="3313128" y="321959"/>
                  <a:pt x="3316226" y="329025"/>
                </a:cubicBezTo>
                <a:cubicBezTo>
                  <a:pt x="3319324" y="336092"/>
                  <a:pt x="3320895" y="343790"/>
                  <a:pt x="3320937" y="352119"/>
                </a:cubicBezTo>
                <a:cubicBezTo>
                  <a:pt x="3320615" y="368339"/>
                  <a:pt x="3316818" y="380854"/>
                  <a:pt x="3309548" y="389664"/>
                </a:cubicBezTo>
                <a:cubicBezTo>
                  <a:pt x="3302277" y="398475"/>
                  <a:pt x="3293469" y="404555"/>
                  <a:pt x="3283123" y="407904"/>
                </a:cubicBezTo>
                <a:cubicBezTo>
                  <a:pt x="3272777" y="411254"/>
                  <a:pt x="3262829" y="412848"/>
                  <a:pt x="3253279" y="412685"/>
                </a:cubicBezTo>
                <a:cubicBezTo>
                  <a:pt x="3251330" y="412681"/>
                  <a:pt x="3249509" y="412633"/>
                  <a:pt x="3247817" y="412543"/>
                </a:cubicBezTo>
                <a:cubicBezTo>
                  <a:pt x="3246125" y="412452"/>
                  <a:pt x="3244591" y="412348"/>
                  <a:pt x="3243213" y="412229"/>
                </a:cubicBezTo>
                <a:lnTo>
                  <a:pt x="3243213" y="475322"/>
                </a:lnTo>
                <a:lnTo>
                  <a:pt x="3203237" y="475322"/>
                </a:lnTo>
                <a:lnTo>
                  <a:pt x="3203237" y="301154"/>
                </a:lnTo>
                <a:cubicBezTo>
                  <a:pt x="3208957" y="300102"/>
                  <a:pt x="3215792" y="299236"/>
                  <a:pt x="3223740" y="298556"/>
                </a:cubicBezTo>
                <a:cubicBezTo>
                  <a:pt x="3231689" y="297875"/>
                  <a:pt x="3240697" y="297523"/>
                  <a:pt x="3250763" y="297500"/>
                </a:cubicBezTo>
                <a:close/>
                <a:moveTo>
                  <a:pt x="917367" y="297500"/>
                </a:moveTo>
                <a:cubicBezTo>
                  <a:pt x="923437" y="297386"/>
                  <a:pt x="930381" y="297770"/>
                  <a:pt x="938201" y="298649"/>
                </a:cubicBezTo>
                <a:cubicBezTo>
                  <a:pt x="946021" y="299529"/>
                  <a:pt x="953641" y="301583"/>
                  <a:pt x="961062" y="304812"/>
                </a:cubicBezTo>
                <a:cubicBezTo>
                  <a:pt x="968483" y="308041"/>
                  <a:pt x="974630" y="313123"/>
                  <a:pt x="979504" y="320059"/>
                </a:cubicBezTo>
                <a:cubicBezTo>
                  <a:pt x="984378" y="326994"/>
                  <a:pt x="986905" y="336462"/>
                  <a:pt x="987084" y="348461"/>
                </a:cubicBezTo>
                <a:cubicBezTo>
                  <a:pt x="986879" y="358977"/>
                  <a:pt x="984033" y="368019"/>
                  <a:pt x="978546" y="375586"/>
                </a:cubicBezTo>
                <a:cubicBezTo>
                  <a:pt x="973059" y="383153"/>
                  <a:pt x="966158" y="388590"/>
                  <a:pt x="957844" y="391897"/>
                </a:cubicBezTo>
                <a:lnTo>
                  <a:pt x="957844" y="392810"/>
                </a:lnTo>
                <a:cubicBezTo>
                  <a:pt x="963817" y="395232"/>
                  <a:pt x="968547" y="399239"/>
                  <a:pt x="972035" y="404832"/>
                </a:cubicBezTo>
                <a:cubicBezTo>
                  <a:pt x="975524" y="410425"/>
                  <a:pt x="978256" y="417462"/>
                  <a:pt x="980231" y="425944"/>
                </a:cubicBezTo>
                <a:cubicBezTo>
                  <a:pt x="981766" y="432400"/>
                  <a:pt x="983315" y="438970"/>
                  <a:pt x="984876" y="445655"/>
                </a:cubicBezTo>
                <a:cubicBezTo>
                  <a:pt x="986438" y="452339"/>
                  <a:pt x="987936" y="458350"/>
                  <a:pt x="989370" y="463689"/>
                </a:cubicBezTo>
                <a:cubicBezTo>
                  <a:pt x="990805" y="469027"/>
                  <a:pt x="992101" y="472905"/>
                  <a:pt x="993256" y="475322"/>
                </a:cubicBezTo>
                <a:lnTo>
                  <a:pt x="951676" y="475322"/>
                </a:lnTo>
                <a:cubicBezTo>
                  <a:pt x="950472" y="472688"/>
                  <a:pt x="948882" y="467726"/>
                  <a:pt x="946905" y="460434"/>
                </a:cubicBezTo>
                <a:cubicBezTo>
                  <a:pt x="944929" y="453143"/>
                  <a:pt x="942937" y="444237"/>
                  <a:pt x="940931" y="433717"/>
                </a:cubicBezTo>
                <a:cubicBezTo>
                  <a:pt x="939091" y="423182"/>
                  <a:pt x="936365" y="415962"/>
                  <a:pt x="932752" y="412057"/>
                </a:cubicBezTo>
                <a:cubicBezTo>
                  <a:pt x="929139" y="408151"/>
                  <a:pt x="924011" y="406304"/>
                  <a:pt x="917367" y="406513"/>
                </a:cubicBezTo>
                <a:lnTo>
                  <a:pt x="909589" y="406513"/>
                </a:lnTo>
                <a:lnTo>
                  <a:pt x="909589" y="475322"/>
                </a:lnTo>
                <a:lnTo>
                  <a:pt x="869612" y="475322"/>
                </a:lnTo>
                <a:lnTo>
                  <a:pt x="869612" y="301154"/>
                </a:lnTo>
                <a:cubicBezTo>
                  <a:pt x="875856" y="300102"/>
                  <a:pt x="883071" y="299236"/>
                  <a:pt x="891258" y="298556"/>
                </a:cubicBezTo>
                <a:cubicBezTo>
                  <a:pt x="899445" y="297875"/>
                  <a:pt x="908148" y="297523"/>
                  <a:pt x="917367" y="297500"/>
                </a:cubicBezTo>
                <a:close/>
                <a:moveTo>
                  <a:pt x="487368" y="297500"/>
                </a:moveTo>
                <a:cubicBezTo>
                  <a:pt x="501887" y="297495"/>
                  <a:pt x="514246" y="298932"/>
                  <a:pt x="524446" y="301810"/>
                </a:cubicBezTo>
                <a:cubicBezTo>
                  <a:pt x="534646" y="304689"/>
                  <a:pt x="543399" y="309038"/>
                  <a:pt x="550705" y="314857"/>
                </a:cubicBezTo>
                <a:cubicBezTo>
                  <a:pt x="559324" y="321790"/>
                  <a:pt x="565958" y="330941"/>
                  <a:pt x="570608" y="342311"/>
                </a:cubicBezTo>
                <a:cubicBezTo>
                  <a:pt x="575258" y="353680"/>
                  <a:pt x="577609" y="367465"/>
                  <a:pt x="577661" y="383667"/>
                </a:cubicBezTo>
                <a:cubicBezTo>
                  <a:pt x="577423" y="402445"/>
                  <a:pt x="574644" y="417822"/>
                  <a:pt x="569323" y="429796"/>
                </a:cubicBezTo>
                <a:cubicBezTo>
                  <a:pt x="564002" y="441771"/>
                  <a:pt x="557568" y="450856"/>
                  <a:pt x="550019" y="457052"/>
                </a:cubicBezTo>
                <a:cubicBezTo>
                  <a:pt x="542103" y="463775"/>
                  <a:pt x="532226" y="468771"/>
                  <a:pt x="520387" y="472040"/>
                </a:cubicBezTo>
                <a:cubicBezTo>
                  <a:pt x="508548" y="475309"/>
                  <a:pt x="494950" y="476936"/>
                  <a:pt x="479593" y="476922"/>
                </a:cubicBezTo>
                <a:cubicBezTo>
                  <a:pt x="471017" y="476889"/>
                  <a:pt x="463498" y="476613"/>
                  <a:pt x="457035" y="476094"/>
                </a:cubicBezTo>
                <a:cubicBezTo>
                  <a:pt x="450572" y="475575"/>
                  <a:pt x="445223" y="475014"/>
                  <a:pt x="440987" y="474410"/>
                </a:cubicBezTo>
                <a:lnTo>
                  <a:pt x="440987" y="301154"/>
                </a:lnTo>
                <a:cubicBezTo>
                  <a:pt x="447117" y="300102"/>
                  <a:pt x="454160" y="299236"/>
                  <a:pt x="462118" y="298556"/>
                </a:cubicBezTo>
                <a:cubicBezTo>
                  <a:pt x="470076" y="297875"/>
                  <a:pt x="478493" y="297523"/>
                  <a:pt x="487368" y="297500"/>
                </a:cubicBezTo>
                <a:close/>
                <a:moveTo>
                  <a:pt x="3133358" y="297042"/>
                </a:moveTo>
                <a:cubicBezTo>
                  <a:pt x="3142676" y="297109"/>
                  <a:pt x="3150835" y="297832"/>
                  <a:pt x="3157837" y="299212"/>
                </a:cubicBezTo>
                <a:cubicBezTo>
                  <a:pt x="3164838" y="300592"/>
                  <a:pt x="3170311" y="302229"/>
                  <a:pt x="3174256" y="304123"/>
                </a:cubicBezTo>
                <a:lnTo>
                  <a:pt x="3166718" y="337480"/>
                </a:lnTo>
                <a:cubicBezTo>
                  <a:pt x="3162906" y="335731"/>
                  <a:pt x="3158423" y="334311"/>
                  <a:pt x="3153268" y="333219"/>
                </a:cubicBezTo>
                <a:cubicBezTo>
                  <a:pt x="3148113" y="332128"/>
                  <a:pt x="3141858" y="331566"/>
                  <a:pt x="3134501" y="331532"/>
                </a:cubicBezTo>
                <a:cubicBezTo>
                  <a:pt x="3120016" y="331390"/>
                  <a:pt x="3108161" y="335850"/>
                  <a:pt x="3098936" y="344912"/>
                </a:cubicBezTo>
                <a:cubicBezTo>
                  <a:pt x="3089711" y="353973"/>
                  <a:pt x="3084946" y="368493"/>
                  <a:pt x="3084641" y="388469"/>
                </a:cubicBezTo>
                <a:cubicBezTo>
                  <a:pt x="3084946" y="407186"/>
                  <a:pt x="3089196" y="421133"/>
                  <a:pt x="3097392" y="430310"/>
                </a:cubicBezTo>
                <a:cubicBezTo>
                  <a:pt x="3105588" y="439486"/>
                  <a:pt x="3115899" y="444060"/>
                  <a:pt x="3128326" y="444032"/>
                </a:cubicBezTo>
                <a:cubicBezTo>
                  <a:pt x="3131209" y="444037"/>
                  <a:pt x="3133734" y="443913"/>
                  <a:pt x="3135902" y="443660"/>
                </a:cubicBezTo>
                <a:cubicBezTo>
                  <a:pt x="3138070" y="443408"/>
                  <a:pt x="3139738" y="442998"/>
                  <a:pt x="3140905" y="442431"/>
                </a:cubicBezTo>
                <a:lnTo>
                  <a:pt x="3140905" y="405370"/>
                </a:lnTo>
                <a:lnTo>
                  <a:pt x="3119863" y="405370"/>
                </a:lnTo>
                <a:lnTo>
                  <a:pt x="3119863" y="373623"/>
                </a:lnTo>
                <a:lnTo>
                  <a:pt x="3178824" y="373623"/>
                </a:lnTo>
                <a:lnTo>
                  <a:pt x="3178824" y="468471"/>
                </a:lnTo>
                <a:cubicBezTo>
                  <a:pt x="3173328" y="470522"/>
                  <a:pt x="3166047" y="472416"/>
                  <a:pt x="3156979" y="474153"/>
                </a:cubicBezTo>
                <a:cubicBezTo>
                  <a:pt x="3147912" y="475889"/>
                  <a:pt x="3138513" y="476813"/>
                  <a:pt x="3128783" y="476922"/>
                </a:cubicBezTo>
                <a:cubicBezTo>
                  <a:pt x="3114869" y="476903"/>
                  <a:pt x="3102787" y="475114"/>
                  <a:pt x="3092537" y="471555"/>
                </a:cubicBezTo>
                <a:cubicBezTo>
                  <a:pt x="3082285" y="467995"/>
                  <a:pt x="3073638" y="462780"/>
                  <a:pt x="3066594" y="455909"/>
                </a:cubicBezTo>
                <a:cubicBezTo>
                  <a:pt x="3058589" y="448130"/>
                  <a:pt x="3052554" y="438433"/>
                  <a:pt x="3048490" y="426818"/>
                </a:cubicBezTo>
                <a:cubicBezTo>
                  <a:pt x="3044425" y="415204"/>
                  <a:pt x="3042388" y="402421"/>
                  <a:pt x="3042379" y="388469"/>
                </a:cubicBezTo>
                <a:cubicBezTo>
                  <a:pt x="3042583" y="368121"/>
                  <a:pt x="3046769" y="351176"/>
                  <a:pt x="3054937" y="337633"/>
                </a:cubicBezTo>
                <a:cubicBezTo>
                  <a:pt x="3063105" y="324090"/>
                  <a:pt x="3074030" y="313939"/>
                  <a:pt x="3087713" y="307179"/>
                </a:cubicBezTo>
                <a:cubicBezTo>
                  <a:pt x="3101395" y="300420"/>
                  <a:pt x="3116610" y="297041"/>
                  <a:pt x="3133358" y="297042"/>
                </a:cubicBezTo>
                <a:close/>
                <a:moveTo>
                  <a:pt x="1876058" y="297042"/>
                </a:moveTo>
                <a:cubicBezTo>
                  <a:pt x="1885375" y="297109"/>
                  <a:pt x="1893535" y="297832"/>
                  <a:pt x="1900536" y="299212"/>
                </a:cubicBezTo>
                <a:cubicBezTo>
                  <a:pt x="1907538" y="300592"/>
                  <a:pt x="1913011" y="302229"/>
                  <a:pt x="1916956" y="304123"/>
                </a:cubicBezTo>
                <a:lnTo>
                  <a:pt x="1909418" y="337480"/>
                </a:lnTo>
                <a:cubicBezTo>
                  <a:pt x="1905606" y="335731"/>
                  <a:pt x="1901123" y="334311"/>
                  <a:pt x="1895968" y="333219"/>
                </a:cubicBezTo>
                <a:cubicBezTo>
                  <a:pt x="1890813" y="332128"/>
                  <a:pt x="1884558" y="331566"/>
                  <a:pt x="1877201" y="331532"/>
                </a:cubicBezTo>
                <a:cubicBezTo>
                  <a:pt x="1862716" y="331390"/>
                  <a:pt x="1850861" y="335850"/>
                  <a:pt x="1841636" y="344912"/>
                </a:cubicBezTo>
                <a:cubicBezTo>
                  <a:pt x="1832411" y="353973"/>
                  <a:pt x="1827646" y="368493"/>
                  <a:pt x="1827341" y="388469"/>
                </a:cubicBezTo>
                <a:cubicBezTo>
                  <a:pt x="1827646" y="407186"/>
                  <a:pt x="1831896" y="421133"/>
                  <a:pt x="1840092" y="430310"/>
                </a:cubicBezTo>
                <a:cubicBezTo>
                  <a:pt x="1848288" y="439486"/>
                  <a:pt x="1858599" y="444060"/>
                  <a:pt x="1871026" y="444032"/>
                </a:cubicBezTo>
                <a:cubicBezTo>
                  <a:pt x="1873909" y="444037"/>
                  <a:pt x="1876434" y="443913"/>
                  <a:pt x="1878602" y="443660"/>
                </a:cubicBezTo>
                <a:cubicBezTo>
                  <a:pt x="1880770" y="443408"/>
                  <a:pt x="1882438" y="442998"/>
                  <a:pt x="1883605" y="442431"/>
                </a:cubicBezTo>
                <a:lnTo>
                  <a:pt x="1883605" y="405370"/>
                </a:lnTo>
                <a:lnTo>
                  <a:pt x="1862563" y="405370"/>
                </a:lnTo>
                <a:lnTo>
                  <a:pt x="1862563" y="373623"/>
                </a:lnTo>
                <a:lnTo>
                  <a:pt x="1921524" y="373623"/>
                </a:lnTo>
                <a:lnTo>
                  <a:pt x="1921524" y="468471"/>
                </a:lnTo>
                <a:cubicBezTo>
                  <a:pt x="1916028" y="470522"/>
                  <a:pt x="1908746" y="472416"/>
                  <a:pt x="1899679" y="474153"/>
                </a:cubicBezTo>
                <a:cubicBezTo>
                  <a:pt x="1890612" y="475889"/>
                  <a:pt x="1881213" y="476813"/>
                  <a:pt x="1871483" y="476922"/>
                </a:cubicBezTo>
                <a:cubicBezTo>
                  <a:pt x="1857570" y="476903"/>
                  <a:pt x="1845487" y="475114"/>
                  <a:pt x="1835236" y="471555"/>
                </a:cubicBezTo>
                <a:cubicBezTo>
                  <a:pt x="1824985" y="467995"/>
                  <a:pt x="1816338" y="462780"/>
                  <a:pt x="1809294" y="455909"/>
                </a:cubicBezTo>
                <a:cubicBezTo>
                  <a:pt x="1801289" y="448130"/>
                  <a:pt x="1795254" y="438433"/>
                  <a:pt x="1791190" y="426818"/>
                </a:cubicBezTo>
                <a:cubicBezTo>
                  <a:pt x="1787125" y="415204"/>
                  <a:pt x="1785088" y="402421"/>
                  <a:pt x="1785079" y="388469"/>
                </a:cubicBezTo>
                <a:cubicBezTo>
                  <a:pt x="1785283" y="368121"/>
                  <a:pt x="1789469" y="351176"/>
                  <a:pt x="1797637" y="337633"/>
                </a:cubicBezTo>
                <a:cubicBezTo>
                  <a:pt x="1805805" y="324090"/>
                  <a:pt x="1816730" y="313939"/>
                  <a:pt x="1830413" y="307179"/>
                </a:cubicBezTo>
                <a:cubicBezTo>
                  <a:pt x="1844095" y="300420"/>
                  <a:pt x="1859310" y="297041"/>
                  <a:pt x="1876058" y="297042"/>
                </a:cubicBezTo>
                <a:close/>
                <a:moveTo>
                  <a:pt x="2677900" y="291099"/>
                </a:moveTo>
                <a:cubicBezTo>
                  <a:pt x="2684053" y="291199"/>
                  <a:pt x="2688993" y="293112"/>
                  <a:pt x="2692720" y="296838"/>
                </a:cubicBezTo>
                <a:cubicBezTo>
                  <a:pt x="2696446" y="300565"/>
                  <a:pt x="2698360" y="305505"/>
                  <a:pt x="2698460" y="311658"/>
                </a:cubicBezTo>
                <a:cubicBezTo>
                  <a:pt x="2698331" y="317803"/>
                  <a:pt x="2696361" y="322704"/>
                  <a:pt x="2692548" y="326364"/>
                </a:cubicBezTo>
                <a:cubicBezTo>
                  <a:pt x="2688736" y="330024"/>
                  <a:pt x="2683853" y="331899"/>
                  <a:pt x="2677900" y="331990"/>
                </a:cubicBezTo>
                <a:cubicBezTo>
                  <a:pt x="2671746" y="331871"/>
                  <a:pt x="2666806" y="329938"/>
                  <a:pt x="2663080" y="326193"/>
                </a:cubicBezTo>
                <a:cubicBezTo>
                  <a:pt x="2659353" y="322447"/>
                  <a:pt x="2657440" y="317603"/>
                  <a:pt x="2657340" y="311658"/>
                </a:cubicBezTo>
                <a:cubicBezTo>
                  <a:pt x="2657454" y="305505"/>
                  <a:pt x="2659396" y="300565"/>
                  <a:pt x="2663166" y="296838"/>
                </a:cubicBezTo>
                <a:cubicBezTo>
                  <a:pt x="2666935" y="293112"/>
                  <a:pt x="2671846" y="291199"/>
                  <a:pt x="2677900" y="291099"/>
                </a:cubicBezTo>
                <a:close/>
                <a:moveTo>
                  <a:pt x="1550078" y="291099"/>
                </a:moveTo>
                <a:lnTo>
                  <a:pt x="1590283" y="291099"/>
                </a:lnTo>
                <a:lnTo>
                  <a:pt x="1590283" y="436003"/>
                </a:lnTo>
                <a:cubicBezTo>
                  <a:pt x="1590293" y="443199"/>
                  <a:pt x="1590388" y="450238"/>
                  <a:pt x="1590569" y="457119"/>
                </a:cubicBezTo>
                <a:cubicBezTo>
                  <a:pt x="1590750" y="464001"/>
                  <a:pt x="1590959" y="470069"/>
                  <a:pt x="1591197" y="475322"/>
                </a:cubicBezTo>
                <a:lnTo>
                  <a:pt x="1556017" y="475322"/>
                </a:lnTo>
                <a:lnTo>
                  <a:pt x="1554190" y="458651"/>
                </a:lnTo>
                <a:lnTo>
                  <a:pt x="1553505" y="458651"/>
                </a:lnTo>
                <a:cubicBezTo>
                  <a:pt x="1549952" y="464746"/>
                  <a:pt x="1545168" y="469457"/>
                  <a:pt x="1539154" y="472783"/>
                </a:cubicBezTo>
                <a:cubicBezTo>
                  <a:pt x="1533139" y="476109"/>
                  <a:pt x="1526639" y="477794"/>
                  <a:pt x="1519652" y="477836"/>
                </a:cubicBezTo>
                <a:cubicBezTo>
                  <a:pt x="1509770" y="477721"/>
                  <a:pt x="1501197" y="474805"/>
                  <a:pt x="1493931" y="469087"/>
                </a:cubicBezTo>
                <a:cubicBezTo>
                  <a:pt x="1486666" y="463370"/>
                  <a:pt x="1481039" y="455543"/>
                  <a:pt x="1477049" y="445606"/>
                </a:cubicBezTo>
                <a:cubicBezTo>
                  <a:pt x="1473060" y="435670"/>
                  <a:pt x="1471037" y="424315"/>
                  <a:pt x="1470982" y="411542"/>
                </a:cubicBezTo>
                <a:cubicBezTo>
                  <a:pt x="1471111" y="396967"/>
                  <a:pt x="1473494" y="384674"/>
                  <a:pt x="1478132" y="374664"/>
                </a:cubicBezTo>
                <a:cubicBezTo>
                  <a:pt x="1482771" y="364654"/>
                  <a:pt x="1488895" y="357069"/>
                  <a:pt x="1496504" y="351909"/>
                </a:cubicBezTo>
                <a:cubicBezTo>
                  <a:pt x="1504114" y="346749"/>
                  <a:pt x="1512440" y="344158"/>
                  <a:pt x="1521482" y="344134"/>
                </a:cubicBezTo>
                <a:cubicBezTo>
                  <a:pt x="1528378" y="344201"/>
                  <a:pt x="1534202" y="345438"/>
                  <a:pt x="1538954" y="347845"/>
                </a:cubicBezTo>
                <a:cubicBezTo>
                  <a:pt x="1543706" y="350253"/>
                  <a:pt x="1547185" y="353432"/>
                  <a:pt x="1549392" y="357381"/>
                </a:cubicBezTo>
                <a:lnTo>
                  <a:pt x="1550078" y="357381"/>
                </a:lnTo>
                <a:close/>
                <a:moveTo>
                  <a:pt x="3570431" y="284455"/>
                </a:moveTo>
                <a:lnTo>
                  <a:pt x="3611350" y="288113"/>
                </a:lnTo>
                <a:cubicBezTo>
                  <a:pt x="3611098" y="289260"/>
                  <a:pt x="3610459" y="290222"/>
                  <a:pt x="3609435" y="290999"/>
                </a:cubicBezTo>
                <a:cubicBezTo>
                  <a:pt x="3608411" y="291775"/>
                  <a:pt x="3607145" y="292337"/>
                  <a:pt x="3605635" y="292685"/>
                </a:cubicBezTo>
                <a:cubicBezTo>
                  <a:pt x="3605054" y="295885"/>
                  <a:pt x="3604387" y="299085"/>
                  <a:pt x="3603635" y="302286"/>
                </a:cubicBezTo>
                <a:cubicBezTo>
                  <a:pt x="3602882" y="305486"/>
                  <a:pt x="3602101" y="308687"/>
                  <a:pt x="3601292" y="311887"/>
                </a:cubicBezTo>
                <a:cubicBezTo>
                  <a:pt x="3611036" y="311554"/>
                  <a:pt x="3621551" y="310392"/>
                  <a:pt x="3632838" y="308401"/>
                </a:cubicBezTo>
                <a:cubicBezTo>
                  <a:pt x="3644126" y="306410"/>
                  <a:pt x="3655327" y="303534"/>
                  <a:pt x="3666442" y="299771"/>
                </a:cubicBezTo>
                <a:lnTo>
                  <a:pt x="3671929" y="332232"/>
                </a:lnTo>
                <a:cubicBezTo>
                  <a:pt x="3662218" y="335261"/>
                  <a:pt x="3650379" y="337547"/>
                  <a:pt x="3636410" y="339090"/>
                </a:cubicBezTo>
                <a:cubicBezTo>
                  <a:pt x="3622442" y="340634"/>
                  <a:pt x="3607688" y="341776"/>
                  <a:pt x="3592148" y="342519"/>
                </a:cubicBezTo>
                <a:cubicBezTo>
                  <a:pt x="3590428" y="347491"/>
                  <a:pt x="3588838" y="351835"/>
                  <a:pt x="3587375" y="355550"/>
                </a:cubicBezTo>
                <a:cubicBezTo>
                  <a:pt x="3585913" y="359264"/>
                  <a:pt x="3584609" y="362008"/>
                  <a:pt x="3583461" y="363779"/>
                </a:cubicBezTo>
                <a:lnTo>
                  <a:pt x="3583689" y="363779"/>
                </a:lnTo>
                <a:cubicBezTo>
                  <a:pt x="3587404" y="361079"/>
                  <a:pt x="3591748" y="358821"/>
                  <a:pt x="3596719" y="357007"/>
                </a:cubicBezTo>
                <a:cubicBezTo>
                  <a:pt x="3601691" y="355192"/>
                  <a:pt x="3606949" y="354249"/>
                  <a:pt x="3612493" y="354178"/>
                </a:cubicBezTo>
                <a:cubicBezTo>
                  <a:pt x="3618737" y="354178"/>
                  <a:pt x="3624480" y="356293"/>
                  <a:pt x="3629724" y="360522"/>
                </a:cubicBezTo>
                <a:cubicBezTo>
                  <a:pt x="3634967" y="364751"/>
                  <a:pt x="3638596" y="371094"/>
                  <a:pt x="3640611" y="379553"/>
                </a:cubicBezTo>
                <a:cubicBezTo>
                  <a:pt x="3649226" y="376005"/>
                  <a:pt x="3658170" y="372528"/>
                  <a:pt x="3667443" y="369123"/>
                </a:cubicBezTo>
                <a:cubicBezTo>
                  <a:pt x="3676715" y="365718"/>
                  <a:pt x="3685374" y="362412"/>
                  <a:pt x="3693417" y="359207"/>
                </a:cubicBezTo>
                <a:lnTo>
                  <a:pt x="3705533" y="393497"/>
                </a:lnTo>
                <a:cubicBezTo>
                  <a:pt x="3705200" y="393616"/>
                  <a:pt x="3704895" y="393721"/>
                  <a:pt x="3704619" y="393812"/>
                </a:cubicBezTo>
                <a:cubicBezTo>
                  <a:pt x="3704342" y="393902"/>
                  <a:pt x="3704038" y="393950"/>
                  <a:pt x="3703704" y="393954"/>
                </a:cubicBezTo>
                <a:cubicBezTo>
                  <a:pt x="3702561" y="393916"/>
                  <a:pt x="3701418" y="393535"/>
                  <a:pt x="3700275" y="392811"/>
                </a:cubicBezTo>
                <a:cubicBezTo>
                  <a:pt x="3691603" y="395255"/>
                  <a:pt x="3682430" y="397912"/>
                  <a:pt x="3672757" y="400784"/>
                </a:cubicBezTo>
                <a:cubicBezTo>
                  <a:pt x="3663085" y="403656"/>
                  <a:pt x="3654198" y="406485"/>
                  <a:pt x="3646097" y="409271"/>
                </a:cubicBezTo>
                <a:cubicBezTo>
                  <a:pt x="3646364" y="413614"/>
                  <a:pt x="3646516" y="418186"/>
                  <a:pt x="3646554" y="422987"/>
                </a:cubicBezTo>
                <a:cubicBezTo>
                  <a:pt x="3646549" y="425377"/>
                  <a:pt x="3646502" y="427854"/>
                  <a:pt x="3646411" y="430416"/>
                </a:cubicBezTo>
                <a:cubicBezTo>
                  <a:pt x="3646321" y="432978"/>
                  <a:pt x="3646216" y="435683"/>
                  <a:pt x="3646097" y="438531"/>
                </a:cubicBezTo>
                <a:lnTo>
                  <a:pt x="3611350" y="441275"/>
                </a:lnTo>
                <a:cubicBezTo>
                  <a:pt x="3611683" y="437736"/>
                  <a:pt x="3611931" y="434412"/>
                  <a:pt x="3612093" y="431302"/>
                </a:cubicBezTo>
                <a:cubicBezTo>
                  <a:pt x="3612255" y="428192"/>
                  <a:pt x="3612388" y="425268"/>
                  <a:pt x="3612493" y="422529"/>
                </a:cubicBezTo>
                <a:cubicBezTo>
                  <a:pt x="3605321" y="426316"/>
                  <a:pt x="3599663" y="430345"/>
                  <a:pt x="3595519" y="434617"/>
                </a:cubicBezTo>
                <a:cubicBezTo>
                  <a:pt x="3591376" y="438889"/>
                  <a:pt x="3589261" y="442632"/>
                  <a:pt x="3589176" y="445847"/>
                </a:cubicBezTo>
                <a:cubicBezTo>
                  <a:pt x="3589152" y="450133"/>
                  <a:pt x="3591943" y="453162"/>
                  <a:pt x="3597548" y="454934"/>
                </a:cubicBezTo>
                <a:cubicBezTo>
                  <a:pt x="3603154" y="456705"/>
                  <a:pt x="3611717" y="457562"/>
                  <a:pt x="3623237" y="457505"/>
                </a:cubicBezTo>
                <a:cubicBezTo>
                  <a:pt x="3633105" y="457505"/>
                  <a:pt x="3643144" y="457277"/>
                  <a:pt x="3653355" y="456819"/>
                </a:cubicBezTo>
                <a:cubicBezTo>
                  <a:pt x="3663566" y="456362"/>
                  <a:pt x="3672348" y="455676"/>
                  <a:pt x="3679701" y="454762"/>
                </a:cubicBezTo>
                <a:lnTo>
                  <a:pt x="3680158" y="486537"/>
                </a:lnTo>
                <a:cubicBezTo>
                  <a:pt x="3674563" y="487204"/>
                  <a:pt x="3667009" y="487642"/>
                  <a:pt x="3657499" y="487852"/>
                </a:cubicBezTo>
                <a:cubicBezTo>
                  <a:pt x="3647988" y="488061"/>
                  <a:pt x="3636491" y="488157"/>
                  <a:pt x="3623008" y="488138"/>
                </a:cubicBezTo>
                <a:cubicBezTo>
                  <a:pt x="3600896" y="488390"/>
                  <a:pt x="3584142" y="485542"/>
                  <a:pt x="3572745" y="479594"/>
                </a:cubicBezTo>
                <a:cubicBezTo>
                  <a:pt x="3561349" y="473645"/>
                  <a:pt x="3555624" y="463082"/>
                  <a:pt x="3555572" y="447904"/>
                </a:cubicBezTo>
                <a:cubicBezTo>
                  <a:pt x="3555852" y="439017"/>
                  <a:pt x="3560891" y="429702"/>
                  <a:pt x="3570688" y="419958"/>
                </a:cubicBezTo>
                <a:cubicBezTo>
                  <a:pt x="3580484" y="410214"/>
                  <a:pt x="3593352" y="401241"/>
                  <a:pt x="3609292" y="393040"/>
                </a:cubicBezTo>
                <a:cubicBezTo>
                  <a:pt x="3609116" y="391378"/>
                  <a:pt x="3608440" y="389559"/>
                  <a:pt x="3607264" y="387582"/>
                </a:cubicBezTo>
                <a:cubicBezTo>
                  <a:pt x="3606087" y="385606"/>
                  <a:pt x="3604097" y="384529"/>
                  <a:pt x="3601292" y="384353"/>
                </a:cubicBezTo>
                <a:cubicBezTo>
                  <a:pt x="3594110" y="384225"/>
                  <a:pt x="3586585" y="386253"/>
                  <a:pt x="3578717" y="390440"/>
                </a:cubicBezTo>
                <a:cubicBezTo>
                  <a:pt x="3570850" y="394626"/>
                  <a:pt x="3562525" y="401741"/>
                  <a:pt x="3553743" y="411785"/>
                </a:cubicBezTo>
                <a:cubicBezTo>
                  <a:pt x="3551100" y="414809"/>
                  <a:pt x="3547813" y="418477"/>
                  <a:pt x="3543884" y="422787"/>
                </a:cubicBezTo>
                <a:cubicBezTo>
                  <a:pt x="3539955" y="427097"/>
                  <a:pt x="3535469" y="431735"/>
                  <a:pt x="3530425" y="436703"/>
                </a:cubicBezTo>
                <a:lnTo>
                  <a:pt x="3505965" y="412928"/>
                </a:lnTo>
                <a:cubicBezTo>
                  <a:pt x="3510194" y="409337"/>
                  <a:pt x="3514595" y="405546"/>
                  <a:pt x="3519167" y="401555"/>
                </a:cubicBezTo>
                <a:cubicBezTo>
                  <a:pt x="3523739" y="397564"/>
                  <a:pt x="3527797" y="393659"/>
                  <a:pt x="3531340" y="389840"/>
                </a:cubicBezTo>
                <a:cubicBezTo>
                  <a:pt x="3536569" y="384072"/>
                  <a:pt x="3541656" y="376919"/>
                  <a:pt x="3546599" y="368380"/>
                </a:cubicBezTo>
                <a:cubicBezTo>
                  <a:pt x="3551543" y="359841"/>
                  <a:pt x="3555143" y="351602"/>
                  <a:pt x="3557400" y="343662"/>
                </a:cubicBezTo>
                <a:cubicBezTo>
                  <a:pt x="3553514" y="343772"/>
                  <a:pt x="3549971" y="343839"/>
                  <a:pt x="3546770" y="343862"/>
                </a:cubicBezTo>
                <a:cubicBezTo>
                  <a:pt x="3543570" y="343886"/>
                  <a:pt x="3539341" y="343896"/>
                  <a:pt x="3534083" y="343891"/>
                </a:cubicBezTo>
                <a:cubicBezTo>
                  <a:pt x="3530964" y="343896"/>
                  <a:pt x="3527887" y="343886"/>
                  <a:pt x="3524853" y="343862"/>
                </a:cubicBezTo>
                <a:cubicBezTo>
                  <a:pt x="3521820" y="343839"/>
                  <a:pt x="3519029" y="343772"/>
                  <a:pt x="3516481" y="343662"/>
                </a:cubicBezTo>
                <a:lnTo>
                  <a:pt x="3516481" y="312573"/>
                </a:lnTo>
                <a:cubicBezTo>
                  <a:pt x="3522768" y="313021"/>
                  <a:pt x="3529511" y="313325"/>
                  <a:pt x="3536712" y="313487"/>
                </a:cubicBezTo>
                <a:cubicBezTo>
                  <a:pt x="3543913" y="313649"/>
                  <a:pt x="3550200" y="313725"/>
                  <a:pt x="3555572" y="313716"/>
                </a:cubicBezTo>
                <a:lnTo>
                  <a:pt x="3566087" y="313487"/>
                </a:lnTo>
                <a:cubicBezTo>
                  <a:pt x="3566983" y="309077"/>
                  <a:pt x="3567764" y="304524"/>
                  <a:pt x="3568430" y="299828"/>
                </a:cubicBezTo>
                <a:cubicBezTo>
                  <a:pt x="3569097" y="295133"/>
                  <a:pt x="3569764" y="290008"/>
                  <a:pt x="3570431" y="284455"/>
                </a:cubicBezTo>
                <a:close/>
                <a:moveTo>
                  <a:pt x="3823962" y="279997"/>
                </a:moveTo>
                <a:lnTo>
                  <a:pt x="3861202" y="282035"/>
                </a:lnTo>
                <a:cubicBezTo>
                  <a:pt x="3861112" y="283160"/>
                  <a:pt x="3860549" y="284103"/>
                  <a:pt x="3859514" y="284864"/>
                </a:cubicBezTo>
                <a:cubicBezTo>
                  <a:pt x="3858480" y="285625"/>
                  <a:pt x="3856831" y="286176"/>
                  <a:pt x="3854566" y="286517"/>
                </a:cubicBezTo>
                <a:lnTo>
                  <a:pt x="3854566" y="299100"/>
                </a:lnTo>
                <a:lnTo>
                  <a:pt x="3884084" y="299100"/>
                </a:lnTo>
                <a:lnTo>
                  <a:pt x="3884084" y="279997"/>
                </a:lnTo>
                <a:lnTo>
                  <a:pt x="3922003" y="282035"/>
                </a:lnTo>
                <a:cubicBezTo>
                  <a:pt x="3921899" y="283253"/>
                  <a:pt x="3921308" y="284234"/>
                  <a:pt x="3920231" y="284976"/>
                </a:cubicBezTo>
                <a:cubicBezTo>
                  <a:pt x="3919155" y="285719"/>
                  <a:pt x="3917536" y="286307"/>
                  <a:pt x="3915374" y="286741"/>
                </a:cubicBezTo>
                <a:lnTo>
                  <a:pt x="3915374" y="299100"/>
                </a:lnTo>
                <a:lnTo>
                  <a:pt x="3940748" y="299100"/>
                </a:lnTo>
                <a:lnTo>
                  <a:pt x="3940748" y="326960"/>
                </a:lnTo>
                <a:lnTo>
                  <a:pt x="3915374" y="326960"/>
                </a:lnTo>
                <a:lnTo>
                  <a:pt x="3915374" y="344770"/>
                </a:lnTo>
                <a:lnTo>
                  <a:pt x="3886597" y="344770"/>
                </a:lnTo>
                <a:cubicBezTo>
                  <a:pt x="3893924" y="353756"/>
                  <a:pt x="3902910" y="362130"/>
                  <a:pt x="3913553" y="369893"/>
                </a:cubicBezTo>
                <a:cubicBezTo>
                  <a:pt x="3924197" y="377657"/>
                  <a:pt x="3935015" y="383700"/>
                  <a:pt x="3946006" y="388025"/>
                </a:cubicBezTo>
                <a:cubicBezTo>
                  <a:pt x="3942863" y="392054"/>
                  <a:pt x="3939777" y="396726"/>
                  <a:pt x="3936748" y="402040"/>
                </a:cubicBezTo>
                <a:cubicBezTo>
                  <a:pt x="3933719" y="407355"/>
                  <a:pt x="3931090" y="412427"/>
                  <a:pt x="3928861" y="417258"/>
                </a:cubicBezTo>
                <a:cubicBezTo>
                  <a:pt x="3924622" y="415182"/>
                  <a:pt x="3920355" y="412764"/>
                  <a:pt x="3916060" y="410004"/>
                </a:cubicBezTo>
                <a:cubicBezTo>
                  <a:pt x="3911764" y="407244"/>
                  <a:pt x="3907496" y="404256"/>
                  <a:pt x="3903258" y="401041"/>
                </a:cubicBezTo>
                <a:lnTo>
                  <a:pt x="3903258" y="413600"/>
                </a:lnTo>
                <a:lnTo>
                  <a:pt x="3834221" y="413600"/>
                </a:lnTo>
                <a:lnTo>
                  <a:pt x="3834221" y="400812"/>
                </a:lnTo>
                <a:cubicBezTo>
                  <a:pt x="3829520" y="404599"/>
                  <a:pt x="3824634" y="408158"/>
                  <a:pt x="3819562" y="411490"/>
                </a:cubicBezTo>
                <a:cubicBezTo>
                  <a:pt x="3814490" y="414821"/>
                  <a:pt x="3809317" y="417811"/>
                  <a:pt x="3804045" y="420460"/>
                </a:cubicBezTo>
                <a:cubicBezTo>
                  <a:pt x="3803122" y="418373"/>
                  <a:pt x="3802055" y="416087"/>
                  <a:pt x="3800845" y="413602"/>
                </a:cubicBezTo>
                <a:cubicBezTo>
                  <a:pt x="3799635" y="411117"/>
                  <a:pt x="3798340" y="408605"/>
                  <a:pt x="3796959" y="406064"/>
                </a:cubicBezTo>
                <a:lnTo>
                  <a:pt x="3784157" y="410175"/>
                </a:lnTo>
                <a:lnTo>
                  <a:pt x="3784157" y="461848"/>
                </a:lnTo>
                <a:cubicBezTo>
                  <a:pt x="3784353" y="469711"/>
                  <a:pt x="3783428" y="476312"/>
                  <a:pt x="3781382" y="481652"/>
                </a:cubicBezTo>
                <a:cubicBezTo>
                  <a:pt x="3779336" y="486992"/>
                  <a:pt x="3774993" y="490985"/>
                  <a:pt x="3768352" y="493632"/>
                </a:cubicBezTo>
                <a:cubicBezTo>
                  <a:pt x="3761711" y="496280"/>
                  <a:pt x="3751597" y="497496"/>
                  <a:pt x="3738009" y="497282"/>
                </a:cubicBezTo>
                <a:cubicBezTo>
                  <a:pt x="3737494" y="492714"/>
                  <a:pt x="3736409" y="487447"/>
                  <a:pt x="3734751" y="481480"/>
                </a:cubicBezTo>
                <a:cubicBezTo>
                  <a:pt x="3733094" y="475512"/>
                  <a:pt x="3731208" y="470188"/>
                  <a:pt x="3729093" y="465506"/>
                </a:cubicBezTo>
                <a:cubicBezTo>
                  <a:pt x="3733222" y="465616"/>
                  <a:pt x="3737137" y="465682"/>
                  <a:pt x="3740838" y="465706"/>
                </a:cubicBezTo>
                <a:cubicBezTo>
                  <a:pt x="3744538" y="465730"/>
                  <a:pt x="3747253" y="465740"/>
                  <a:pt x="3748981" y="465735"/>
                </a:cubicBezTo>
                <a:cubicBezTo>
                  <a:pt x="3750443" y="465763"/>
                  <a:pt x="3751463" y="465478"/>
                  <a:pt x="3752039" y="464877"/>
                </a:cubicBezTo>
                <a:cubicBezTo>
                  <a:pt x="3752615" y="464277"/>
                  <a:pt x="3752892" y="463191"/>
                  <a:pt x="3752868" y="461619"/>
                </a:cubicBezTo>
                <a:lnTo>
                  <a:pt x="3752868" y="420231"/>
                </a:lnTo>
                <a:cubicBezTo>
                  <a:pt x="3749891" y="421155"/>
                  <a:pt x="3747043" y="422051"/>
                  <a:pt x="3744324" y="422918"/>
                </a:cubicBezTo>
                <a:cubicBezTo>
                  <a:pt x="3741604" y="423785"/>
                  <a:pt x="3739042" y="424566"/>
                  <a:pt x="3736637" y="425262"/>
                </a:cubicBezTo>
                <a:cubicBezTo>
                  <a:pt x="3736375" y="426524"/>
                  <a:pt x="3735813" y="427543"/>
                  <a:pt x="3734951" y="428320"/>
                </a:cubicBezTo>
                <a:cubicBezTo>
                  <a:pt x="3734089" y="429096"/>
                  <a:pt x="3733127" y="429601"/>
                  <a:pt x="3732065" y="429835"/>
                </a:cubicBezTo>
                <a:lnTo>
                  <a:pt x="3724293" y="393505"/>
                </a:lnTo>
                <a:cubicBezTo>
                  <a:pt x="3728312" y="392696"/>
                  <a:pt x="3732732" y="391745"/>
                  <a:pt x="3737551" y="390651"/>
                </a:cubicBezTo>
                <a:cubicBezTo>
                  <a:pt x="3742371" y="389556"/>
                  <a:pt x="3747476" y="388376"/>
                  <a:pt x="3752868" y="387110"/>
                </a:cubicBezTo>
                <a:lnTo>
                  <a:pt x="3752868" y="353264"/>
                </a:lnTo>
                <a:lnTo>
                  <a:pt x="3727722" y="353264"/>
                </a:lnTo>
                <a:lnTo>
                  <a:pt x="3727722" y="322860"/>
                </a:lnTo>
                <a:lnTo>
                  <a:pt x="3752868" y="322860"/>
                </a:lnTo>
                <a:lnTo>
                  <a:pt x="3752868" y="280226"/>
                </a:lnTo>
                <a:lnTo>
                  <a:pt x="3790798" y="281810"/>
                </a:lnTo>
                <a:cubicBezTo>
                  <a:pt x="3790722" y="283052"/>
                  <a:pt x="3790188" y="284098"/>
                  <a:pt x="3789195" y="284948"/>
                </a:cubicBezTo>
                <a:cubicBezTo>
                  <a:pt x="3788203" y="285798"/>
                  <a:pt x="3786524" y="286396"/>
                  <a:pt x="3784157" y="286741"/>
                </a:cubicBezTo>
                <a:lnTo>
                  <a:pt x="3784157" y="322860"/>
                </a:lnTo>
                <a:lnTo>
                  <a:pt x="3800645" y="322860"/>
                </a:lnTo>
                <a:lnTo>
                  <a:pt x="3800645" y="299100"/>
                </a:lnTo>
                <a:lnTo>
                  <a:pt x="3823962" y="299100"/>
                </a:lnTo>
                <a:close/>
                <a:moveTo>
                  <a:pt x="4139759" y="279669"/>
                </a:moveTo>
                <a:cubicBezTo>
                  <a:pt x="4144650" y="284526"/>
                  <a:pt x="4149670" y="289839"/>
                  <a:pt x="4154818" y="295607"/>
                </a:cubicBezTo>
                <a:cubicBezTo>
                  <a:pt x="4159966" y="301376"/>
                  <a:pt x="4164014" y="306572"/>
                  <a:pt x="4166962" y="311196"/>
                </a:cubicBezTo>
                <a:lnTo>
                  <a:pt x="4143188" y="327446"/>
                </a:lnTo>
                <a:lnTo>
                  <a:pt x="4168334" y="327446"/>
                </a:lnTo>
                <a:lnTo>
                  <a:pt x="4168334" y="354392"/>
                </a:lnTo>
                <a:lnTo>
                  <a:pt x="4112441" y="354392"/>
                </a:lnTo>
                <a:cubicBezTo>
                  <a:pt x="4113003" y="363223"/>
                  <a:pt x="4113651" y="371797"/>
                  <a:pt x="4114384" y="380114"/>
                </a:cubicBezTo>
                <a:cubicBezTo>
                  <a:pt x="4115118" y="388430"/>
                  <a:pt x="4115994" y="396318"/>
                  <a:pt x="4117013" y="403777"/>
                </a:cubicBezTo>
                <a:cubicBezTo>
                  <a:pt x="4120433" y="397499"/>
                  <a:pt x="4123538" y="390964"/>
                  <a:pt x="4126329" y="384172"/>
                </a:cubicBezTo>
                <a:cubicBezTo>
                  <a:pt x="4129120" y="377380"/>
                  <a:pt x="4131653" y="370273"/>
                  <a:pt x="4133930" y="362852"/>
                </a:cubicBezTo>
                <a:lnTo>
                  <a:pt x="4168448" y="372455"/>
                </a:lnTo>
                <a:cubicBezTo>
                  <a:pt x="4168001" y="373493"/>
                  <a:pt x="4167238" y="374331"/>
                  <a:pt x="4166162" y="374970"/>
                </a:cubicBezTo>
                <a:cubicBezTo>
                  <a:pt x="4165086" y="375608"/>
                  <a:pt x="4163638" y="375989"/>
                  <a:pt x="4161819" y="376113"/>
                </a:cubicBezTo>
                <a:cubicBezTo>
                  <a:pt x="4157475" y="389592"/>
                  <a:pt x="4152332" y="402243"/>
                  <a:pt x="4146388" y="414065"/>
                </a:cubicBezTo>
                <a:cubicBezTo>
                  <a:pt x="4140445" y="425887"/>
                  <a:pt x="4133701" y="436937"/>
                  <a:pt x="4126157" y="447216"/>
                </a:cubicBezTo>
                <a:cubicBezTo>
                  <a:pt x="4128091" y="452751"/>
                  <a:pt x="4130110" y="457057"/>
                  <a:pt x="4132215" y="460134"/>
                </a:cubicBezTo>
                <a:cubicBezTo>
                  <a:pt x="4134320" y="463211"/>
                  <a:pt x="4136568" y="464773"/>
                  <a:pt x="4138959" y="464820"/>
                </a:cubicBezTo>
                <a:cubicBezTo>
                  <a:pt x="4141135" y="464868"/>
                  <a:pt x="4142898" y="461858"/>
                  <a:pt x="4144245" y="455790"/>
                </a:cubicBezTo>
                <a:cubicBezTo>
                  <a:pt x="4145593" y="449721"/>
                  <a:pt x="4146498" y="440310"/>
                  <a:pt x="4146960" y="427554"/>
                </a:cubicBezTo>
                <a:cubicBezTo>
                  <a:pt x="4150403" y="431336"/>
                  <a:pt x="4154432" y="434975"/>
                  <a:pt x="4159047" y="438471"/>
                </a:cubicBezTo>
                <a:cubicBezTo>
                  <a:pt x="4163662" y="441967"/>
                  <a:pt x="4168091" y="444577"/>
                  <a:pt x="4172334" y="446302"/>
                </a:cubicBezTo>
                <a:cubicBezTo>
                  <a:pt x="4170853" y="459883"/>
                  <a:pt x="4168685" y="470365"/>
                  <a:pt x="4165832" y="477748"/>
                </a:cubicBezTo>
                <a:cubicBezTo>
                  <a:pt x="4162979" y="485132"/>
                  <a:pt x="4159186" y="490229"/>
                  <a:pt x="4154453" y="493040"/>
                </a:cubicBezTo>
                <a:cubicBezTo>
                  <a:pt x="4149720" y="495851"/>
                  <a:pt x="4143793" y="497189"/>
                  <a:pt x="4136673" y="497053"/>
                </a:cubicBezTo>
                <a:cubicBezTo>
                  <a:pt x="4134477" y="497187"/>
                  <a:pt x="4131579" y="496843"/>
                  <a:pt x="4127978" y="496020"/>
                </a:cubicBezTo>
                <a:cubicBezTo>
                  <a:pt x="4124377" y="495197"/>
                  <a:pt x="4120445" y="493091"/>
                  <a:pt x="4116183" y="489702"/>
                </a:cubicBezTo>
                <a:cubicBezTo>
                  <a:pt x="4111922" y="486312"/>
                  <a:pt x="4107703" y="480835"/>
                  <a:pt x="4103526" y="473271"/>
                </a:cubicBezTo>
                <a:cubicBezTo>
                  <a:pt x="4098844" y="477730"/>
                  <a:pt x="4093977" y="482005"/>
                  <a:pt x="4088924" y="486095"/>
                </a:cubicBezTo>
                <a:cubicBezTo>
                  <a:pt x="4083871" y="490186"/>
                  <a:pt x="4078604" y="494062"/>
                  <a:pt x="4073122" y="497725"/>
                </a:cubicBezTo>
                <a:cubicBezTo>
                  <a:pt x="4071355" y="494696"/>
                  <a:pt x="4069117" y="491495"/>
                  <a:pt x="4066407" y="488123"/>
                </a:cubicBezTo>
                <a:cubicBezTo>
                  <a:pt x="4063697" y="484752"/>
                  <a:pt x="4060830" y="481551"/>
                  <a:pt x="4057806" y="478522"/>
                </a:cubicBezTo>
                <a:lnTo>
                  <a:pt x="4032660" y="478522"/>
                </a:lnTo>
                <a:lnTo>
                  <a:pt x="4032660" y="497267"/>
                </a:lnTo>
                <a:lnTo>
                  <a:pt x="4003856" y="497267"/>
                </a:lnTo>
                <a:lnTo>
                  <a:pt x="4003856" y="478522"/>
                </a:lnTo>
                <a:lnTo>
                  <a:pt x="3961794" y="478522"/>
                </a:lnTo>
                <a:lnTo>
                  <a:pt x="3961794" y="454776"/>
                </a:lnTo>
                <a:lnTo>
                  <a:pt x="4003856" y="454776"/>
                </a:lnTo>
                <a:lnTo>
                  <a:pt x="4003856" y="448118"/>
                </a:lnTo>
                <a:lnTo>
                  <a:pt x="3970252" y="448118"/>
                </a:lnTo>
                <a:lnTo>
                  <a:pt x="3970252" y="390997"/>
                </a:lnTo>
                <a:lnTo>
                  <a:pt x="4004085" y="390997"/>
                </a:lnTo>
                <a:lnTo>
                  <a:pt x="4004085" y="384339"/>
                </a:lnTo>
                <a:lnTo>
                  <a:pt x="3964766" y="384339"/>
                </a:lnTo>
                <a:lnTo>
                  <a:pt x="3964766" y="361508"/>
                </a:lnTo>
                <a:lnTo>
                  <a:pt x="4004085" y="361508"/>
                </a:lnTo>
                <a:lnTo>
                  <a:pt x="4004085" y="354392"/>
                </a:lnTo>
                <a:lnTo>
                  <a:pt x="3958365" y="354392"/>
                </a:lnTo>
                <a:lnTo>
                  <a:pt x="3958365" y="327446"/>
                </a:lnTo>
                <a:lnTo>
                  <a:pt x="4003399" y="327446"/>
                </a:lnTo>
                <a:lnTo>
                  <a:pt x="4003399" y="318731"/>
                </a:lnTo>
                <a:lnTo>
                  <a:pt x="3968881" y="318731"/>
                </a:lnTo>
                <a:lnTo>
                  <a:pt x="3968881" y="293842"/>
                </a:lnTo>
                <a:lnTo>
                  <a:pt x="4003399" y="293842"/>
                </a:lnTo>
                <a:lnTo>
                  <a:pt x="4003399" y="279997"/>
                </a:lnTo>
                <a:lnTo>
                  <a:pt x="4041575" y="282073"/>
                </a:lnTo>
                <a:cubicBezTo>
                  <a:pt x="4041485" y="283339"/>
                  <a:pt x="4040923" y="284357"/>
                  <a:pt x="4039889" y="285128"/>
                </a:cubicBezTo>
                <a:cubicBezTo>
                  <a:pt x="4038856" y="285899"/>
                  <a:pt x="4037208" y="286510"/>
                  <a:pt x="4034946" y="286961"/>
                </a:cubicBezTo>
                <a:lnTo>
                  <a:pt x="4034946" y="293842"/>
                </a:lnTo>
                <a:lnTo>
                  <a:pt x="4068779" y="293842"/>
                </a:lnTo>
                <a:lnTo>
                  <a:pt x="4068779" y="318731"/>
                </a:lnTo>
                <a:lnTo>
                  <a:pt x="4034946" y="318731"/>
                </a:lnTo>
                <a:lnTo>
                  <a:pt x="4034946" y="327446"/>
                </a:lnTo>
                <a:lnTo>
                  <a:pt x="4079067" y="327446"/>
                </a:lnTo>
                <a:cubicBezTo>
                  <a:pt x="4078948" y="319550"/>
                  <a:pt x="4078843" y="311661"/>
                  <a:pt x="4078752" y="303777"/>
                </a:cubicBezTo>
                <a:cubicBezTo>
                  <a:pt x="4078661" y="295894"/>
                  <a:pt x="4078613" y="288010"/>
                  <a:pt x="4078608" y="280126"/>
                </a:cubicBezTo>
                <a:lnTo>
                  <a:pt x="4119185" y="282183"/>
                </a:lnTo>
                <a:cubicBezTo>
                  <a:pt x="4119095" y="283546"/>
                  <a:pt x="4118475" y="284650"/>
                  <a:pt x="4117328" y="285496"/>
                </a:cubicBezTo>
                <a:cubicBezTo>
                  <a:pt x="4116180" y="286342"/>
                  <a:pt x="4114361" y="286986"/>
                  <a:pt x="4111870" y="287427"/>
                </a:cubicBezTo>
                <a:cubicBezTo>
                  <a:pt x="4111645" y="294065"/>
                  <a:pt x="4111521" y="300734"/>
                  <a:pt x="4111497" y="307431"/>
                </a:cubicBezTo>
                <a:cubicBezTo>
                  <a:pt x="4111474" y="314129"/>
                  <a:pt x="4111521" y="320800"/>
                  <a:pt x="4111641" y="327446"/>
                </a:cubicBezTo>
                <a:lnTo>
                  <a:pt x="4139988" y="327446"/>
                </a:lnTo>
                <a:cubicBezTo>
                  <a:pt x="4137201" y="322709"/>
                  <a:pt x="4133515" y="317465"/>
                  <a:pt x="4128929" y="311714"/>
                </a:cubicBezTo>
                <a:cubicBezTo>
                  <a:pt x="4124343" y="305964"/>
                  <a:pt x="4119799" y="300615"/>
                  <a:pt x="4115299" y="295669"/>
                </a:cubicBezTo>
                <a:close/>
                <a:moveTo>
                  <a:pt x="1370232" y="147447"/>
                </a:moveTo>
                <a:cubicBezTo>
                  <a:pt x="1375459" y="151771"/>
                  <a:pt x="1381134" y="156865"/>
                  <a:pt x="1387258" y="162730"/>
                </a:cubicBezTo>
                <a:cubicBezTo>
                  <a:pt x="1393383" y="168594"/>
                  <a:pt x="1399227" y="174434"/>
                  <a:pt x="1404793" y="180247"/>
                </a:cubicBezTo>
                <a:cubicBezTo>
                  <a:pt x="1410358" y="186061"/>
                  <a:pt x="1414916" y="191054"/>
                  <a:pt x="1418466" y="195225"/>
                </a:cubicBezTo>
                <a:lnTo>
                  <a:pt x="1390120" y="220828"/>
                </a:lnTo>
                <a:cubicBezTo>
                  <a:pt x="1386774" y="216397"/>
                  <a:pt x="1382366" y="211010"/>
                  <a:pt x="1376895" y="204665"/>
                </a:cubicBezTo>
                <a:cubicBezTo>
                  <a:pt x="1371424" y="198321"/>
                  <a:pt x="1365763" y="192002"/>
                  <a:pt x="1359911" y="185708"/>
                </a:cubicBezTo>
                <a:cubicBezTo>
                  <a:pt x="1354059" y="179415"/>
                  <a:pt x="1348889" y="174129"/>
                  <a:pt x="1344400" y="169850"/>
                </a:cubicBezTo>
                <a:close/>
                <a:moveTo>
                  <a:pt x="720551" y="135103"/>
                </a:moveTo>
                <a:lnTo>
                  <a:pt x="743868" y="156134"/>
                </a:lnTo>
                <a:cubicBezTo>
                  <a:pt x="740096" y="158144"/>
                  <a:pt x="737238" y="160411"/>
                  <a:pt x="735295" y="162935"/>
                </a:cubicBezTo>
                <a:cubicBezTo>
                  <a:pt x="733352" y="165459"/>
                  <a:pt x="732324" y="167840"/>
                  <a:pt x="732209" y="170079"/>
                </a:cubicBezTo>
                <a:cubicBezTo>
                  <a:pt x="732224" y="174932"/>
                  <a:pt x="735338" y="178370"/>
                  <a:pt x="741553" y="180394"/>
                </a:cubicBezTo>
                <a:cubicBezTo>
                  <a:pt x="747768" y="182418"/>
                  <a:pt x="756998" y="183400"/>
                  <a:pt x="769242" y="183338"/>
                </a:cubicBezTo>
                <a:cubicBezTo>
                  <a:pt x="777510" y="183338"/>
                  <a:pt x="786578" y="183109"/>
                  <a:pt x="796446" y="182652"/>
                </a:cubicBezTo>
                <a:cubicBezTo>
                  <a:pt x="806314" y="182195"/>
                  <a:pt x="814696" y="181509"/>
                  <a:pt x="821592" y="180594"/>
                </a:cubicBezTo>
                <a:lnTo>
                  <a:pt x="819763" y="212141"/>
                </a:lnTo>
                <a:cubicBezTo>
                  <a:pt x="815663" y="212608"/>
                  <a:pt x="810548" y="212989"/>
                  <a:pt x="804418" y="213284"/>
                </a:cubicBezTo>
                <a:cubicBezTo>
                  <a:pt x="798289" y="213580"/>
                  <a:pt x="791060" y="213732"/>
                  <a:pt x="782730" y="213741"/>
                </a:cubicBezTo>
                <a:cubicBezTo>
                  <a:pt x="779982" y="213732"/>
                  <a:pt x="777077" y="213694"/>
                  <a:pt x="774015" y="213627"/>
                </a:cubicBezTo>
                <a:cubicBezTo>
                  <a:pt x="770952" y="213560"/>
                  <a:pt x="767761" y="213522"/>
                  <a:pt x="764442" y="213513"/>
                </a:cubicBezTo>
                <a:cubicBezTo>
                  <a:pt x="743920" y="213165"/>
                  <a:pt x="727585" y="209517"/>
                  <a:pt x="715436" y="202569"/>
                </a:cubicBezTo>
                <a:cubicBezTo>
                  <a:pt x="703287" y="195620"/>
                  <a:pt x="697067" y="185400"/>
                  <a:pt x="696776" y="171908"/>
                </a:cubicBezTo>
                <a:cubicBezTo>
                  <a:pt x="696981" y="164288"/>
                  <a:pt x="699372" y="157296"/>
                  <a:pt x="703949" y="150934"/>
                </a:cubicBezTo>
                <a:cubicBezTo>
                  <a:pt x="708525" y="144571"/>
                  <a:pt x="714059" y="139294"/>
                  <a:pt x="720551" y="135103"/>
                </a:cubicBezTo>
                <a:close/>
                <a:moveTo>
                  <a:pt x="938178" y="121093"/>
                </a:moveTo>
                <a:lnTo>
                  <a:pt x="964467" y="140589"/>
                </a:lnTo>
                <a:cubicBezTo>
                  <a:pt x="960447" y="144161"/>
                  <a:pt x="957742" y="147362"/>
                  <a:pt x="956352" y="150191"/>
                </a:cubicBezTo>
                <a:cubicBezTo>
                  <a:pt x="954961" y="153020"/>
                  <a:pt x="954313" y="155991"/>
                  <a:pt x="954409" y="159106"/>
                </a:cubicBezTo>
                <a:cubicBezTo>
                  <a:pt x="954585" y="166245"/>
                  <a:pt x="959090" y="171398"/>
                  <a:pt x="967924" y="174565"/>
                </a:cubicBezTo>
                <a:cubicBezTo>
                  <a:pt x="976759" y="177732"/>
                  <a:pt x="988865" y="179285"/>
                  <a:pt x="1004243" y="179223"/>
                </a:cubicBezTo>
                <a:cubicBezTo>
                  <a:pt x="1013016" y="179209"/>
                  <a:pt x="1021017" y="179066"/>
                  <a:pt x="1028246" y="178794"/>
                </a:cubicBezTo>
                <a:cubicBezTo>
                  <a:pt x="1035476" y="178523"/>
                  <a:pt x="1042105" y="178208"/>
                  <a:pt x="1048134" y="177851"/>
                </a:cubicBezTo>
                <a:lnTo>
                  <a:pt x="1044934" y="212141"/>
                </a:lnTo>
                <a:lnTo>
                  <a:pt x="1003329" y="212141"/>
                </a:lnTo>
                <a:cubicBezTo>
                  <a:pt x="983720" y="212006"/>
                  <a:pt x="967693" y="209559"/>
                  <a:pt x="955247" y="204801"/>
                </a:cubicBezTo>
                <a:cubicBezTo>
                  <a:pt x="942801" y="200042"/>
                  <a:pt x="933631" y="193785"/>
                  <a:pt x="927738" y="186030"/>
                </a:cubicBezTo>
                <a:cubicBezTo>
                  <a:pt x="921846" y="178275"/>
                  <a:pt x="918925" y="169833"/>
                  <a:pt x="918975" y="160706"/>
                </a:cubicBezTo>
                <a:cubicBezTo>
                  <a:pt x="918947" y="153659"/>
                  <a:pt x="920490" y="147064"/>
                  <a:pt x="923605" y="140923"/>
                </a:cubicBezTo>
                <a:cubicBezTo>
                  <a:pt x="926719" y="134781"/>
                  <a:pt x="931577" y="128171"/>
                  <a:pt x="938178" y="121093"/>
                </a:cubicBezTo>
                <a:close/>
                <a:moveTo>
                  <a:pt x="3724340" y="120230"/>
                </a:moveTo>
                <a:lnTo>
                  <a:pt x="3724340" y="142661"/>
                </a:lnTo>
                <a:lnTo>
                  <a:pt x="3753858" y="142661"/>
                </a:lnTo>
                <a:lnTo>
                  <a:pt x="3753858" y="120230"/>
                </a:lnTo>
                <a:close/>
                <a:moveTo>
                  <a:pt x="20806" y="105385"/>
                </a:moveTo>
                <a:lnTo>
                  <a:pt x="50753" y="118187"/>
                </a:lnTo>
                <a:cubicBezTo>
                  <a:pt x="46023" y="122692"/>
                  <a:pt x="42337" y="127340"/>
                  <a:pt x="39694" y="132131"/>
                </a:cubicBezTo>
                <a:cubicBezTo>
                  <a:pt x="37051" y="136922"/>
                  <a:pt x="35708" y="141571"/>
                  <a:pt x="35665" y="146076"/>
                </a:cubicBezTo>
                <a:cubicBezTo>
                  <a:pt x="35850" y="154084"/>
                  <a:pt x="38528" y="159861"/>
                  <a:pt x="43700" y="163407"/>
                </a:cubicBezTo>
                <a:cubicBezTo>
                  <a:pt x="48872" y="166953"/>
                  <a:pt x="55428" y="169140"/>
                  <a:pt x="63368" y="169969"/>
                </a:cubicBezTo>
                <a:cubicBezTo>
                  <a:pt x="71308" y="170797"/>
                  <a:pt x="79524" y="171139"/>
                  <a:pt x="88014" y="170993"/>
                </a:cubicBezTo>
                <a:cubicBezTo>
                  <a:pt x="99554" y="170969"/>
                  <a:pt x="111451" y="170388"/>
                  <a:pt x="123705" y="169250"/>
                </a:cubicBezTo>
                <a:cubicBezTo>
                  <a:pt x="135959" y="168112"/>
                  <a:pt x="147227" y="166559"/>
                  <a:pt x="157509" y="164592"/>
                </a:cubicBezTo>
                <a:lnTo>
                  <a:pt x="160252" y="200483"/>
                </a:lnTo>
                <a:cubicBezTo>
                  <a:pt x="151437" y="201745"/>
                  <a:pt x="141007" y="202707"/>
                  <a:pt x="128962" y="203369"/>
                </a:cubicBezTo>
                <a:cubicBezTo>
                  <a:pt x="116918" y="204031"/>
                  <a:pt x="104716" y="204364"/>
                  <a:pt x="92358" y="204369"/>
                </a:cubicBezTo>
                <a:cubicBezTo>
                  <a:pt x="82037" y="204374"/>
                  <a:pt x="72560" y="204135"/>
                  <a:pt x="63926" y="203654"/>
                </a:cubicBezTo>
                <a:cubicBezTo>
                  <a:pt x="55291" y="203173"/>
                  <a:pt x="48386" y="202421"/>
                  <a:pt x="43209" y="201397"/>
                </a:cubicBezTo>
                <a:cubicBezTo>
                  <a:pt x="28107" y="197692"/>
                  <a:pt x="17106" y="191386"/>
                  <a:pt x="10205" y="182480"/>
                </a:cubicBezTo>
                <a:cubicBezTo>
                  <a:pt x="3304" y="173574"/>
                  <a:pt x="-97" y="163726"/>
                  <a:pt x="3" y="152934"/>
                </a:cubicBezTo>
                <a:cubicBezTo>
                  <a:pt x="113" y="143823"/>
                  <a:pt x="2066" y="135184"/>
                  <a:pt x="5861" y="127016"/>
                </a:cubicBezTo>
                <a:cubicBezTo>
                  <a:pt x="9657" y="118849"/>
                  <a:pt x="14639" y="111638"/>
                  <a:pt x="20806" y="105385"/>
                </a:cubicBezTo>
                <a:close/>
                <a:moveTo>
                  <a:pt x="3694422" y="91455"/>
                </a:moveTo>
                <a:lnTo>
                  <a:pt x="3784234" y="91455"/>
                </a:lnTo>
                <a:lnTo>
                  <a:pt x="3784234" y="171436"/>
                </a:lnTo>
                <a:lnTo>
                  <a:pt x="3724340" y="171436"/>
                </a:lnTo>
                <a:lnTo>
                  <a:pt x="3724340" y="187236"/>
                </a:lnTo>
                <a:lnTo>
                  <a:pt x="3694422" y="187236"/>
                </a:lnTo>
                <a:close/>
                <a:moveTo>
                  <a:pt x="1283592" y="89154"/>
                </a:moveTo>
                <a:cubicBezTo>
                  <a:pt x="1288331" y="93231"/>
                  <a:pt x="1293141" y="98108"/>
                  <a:pt x="1298023" y="103785"/>
                </a:cubicBezTo>
                <a:cubicBezTo>
                  <a:pt x="1302904" y="109462"/>
                  <a:pt x="1306857" y="114796"/>
                  <a:pt x="1309881" y="119787"/>
                </a:cubicBezTo>
                <a:lnTo>
                  <a:pt x="1294108" y="132131"/>
                </a:lnTo>
                <a:cubicBezTo>
                  <a:pt x="1291622" y="127664"/>
                  <a:pt x="1287793" y="122311"/>
                  <a:pt x="1282621" y="116072"/>
                </a:cubicBezTo>
                <a:cubicBezTo>
                  <a:pt x="1277449" y="109833"/>
                  <a:pt x="1272820" y="104823"/>
                  <a:pt x="1268733" y="101042"/>
                </a:cubicBezTo>
                <a:close/>
                <a:moveTo>
                  <a:pt x="2302463" y="73838"/>
                </a:moveTo>
                <a:lnTo>
                  <a:pt x="2431622" y="73838"/>
                </a:lnTo>
                <a:lnTo>
                  <a:pt x="2431622" y="100813"/>
                </a:lnTo>
                <a:lnTo>
                  <a:pt x="2381787" y="100813"/>
                </a:lnTo>
                <a:lnTo>
                  <a:pt x="2381787" y="170307"/>
                </a:lnTo>
                <a:lnTo>
                  <a:pt x="2443966" y="170307"/>
                </a:lnTo>
                <a:lnTo>
                  <a:pt x="2443966" y="197282"/>
                </a:lnTo>
                <a:lnTo>
                  <a:pt x="2288518" y="197282"/>
                </a:lnTo>
                <a:lnTo>
                  <a:pt x="2288518" y="170307"/>
                </a:lnTo>
                <a:lnTo>
                  <a:pt x="2351154" y="170307"/>
                </a:lnTo>
                <a:lnTo>
                  <a:pt x="2351154" y="100813"/>
                </a:lnTo>
                <a:lnTo>
                  <a:pt x="2302463" y="100813"/>
                </a:lnTo>
                <a:close/>
                <a:moveTo>
                  <a:pt x="2742517" y="73152"/>
                </a:moveTo>
                <a:cubicBezTo>
                  <a:pt x="2752871" y="75962"/>
                  <a:pt x="2763082" y="79258"/>
                  <a:pt x="2773150" y="83039"/>
                </a:cubicBezTo>
                <a:cubicBezTo>
                  <a:pt x="2783218" y="86821"/>
                  <a:pt x="2792057" y="90688"/>
                  <a:pt x="2799667" y="94641"/>
                </a:cubicBezTo>
                <a:lnTo>
                  <a:pt x="2784580" y="124587"/>
                </a:lnTo>
                <a:cubicBezTo>
                  <a:pt x="2777026" y="120582"/>
                  <a:pt x="2768130" y="116477"/>
                  <a:pt x="2757891" y="112272"/>
                </a:cubicBezTo>
                <a:cubicBezTo>
                  <a:pt x="2747651" y="108066"/>
                  <a:pt x="2737498" y="104475"/>
                  <a:pt x="2727430" y="101499"/>
                </a:cubicBezTo>
                <a:close/>
                <a:moveTo>
                  <a:pt x="1861722" y="73152"/>
                </a:moveTo>
                <a:lnTo>
                  <a:pt x="1861722" y="152019"/>
                </a:lnTo>
                <a:lnTo>
                  <a:pt x="1957734" y="152019"/>
                </a:lnTo>
                <a:lnTo>
                  <a:pt x="1957734" y="73152"/>
                </a:lnTo>
                <a:close/>
                <a:moveTo>
                  <a:pt x="2543178" y="71095"/>
                </a:moveTo>
                <a:cubicBezTo>
                  <a:pt x="2546350" y="78139"/>
                  <a:pt x="2549379" y="86111"/>
                  <a:pt x="2552265" y="95012"/>
                </a:cubicBezTo>
                <a:cubicBezTo>
                  <a:pt x="2555151" y="103913"/>
                  <a:pt x="2557380" y="111943"/>
                  <a:pt x="2558952" y="119101"/>
                </a:cubicBezTo>
                <a:lnTo>
                  <a:pt x="2532434" y="126645"/>
                </a:lnTo>
                <a:cubicBezTo>
                  <a:pt x="2530891" y="119106"/>
                  <a:pt x="2528776" y="110981"/>
                  <a:pt x="2526091" y="102270"/>
                </a:cubicBezTo>
                <a:cubicBezTo>
                  <a:pt x="2523404" y="93560"/>
                  <a:pt x="2520490" y="85606"/>
                  <a:pt x="2517347" y="78410"/>
                </a:cubicBezTo>
                <a:close/>
                <a:moveTo>
                  <a:pt x="2994892" y="69952"/>
                </a:moveTo>
                <a:lnTo>
                  <a:pt x="3111935" y="69952"/>
                </a:lnTo>
                <a:lnTo>
                  <a:pt x="3111935" y="212141"/>
                </a:lnTo>
                <a:lnTo>
                  <a:pt x="3084503" y="212141"/>
                </a:lnTo>
                <a:lnTo>
                  <a:pt x="3084503" y="203226"/>
                </a:lnTo>
                <a:lnTo>
                  <a:pt x="2989634" y="203226"/>
                </a:lnTo>
                <a:lnTo>
                  <a:pt x="2989634" y="177851"/>
                </a:lnTo>
                <a:lnTo>
                  <a:pt x="3084503" y="177851"/>
                </a:lnTo>
                <a:lnTo>
                  <a:pt x="3084503" y="149733"/>
                </a:lnTo>
                <a:lnTo>
                  <a:pt x="2999921" y="149733"/>
                </a:lnTo>
                <a:lnTo>
                  <a:pt x="2999921" y="124359"/>
                </a:lnTo>
                <a:lnTo>
                  <a:pt x="3084503" y="124359"/>
                </a:lnTo>
                <a:lnTo>
                  <a:pt x="3084503" y="95327"/>
                </a:lnTo>
                <a:lnTo>
                  <a:pt x="2994892" y="95327"/>
                </a:lnTo>
                <a:close/>
                <a:moveTo>
                  <a:pt x="1311939" y="68580"/>
                </a:moveTo>
                <a:cubicBezTo>
                  <a:pt x="1316992" y="72810"/>
                  <a:pt x="1321916" y="77610"/>
                  <a:pt x="1326712" y="82982"/>
                </a:cubicBezTo>
                <a:cubicBezTo>
                  <a:pt x="1331508" y="88354"/>
                  <a:pt x="1335346" y="93612"/>
                  <a:pt x="1338228" y="98756"/>
                </a:cubicBezTo>
                <a:lnTo>
                  <a:pt x="1322683" y="111100"/>
                </a:lnTo>
                <a:cubicBezTo>
                  <a:pt x="1320030" y="106766"/>
                  <a:pt x="1316192" y="101546"/>
                  <a:pt x="1311167" y="95441"/>
                </a:cubicBezTo>
                <a:cubicBezTo>
                  <a:pt x="1306143" y="89335"/>
                  <a:pt x="1301447" y="84344"/>
                  <a:pt x="1297080" y="80468"/>
                </a:cubicBezTo>
                <a:close/>
                <a:moveTo>
                  <a:pt x="2640333" y="66980"/>
                </a:moveTo>
                <a:lnTo>
                  <a:pt x="2674623" y="78182"/>
                </a:lnTo>
                <a:cubicBezTo>
                  <a:pt x="2674266" y="79129"/>
                  <a:pt x="2673552" y="79920"/>
                  <a:pt x="2672480" y="80553"/>
                </a:cubicBezTo>
                <a:cubicBezTo>
                  <a:pt x="2671409" y="81187"/>
                  <a:pt x="2670065" y="81463"/>
                  <a:pt x="2668451" y="81382"/>
                </a:cubicBezTo>
                <a:cubicBezTo>
                  <a:pt x="2658883" y="115015"/>
                  <a:pt x="2645158" y="142161"/>
                  <a:pt x="2627275" y="162821"/>
                </a:cubicBezTo>
                <a:cubicBezTo>
                  <a:pt x="2609391" y="183481"/>
                  <a:pt x="2587836" y="198854"/>
                  <a:pt x="2562609" y="208941"/>
                </a:cubicBezTo>
                <a:cubicBezTo>
                  <a:pt x="2560619" y="205864"/>
                  <a:pt x="2557799" y="202188"/>
                  <a:pt x="2554151" y="197911"/>
                </a:cubicBezTo>
                <a:cubicBezTo>
                  <a:pt x="2550503" y="193634"/>
                  <a:pt x="2546998" y="190072"/>
                  <a:pt x="2543635" y="187224"/>
                </a:cubicBezTo>
                <a:cubicBezTo>
                  <a:pt x="2566953" y="179142"/>
                  <a:pt x="2587012" y="165473"/>
                  <a:pt x="2603814" y="146219"/>
                </a:cubicBezTo>
                <a:cubicBezTo>
                  <a:pt x="2620616" y="126964"/>
                  <a:pt x="2632790" y="100551"/>
                  <a:pt x="2640333" y="66980"/>
                </a:cubicBezTo>
                <a:close/>
                <a:moveTo>
                  <a:pt x="2597357" y="62180"/>
                </a:moveTo>
                <a:cubicBezTo>
                  <a:pt x="2599809" y="69147"/>
                  <a:pt x="2602048" y="77272"/>
                  <a:pt x="2604072" y="86554"/>
                </a:cubicBezTo>
                <a:cubicBezTo>
                  <a:pt x="2606096" y="95836"/>
                  <a:pt x="2607591" y="104247"/>
                  <a:pt x="2608558" y="111786"/>
                </a:cubicBezTo>
                <a:lnTo>
                  <a:pt x="2580440" y="117729"/>
                </a:lnTo>
                <a:cubicBezTo>
                  <a:pt x="2579459" y="109814"/>
                  <a:pt x="2577935" y="101299"/>
                  <a:pt x="2575868" y="92183"/>
                </a:cubicBezTo>
                <a:cubicBezTo>
                  <a:pt x="2573801" y="83068"/>
                  <a:pt x="2571592" y="74895"/>
                  <a:pt x="2569239" y="67666"/>
                </a:cubicBezTo>
                <a:close/>
                <a:moveTo>
                  <a:pt x="4176754" y="58751"/>
                </a:moveTo>
                <a:cubicBezTo>
                  <a:pt x="4161943" y="63708"/>
                  <a:pt x="4150246" y="71967"/>
                  <a:pt x="4141664" y="83525"/>
                </a:cubicBezTo>
                <a:cubicBezTo>
                  <a:pt x="4133082" y="95084"/>
                  <a:pt x="4128700" y="108314"/>
                  <a:pt x="4128519" y="123216"/>
                </a:cubicBezTo>
                <a:cubicBezTo>
                  <a:pt x="4128462" y="131736"/>
                  <a:pt x="4129434" y="138699"/>
                  <a:pt x="4131434" y="144104"/>
                </a:cubicBezTo>
                <a:cubicBezTo>
                  <a:pt x="4133434" y="149510"/>
                  <a:pt x="4136806" y="152300"/>
                  <a:pt x="4141550" y="152477"/>
                </a:cubicBezTo>
                <a:cubicBezTo>
                  <a:pt x="4148118" y="152225"/>
                  <a:pt x="4153853" y="147749"/>
                  <a:pt x="4158754" y="139048"/>
                </a:cubicBezTo>
                <a:cubicBezTo>
                  <a:pt x="4163655" y="130348"/>
                  <a:pt x="4167628" y="118929"/>
                  <a:pt x="4170675" y="104792"/>
                </a:cubicBezTo>
                <a:cubicBezTo>
                  <a:pt x="4173722" y="90656"/>
                  <a:pt x="4175748" y="75309"/>
                  <a:pt x="4176754" y="58751"/>
                </a:cubicBezTo>
                <a:close/>
                <a:moveTo>
                  <a:pt x="290554" y="58751"/>
                </a:moveTo>
                <a:cubicBezTo>
                  <a:pt x="275743" y="63708"/>
                  <a:pt x="264046" y="71967"/>
                  <a:pt x="255464" y="83525"/>
                </a:cubicBezTo>
                <a:cubicBezTo>
                  <a:pt x="246882" y="95084"/>
                  <a:pt x="242500" y="108314"/>
                  <a:pt x="242319" y="123216"/>
                </a:cubicBezTo>
                <a:cubicBezTo>
                  <a:pt x="242262" y="131736"/>
                  <a:pt x="243234" y="138699"/>
                  <a:pt x="245234" y="144104"/>
                </a:cubicBezTo>
                <a:cubicBezTo>
                  <a:pt x="247234" y="149510"/>
                  <a:pt x="250606" y="152300"/>
                  <a:pt x="255350" y="152477"/>
                </a:cubicBezTo>
                <a:cubicBezTo>
                  <a:pt x="261918" y="152225"/>
                  <a:pt x="267653" y="147749"/>
                  <a:pt x="272554" y="139048"/>
                </a:cubicBezTo>
                <a:cubicBezTo>
                  <a:pt x="277455" y="130348"/>
                  <a:pt x="281428" y="118929"/>
                  <a:pt x="284475" y="104792"/>
                </a:cubicBezTo>
                <a:cubicBezTo>
                  <a:pt x="287522" y="90656"/>
                  <a:pt x="289548" y="75309"/>
                  <a:pt x="290554" y="58751"/>
                </a:cubicBezTo>
                <a:close/>
                <a:moveTo>
                  <a:pt x="2896365" y="53493"/>
                </a:moveTo>
                <a:cubicBezTo>
                  <a:pt x="2900175" y="56860"/>
                  <a:pt x="2905185" y="60870"/>
                  <a:pt x="2911396" y="65523"/>
                </a:cubicBezTo>
                <a:cubicBezTo>
                  <a:pt x="2917606" y="70176"/>
                  <a:pt x="2922730" y="73786"/>
                  <a:pt x="2926769" y="76353"/>
                </a:cubicBezTo>
                <a:cubicBezTo>
                  <a:pt x="2916214" y="97707"/>
                  <a:pt x="2903161" y="116771"/>
                  <a:pt x="2887611" y="133545"/>
                </a:cubicBezTo>
                <a:cubicBezTo>
                  <a:pt x="2872060" y="150319"/>
                  <a:pt x="2854707" y="164693"/>
                  <a:pt x="2835549" y="176666"/>
                </a:cubicBezTo>
                <a:cubicBezTo>
                  <a:pt x="2816392" y="188639"/>
                  <a:pt x="2796126" y="198102"/>
                  <a:pt x="2774750" y="205055"/>
                </a:cubicBezTo>
                <a:cubicBezTo>
                  <a:pt x="2774988" y="206231"/>
                  <a:pt x="2774798" y="207422"/>
                  <a:pt x="2774179" y="208627"/>
                </a:cubicBezTo>
                <a:cubicBezTo>
                  <a:pt x="2773559" y="209831"/>
                  <a:pt x="2772455" y="210851"/>
                  <a:pt x="2770864" y="211684"/>
                </a:cubicBezTo>
                <a:lnTo>
                  <a:pt x="2745489" y="177165"/>
                </a:lnTo>
                <a:cubicBezTo>
                  <a:pt x="2779608" y="167426"/>
                  <a:pt x="2809326" y="152729"/>
                  <a:pt x="2834643" y="133074"/>
                </a:cubicBezTo>
                <a:cubicBezTo>
                  <a:pt x="2859961" y="113419"/>
                  <a:pt x="2880535" y="86892"/>
                  <a:pt x="2896365" y="53493"/>
                </a:cubicBezTo>
                <a:close/>
                <a:moveTo>
                  <a:pt x="3435633" y="43663"/>
                </a:moveTo>
                <a:lnTo>
                  <a:pt x="3477924" y="46178"/>
                </a:lnTo>
                <a:cubicBezTo>
                  <a:pt x="3477810" y="47578"/>
                  <a:pt x="3477238" y="48778"/>
                  <a:pt x="3476209" y="49778"/>
                </a:cubicBezTo>
                <a:cubicBezTo>
                  <a:pt x="3475181" y="50778"/>
                  <a:pt x="3473695" y="51407"/>
                  <a:pt x="3471751" y="51664"/>
                </a:cubicBezTo>
                <a:cubicBezTo>
                  <a:pt x="3471642" y="85230"/>
                  <a:pt x="3469004" y="115310"/>
                  <a:pt x="3463836" y="141904"/>
                </a:cubicBezTo>
                <a:cubicBezTo>
                  <a:pt x="3458669" y="168498"/>
                  <a:pt x="3448887" y="192520"/>
                  <a:pt x="3434490" y="213970"/>
                </a:cubicBezTo>
                <a:cubicBezTo>
                  <a:pt x="3430299" y="211232"/>
                  <a:pt x="3425307" y="208193"/>
                  <a:pt x="3419516" y="204855"/>
                </a:cubicBezTo>
                <a:cubicBezTo>
                  <a:pt x="3413725" y="201516"/>
                  <a:pt x="3408277" y="198535"/>
                  <a:pt x="3403172" y="195911"/>
                </a:cubicBezTo>
                <a:cubicBezTo>
                  <a:pt x="3412649" y="184150"/>
                  <a:pt x="3419755" y="170079"/>
                  <a:pt x="3424490" y="153696"/>
                </a:cubicBezTo>
                <a:cubicBezTo>
                  <a:pt x="3429226" y="137313"/>
                  <a:pt x="3432336" y="119685"/>
                  <a:pt x="3433821" y="100813"/>
                </a:cubicBezTo>
                <a:cubicBezTo>
                  <a:pt x="3435305" y="81941"/>
                  <a:pt x="3435909" y="62891"/>
                  <a:pt x="3435633" y="43663"/>
                </a:cubicBezTo>
                <a:close/>
                <a:moveTo>
                  <a:pt x="1827203" y="40920"/>
                </a:moveTo>
                <a:lnTo>
                  <a:pt x="1993624" y="40920"/>
                </a:lnTo>
                <a:lnTo>
                  <a:pt x="1993624" y="196596"/>
                </a:lnTo>
                <a:lnTo>
                  <a:pt x="1957962" y="196596"/>
                </a:lnTo>
                <a:lnTo>
                  <a:pt x="1957962" y="184252"/>
                </a:lnTo>
                <a:lnTo>
                  <a:pt x="1861950" y="184252"/>
                </a:lnTo>
                <a:lnTo>
                  <a:pt x="1861950" y="196825"/>
                </a:lnTo>
                <a:lnTo>
                  <a:pt x="1827203" y="196825"/>
                </a:lnTo>
                <a:close/>
                <a:moveTo>
                  <a:pt x="1739649" y="35433"/>
                </a:moveTo>
                <a:lnTo>
                  <a:pt x="1769825" y="56465"/>
                </a:lnTo>
                <a:cubicBezTo>
                  <a:pt x="1769248" y="57160"/>
                  <a:pt x="1768572" y="57827"/>
                  <a:pt x="1767796" y="58465"/>
                </a:cubicBezTo>
                <a:cubicBezTo>
                  <a:pt x="1767019" y="59103"/>
                  <a:pt x="1766172" y="59655"/>
                  <a:pt x="1765252" y="60122"/>
                </a:cubicBezTo>
                <a:cubicBezTo>
                  <a:pt x="1758183" y="88409"/>
                  <a:pt x="1748980" y="112226"/>
                  <a:pt x="1737643" y="131572"/>
                </a:cubicBezTo>
                <a:cubicBezTo>
                  <a:pt x="1726306" y="150919"/>
                  <a:pt x="1712277" y="167065"/>
                  <a:pt x="1695555" y="180010"/>
                </a:cubicBezTo>
                <a:cubicBezTo>
                  <a:pt x="1678833" y="192956"/>
                  <a:pt x="1658860" y="203971"/>
                  <a:pt x="1635637" y="213056"/>
                </a:cubicBezTo>
                <a:cubicBezTo>
                  <a:pt x="1632945" y="208503"/>
                  <a:pt x="1629469" y="203493"/>
                  <a:pt x="1625207" y="198025"/>
                </a:cubicBezTo>
                <a:cubicBezTo>
                  <a:pt x="1620944" y="192558"/>
                  <a:pt x="1616953" y="187891"/>
                  <a:pt x="1613234" y="184023"/>
                </a:cubicBezTo>
                <a:cubicBezTo>
                  <a:pt x="1643323" y="172789"/>
                  <a:pt x="1667669" y="157653"/>
                  <a:pt x="1686271" y="138618"/>
                </a:cubicBezTo>
                <a:cubicBezTo>
                  <a:pt x="1704874" y="119582"/>
                  <a:pt x="1716875" y="96846"/>
                  <a:pt x="1722276" y="70409"/>
                </a:cubicBezTo>
                <a:lnTo>
                  <a:pt x="1595860" y="70409"/>
                </a:lnTo>
                <a:lnTo>
                  <a:pt x="1595860" y="36805"/>
                </a:lnTo>
                <a:lnTo>
                  <a:pt x="1737592" y="36805"/>
                </a:lnTo>
                <a:close/>
                <a:moveTo>
                  <a:pt x="2201421" y="29490"/>
                </a:moveTo>
                <a:lnTo>
                  <a:pt x="2232282" y="44349"/>
                </a:lnTo>
                <a:cubicBezTo>
                  <a:pt x="2231706" y="45282"/>
                  <a:pt x="2230973" y="46159"/>
                  <a:pt x="2230082" y="46978"/>
                </a:cubicBezTo>
                <a:cubicBezTo>
                  <a:pt x="2229192" y="47797"/>
                  <a:pt x="2228172" y="48445"/>
                  <a:pt x="2227025" y="48921"/>
                </a:cubicBezTo>
                <a:cubicBezTo>
                  <a:pt x="2216657" y="91193"/>
                  <a:pt x="2200702" y="125464"/>
                  <a:pt x="2179161" y="151734"/>
                </a:cubicBezTo>
                <a:cubicBezTo>
                  <a:pt x="2157621" y="178004"/>
                  <a:pt x="2128236" y="198444"/>
                  <a:pt x="2091008" y="213056"/>
                </a:cubicBezTo>
                <a:cubicBezTo>
                  <a:pt x="2088145" y="208607"/>
                  <a:pt x="2084383" y="203674"/>
                  <a:pt x="2079720" y="198254"/>
                </a:cubicBezTo>
                <a:cubicBezTo>
                  <a:pt x="2075058" y="192834"/>
                  <a:pt x="2070896" y="188243"/>
                  <a:pt x="2067233" y="184481"/>
                </a:cubicBezTo>
                <a:cubicBezTo>
                  <a:pt x="2089805" y="176869"/>
                  <a:pt x="2108923" y="166946"/>
                  <a:pt x="2124587" y="154712"/>
                </a:cubicBezTo>
                <a:cubicBezTo>
                  <a:pt x="2140250" y="142477"/>
                  <a:pt x="2152814" y="128795"/>
                  <a:pt x="2162280" y="113665"/>
                </a:cubicBezTo>
                <a:cubicBezTo>
                  <a:pt x="2171746" y="98535"/>
                  <a:pt x="2178468" y="82821"/>
                  <a:pt x="2182448" y="66523"/>
                </a:cubicBezTo>
                <a:lnTo>
                  <a:pt x="2050545" y="66523"/>
                </a:lnTo>
                <a:lnTo>
                  <a:pt x="2050545" y="33605"/>
                </a:lnTo>
                <a:lnTo>
                  <a:pt x="2195249" y="33605"/>
                </a:lnTo>
                <a:close/>
                <a:moveTo>
                  <a:pt x="146536" y="24232"/>
                </a:moveTo>
                <a:lnTo>
                  <a:pt x="148822" y="60122"/>
                </a:lnTo>
                <a:cubicBezTo>
                  <a:pt x="134115" y="62565"/>
                  <a:pt x="120323" y="67052"/>
                  <a:pt x="107445" y="73581"/>
                </a:cubicBezTo>
                <a:cubicBezTo>
                  <a:pt x="94568" y="80110"/>
                  <a:pt x="83747" y="87054"/>
                  <a:pt x="74984" y="94412"/>
                </a:cubicBezTo>
                <a:lnTo>
                  <a:pt x="44352" y="79782"/>
                </a:lnTo>
                <a:cubicBezTo>
                  <a:pt x="47271" y="77348"/>
                  <a:pt x="50976" y="74500"/>
                  <a:pt x="55467" y="71238"/>
                </a:cubicBezTo>
                <a:cubicBezTo>
                  <a:pt x="59959" y="67976"/>
                  <a:pt x="64178" y="65185"/>
                  <a:pt x="68126" y="62865"/>
                </a:cubicBezTo>
                <a:lnTo>
                  <a:pt x="68126" y="62637"/>
                </a:lnTo>
                <a:cubicBezTo>
                  <a:pt x="64951" y="63172"/>
                  <a:pt x="60151" y="63601"/>
                  <a:pt x="53724" y="63924"/>
                </a:cubicBezTo>
                <a:cubicBezTo>
                  <a:pt x="47298" y="64247"/>
                  <a:pt x="40466" y="64456"/>
                  <a:pt x="33227" y="64550"/>
                </a:cubicBezTo>
                <a:cubicBezTo>
                  <a:pt x="25988" y="64645"/>
                  <a:pt x="19561" y="64617"/>
                  <a:pt x="13948" y="64466"/>
                </a:cubicBezTo>
                <a:cubicBezTo>
                  <a:pt x="13949" y="61597"/>
                  <a:pt x="13921" y="58013"/>
                  <a:pt x="13863" y="53713"/>
                </a:cubicBezTo>
                <a:cubicBezTo>
                  <a:pt x="13805" y="49413"/>
                  <a:pt x="13709" y="45152"/>
                  <a:pt x="13575" y="40928"/>
                </a:cubicBezTo>
                <a:cubicBezTo>
                  <a:pt x="13441" y="36705"/>
                  <a:pt x="13261" y="33273"/>
                  <a:pt x="13034" y="30633"/>
                </a:cubicBezTo>
                <a:cubicBezTo>
                  <a:pt x="15234" y="30742"/>
                  <a:pt x="17863" y="30809"/>
                  <a:pt x="20920" y="30833"/>
                </a:cubicBezTo>
                <a:cubicBezTo>
                  <a:pt x="23978" y="30857"/>
                  <a:pt x="27293" y="30866"/>
                  <a:pt x="30864" y="30861"/>
                </a:cubicBezTo>
                <a:cubicBezTo>
                  <a:pt x="38489" y="30857"/>
                  <a:pt x="46659" y="30789"/>
                  <a:pt x="55375" y="30658"/>
                </a:cubicBezTo>
                <a:cubicBezTo>
                  <a:pt x="64092" y="30527"/>
                  <a:pt x="72415" y="30358"/>
                  <a:pt x="80344" y="30150"/>
                </a:cubicBezTo>
                <a:cubicBezTo>
                  <a:pt x="88273" y="29943"/>
                  <a:pt x="94868" y="29723"/>
                  <a:pt x="100130" y="29490"/>
                </a:cubicBezTo>
                <a:cubicBezTo>
                  <a:pt x="107264" y="29128"/>
                  <a:pt x="114942" y="28480"/>
                  <a:pt x="123162" y="27547"/>
                </a:cubicBezTo>
                <a:cubicBezTo>
                  <a:pt x="131382" y="26613"/>
                  <a:pt x="139173" y="25508"/>
                  <a:pt x="146536" y="24232"/>
                </a:cubicBezTo>
                <a:close/>
                <a:moveTo>
                  <a:pt x="4200071" y="23089"/>
                </a:moveTo>
                <a:cubicBezTo>
                  <a:pt x="4221524" y="23220"/>
                  <a:pt x="4239654" y="27022"/>
                  <a:pt x="4254461" y="34494"/>
                </a:cubicBezTo>
                <a:cubicBezTo>
                  <a:pt x="4269268" y="41965"/>
                  <a:pt x="4280506" y="52320"/>
                  <a:pt x="4288176" y="65558"/>
                </a:cubicBezTo>
                <a:cubicBezTo>
                  <a:pt x="4295845" y="78795"/>
                  <a:pt x="4299700" y="94129"/>
                  <a:pt x="4299741" y="111557"/>
                </a:cubicBezTo>
                <a:cubicBezTo>
                  <a:pt x="4299879" y="138051"/>
                  <a:pt x="4293088" y="159073"/>
                  <a:pt x="4279367" y="174622"/>
                </a:cubicBezTo>
                <a:cubicBezTo>
                  <a:pt x="4265646" y="190172"/>
                  <a:pt x="4244167" y="201764"/>
                  <a:pt x="4214930" y="209398"/>
                </a:cubicBezTo>
                <a:cubicBezTo>
                  <a:pt x="4212296" y="205064"/>
                  <a:pt x="4209106" y="200302"/>
                  <a:pt x="4205358" y="195111"/>
                </a:cubicBezTo>
                <a:cubicBezTo>
                  <a:pt x="4201609" y="189919"/>
                  <a:pt x="4197333" y="184928"/>
                  <a:pt x="4192527" y="180137"/>
                </a:cubicBezTo>
                <a:cubicBezTo>
                  <a:pt x="4218145" y="174865"/>
                  <a:pt x="4236290" y="166378"/>
                  <a:pt x="4246963" y="154677"/>
                </a:cubicBezTo>
                <a:cubicBezTo>
                  <a:pt x="4257636" y="142975"/>
                  <a:pt x="4262808" y="128831"/>
                  <a:pt x="4262479" y="112243"/>
                </a:cubicBezTo>
                <a:cubicBezTo>
                  <a:pt x="4262150" y="93869"/>
                  <a:pt x="4256235" y="79810"/>
                  <a:pt x="4244734" y="70066"/>
                </a:cubicBezTo>
                <a:cubicBezTo>
                  <a:pt x="4233232" y="60322"/>
                  <a:pt x="4218116" y="55407"/>
                  <a:pt x="4199385" y="55322"/>
                </a:cubicBezTo>
                <a:cubicBezTo>
                  <a:pt x="4196999" y="55326"/>
                  <a:pt x="4194685" y="55431"/>
                  <a:pt x="4192442" y="55636"/>
                </a:cubicBezTo>
                <a:cubicBezTo>
                  <a:pt x="4190198" y="55841"/>
                  <a:pt x="4187941" y="56117"/>
                  <a:pt x="4185669" y="56465"/>
                </a:cubicBezTo>
                <a:lnTo>
                  <a:pt x="4219959" y="64008"/>
                </a:lnTo>
                <a:cubicBezTo>
                  <a:pt x="4219469" y="65070"/>
                  <a:pt x="4218564" y="65975"/>
                  <a:pt x="4217245" y="66723"/>
                </a:cubicBezTo>
                <a:cubicBezTo>
                  <a:pt x="4215925" y="67471"/>
                  <a:pt x="4214392" y="67861"/>
                  <a:pt x="4212644" y="67895"/>
                </a:cubicBezTo>
                <a:cubicBezTo>
                  <a:pt x="4207720" y="108552"/>
                  <a:pt x="4199395" y="138565"/>
                  <a:pt x="4187670" y="157934"/>
                </a:cubicBezTo>
                <a:cubicBezTo>
                  <a:pt x="4175945" y="177304"/>
                  <a:pt x="4160190" y="186914"/>
                  <a:pt x="4140407" y="186767"/>
                </a:cubicBezTo>
                <a:cubicBezTo>
                  <a:pt x="4126381" y="186705"/>
                  <a:pt x="4115227" y="181399"/>
                  <a:pt x="4106945" y="170850"/>
                </a:cubicBezTo>
                <a:cubicBezTo>
                  <a:pt x="4098663" y="160301"/>
                  <a:pt x="4094425" y="144880"/>
                  <a:pt x="4094229" y="124587"/>
                </a:cubicBezTo>
                <a:cubicBezTo>
                  <a:pt x="4094474" y="104407"/>
                  <a:pt x="4099370" y="86729"/>
                  <a:pt x="4108919" y="71552"/>
                </a:cubicBezTo>
                <a:cubicBezTo>
                  <a:pt x="4118468" y="56376"/>
                  <a:pt x="4131205" y="44539"/>
                  <a:pt x="4147129" y="36043"/>
                </a:cubicBezTo>
                <a:cubicBezTo>
                  <a:pt x="4163054" y="27547"/>
                  <a:pt x="4180701" y="23229"/>
                  <a:pt x="4200071" y="23089"/>
                </a:cubicBezTo>
                <a:close/>
                <a:moveTo>
                  <a:pt x="313871" y="23089"/>
                </a:moveTo>
                <a:cubicBezTo>
                  <a:pt x="335324" y="23220"/>
                  <a:pt x="353454" y="27022"/>
                  <a:pt x="368261" y="34494"/>
                </a:cubicBezTo>
                <a:cubicBezTo>
                  <a:pt x="383068" y="41965"/>
                  <a:pt x="394306" y="52320"/>
                  <a:pt x="401975" y="65558"/>
                </a:cubicBezTo>
                <a:cubicBezTo>
                  <a:pt x="409645" y="78795"/>
                  <a:pt x="413500" y="94129"/>
                  <a:pt x="413541" y="111557"/>
                </a:cubicBezTo>
                <a:cubicBezTo>
                  <a:pt x="413679" y="138051"/>
                  <a:pt x="406888" y="159073"/>
                  <a:pt x="393167" y="174622"/>
                </a:cubicBezTo>
                <a:cubicBezTo>
                  <a:pt x="379446" y="190172"/>
                  <a:pt x="357967" y="201764"/>
                  <a:pt x="328730" y="209398"/>
                </a:cubicBezTo>
                <a:cubicBezTo>
                  <a:pt x="326097" y="205064"/>
                  <a:pt x="322906" y="200302"/>
                  <a:pt x="319158" y="195111"/>
                </a:cubicBezTo>
                <a:cubicBezTo>
                  <a:pt x="315410" y="189919"/>
                  <a:pt x="311133" y="184928"/>
                  <a:pt x="306327" y="180137"/>
                </a:cubicBezTo>
                <a:cubicBezTo>
                  <a:pt x="331945" y="174865"/>
                  <a:pt x="350090" y="166378"/>
                  <a:pt x="360763" y="154677"/>
                </a:cubicBezTo>
                <a:cubicBezTo>
                  <a:pt x="371436" y="142975"/>
                  <a:pt x="376608" y="128831"/>
                  <a:pt x="376279" y="112243"/>
                </a:cubicBezTo>
                <a:cubicBezTo>
                  <a:pt x="375950" y="93869"/>
                  <a:pt x="370035" y="79810"/>
                  <a:pt x="358534" y="70066"/>
                </a:cubicBezTo>
                <a:cubicBezTo>
                  <a:pt x="347033" y="60322"/>
                  <a:pt x="331916" y="55407"/>
                  <a:pt x="313185" y="55322"/>
                </a:cubicBezTo>
                <a:cubicBezTo>
                  <a:pt x="310799" y="55326"/>
                  <a:pt x="308485" y="55431"/>
                  <a:pt x="306242" y="55636"/>
                </a:cubicBezTo>
                <a:cubicBezTo>
                  <a:pt x="303999" y="55841"/>
                  <a:pt x="301741" y="56117"/>
                  <a:pt x="299469" y="56465"/>
                </a:cubicBezTo>
                <a:lnTo>
                  <a:pt x="333759" y="64008"/>
                </a:lnTo>
                <a:cubicBezTo>
                  <a:pt x="333269" y="65070"/>
                  <a:pt x="332364" y="65975"/>
                  <a:pt x="331045" y="66723"/>
                </a:cubicBezTo>
                <a:cubicBezTo>
                  <a:pt x="329726" y="67471"/>
                  <a:pt x="328192" y="67861"/>
                  <a:pt x="326444" y="67895"/>
                </a:cubicBezTo>
                <a:cubicBezTo>
                  <a:pt x="321520" y="108552"/>
                  <a:pt x="313195" y="138565"/>
                  <a:pt x="301470" y="157934"/>
                </a:cubicBezTo>
                <a:cubicBezTo>
                  <a:pt x="289744" y="177304"/>
                  <a:pt x="273990" y="186914"/>
                  <a:pt x="254207" y="186767"/>
                </a:cubicBezTo>
                <a:cubicBezTo>
                  <a:pt x="240181" y="186705"/>
                  <a:pt x="229027" y="181399"/>
                  <a:pt x="220745" y="170850"/>
                </a:cubicBezTo>
                <a:cubicBezTo>
                  <a:pt x="212463" y="160301"/>
                  <a:pt x="208225" y="144880"/>
                  <a:pt x="208029" y="124587"/>
                </a:cubicBezTo>
                <a:cubicBezTo>
                  <a:pt x="208274" y="104407"/>
                  <a:pt x="213170" y="86729"/>
                  <a:pt x="222719" y="71552"/>
                </a:cubicBezTo>
                <a:cubicBezTo>
                  <a:pt x="232268" y="56376"/>
                  <a:pt x="245005" y="44539"/>
                  <a:pt x="260929" y="36043"/>
                </a:cubicBezTo>
                <a:cubicBezTo>
                  <a:pt x="276854" y="27547"/>
                  <a:pt x="294501" y="23229"/>
                  <a:pt x="313871" y="23089"/>
                </a:cubicBezTo>
                <a:close/>
                <a:moveTo>
                  <a:pt x="1316282" y="20117"/>
                </a:moveTo>
                <a:lnTo>
                  <a:pt x="1316968" y="57379"/>
                </a:lnTo>
                <a:cubicBezTo>
                  <a:pt x="1309771" y="57172"/>
                  <a:pt x="1303489" y="57409"/>
                  <a:pt x="1298121" y="58090"/>
                </a:cubicBezTo>
                <a:cubicBezTo>
                  <a:pt x="1292753" y="58772"/>
                  <a:pt x="1287589" y="60228"/>
                  <a:pt x="1282627" y="62459"/>
                </a:cubicBezTo>
                <a:cubicBezTo>
                  <a:pt x="1277666" y="64690"/>
                  <a:pt x="1272196" y="68026"/>
                  <a:pt x="1266219" y="72467"/>
                </a:cubicBezTo>
                <a:cubicBezTo>
                  <a:pt x="1259043" y="77535"/>
                  <a:pt x="1251576" y="83832"/>
                  <a:pt x="1243816" y="91356"/>
                </a:cubicBezTo>
                <a:cubicBezTo>
                  <a:pt x="1236056" y="98880"/>
                  <a:pt x="1229452" y="106937"/>
                  <a:pt x="1224004" y="115528"/>
                </a:cubicBezTo>
                <a:cubicBezTo>
                  <a:pt x="1218556" y="124119"/>
                  <a:pt x="1215711" y="132549"/>
                  <a:pt x="1215470" y="140818"/>
                </a:cubicBezTo>
                <a:cubicBezTo>
                  <a:pt x="1215465" y="152443"/>
                  <a:pt x="1221304" y="161597"/>
                  <a:pt x="1232986" y="168279"/>
                </a:cubicBezTo>
                <a:cubicBezTo>
                  <a:pt x="1244668" y="174960"/>
                  <a:pt x="1262223" y="179370"/>
                  <a:pt x="1285650" y="181509"/>
                </a:cubicBezTo>
                <a:lnTo>
                  <a:pt x="1268505" y="216256"/>
                </a:lnTo>
                <a:cubicBezTo>
                  <a:pt x="1236191" y="212460"/>
                  <a:pt x="1212807" y="203935"/>
                  <a:pt x="1198353" y="190681"/>
                </a:cubicBezTo>
                <a:cubicBezTo>
                  <a:pt x="1183899" y="177427"/>
                  <a:pt x="1176803" y="160959"/>
                  <a:pt x="1177065" y="141275"/>
                </a:cubicBezTo>
                <a:cubicBezTo>
                  <a:pt x="1177158" y="132536"/>
                  <a:pt x="1179512" y="123192"/>
                  <a:pt x="1184126" y="113242"/>
                </a:cubicBezTo>
                <a:cubicBezTo>
                  <a:pt x="1188740" y="103292"/>
                  <a:pt x="1195056" y="93508"/>
                  <a:pt x="1203074" y="83888"/>
                </a:cubicBezTo>
                <a:cubicBezTo>
                  <a:pt x="1211092" y="74269"/>
                  <a:pt x="1220253" y="65585"/>
                  <a:pt x="1230557" y="57836"/>
                </a:cubicBezTo>
                <a:cubicBezTo>
                  <a:pt x="1220296" y="58766"/>
                  <a:pt x="1209094" y="59751"/>
                  <a:pt x="1196953" y="60791"/>
                </a:cubicBezTo>
                <a:cubicBezTo>
                  <a:pt x="1184812" y="61831"/>
                  <a:pt x="1173407" y="62833"/>
                  <a:pt x="1162739" y="63797"/>
                </a:cubicBezTo>
                <a:cubicBezTo>
                  <a:pt x="1152071" y="64761"/>
                  <a:pt x="1143816" y="65593"/>
                  <a:pt x="1137974" y="66294"/>
                </a:cubicBezTo>
                <a:cubicBezTo>
                  <a:pt x="1137669" y="67228"/>
                  <a:pt x="1136908" y="68047"/>
                  <a:pt x="1135688" y="68752"/>
                </a:cubicBezTo>
                <a:cubicBezTo>
                  <a:pt x="1134469" y="69457"/>
                  <a:pt x="1133250" y="69933"/>
                  <a:pt x="1132031" y="70181"/>
                </a:cubicBezTo>
                <a:lnTo>
                  <a:pt x="1128602" y="30404"/>
                </a:lnTo>
                <a:cubicBezTo>
                  <a:pt x="1132354" y="30404"/>
                  <a:pt x="1136622" y="30347"/>
                  <a:pt x="1141403" y="30233"/>
                </a:cubicBezTo>
                <a:cubicBezTo>
                  <a:pt x="1146185" y="30118"/>
                  <a:pt x="1150223" y="29947"/>
                  <a:pt x="1153519" y="29718"/>
                </a:cubicBezTo>
                <a:cubicBezTo>
                  <a:pt x="1161118" y="29243"/>
                  <a:pt x="1171695" y="28593"/>
                  <a:pt x="1185252" y="27768"/>
                </a:cubicBezTo>
                <a:cubicBezTo>
                  <a:pt x="1198808" y="26943"/>
                  <a:pt x="1213643" y="26050"/>
                  <a:pt x="1229757" y="25089"/>
                </a:cubicBezTo>
                <a:cubicBezTo>
                  <a:pt x="1245871" y="24128"/>
                  <a:pt x="1261563" y="23207"/>
                  <a:pt x="1276834" y="22325"/>
                </a:cubicBezTo>
                <a:cubicBezTo>
                  <a:pt x="1292105" y="21442"/>
                  <a:pt x="1305255" y="20707"/>
                  <a:pt x="1316282" y="20117"/>
                </a:cubicBezTo>
                <a:close/>
                <a:moveTo>
                  <a:pt x="3880489" y="19431"/>
                </a:moveTo>
                <a:lnTo>
                  <a:pt x="3923008" y="24689"/>
                </a:lnTo>
                <a:cubicBezTo>
                  <a:pt x="3922822" y="25861"/>
                  <a:pt x="3922108" y="26890"/>
                  <a:pt x="3920865" y="27775"/>
                </a:cubicBezTo>
                <a:cubicBezTo>
                  <a:pt x="3919622" y="28661"/>
                  <a:pt x="3918279" y="29233"/>
                  <a:pt x="3916836" y="29490"/>
                </a:cubicBezTo>
                <a:cubicBezTo>
                  <a:pt x="3914815" y="37890"/>
                  <a:pt x="3912887" y="47455"/>
                  <a:pt x="3911053" y="58183"/>
                </a:cubicBezTo>
                <a:cubicBezTo>
                  <a:pt x="3909219" y="68912"/>
                  <a:pt x="3907714" y="79323"/>
                  <a:pt x="3906540" y="89417"/>
                </a:cubicBezTo>
                <a:cubicBezTo>
                  <a:pt x="3905366" y="99511"/>
                  <a:pt x="3904759" y="107805"/>
                  <a:pt x="3904720" y="114300"/>
                </a:cubicBezTo>
                <a:cubicBezTo>
                  <a:pt x="3904711" y="117887"/>
                  <a:pt x="3904729" y="121916"/>
                  <a:pt x="3904777" y="126388"/>
                </a:cubicBezTo>
                <a:cubicBezTo>
                  <a:pt x="3904825" y="130860"/>
                  <a:pt x="3904958" y="135517"/>
                  <a:pt x="3905177" y="140361"/>
                </a:cubicBezTo>
                <a:cubicBezTo>
                  <a:pt x="3906977" y="136375"/>
                  <a:pt x="3909264" y="131545"/>
                  <a:pt x="3912035" y="125873"/>
                </a:cubicBezTo>
                <a:cubicBezTo>
                  <a:pt x="3914807" y="120201"/>
                  <a:pt x="3917550" y="114972"/>
                  <a:pt x="3920265" y="110186"/>
                </a:cubicBezTo>
                <a:lnTo>
                  <a:pt x="3939696" y="136703"/>
                </a:lnTo>
                <a:cubicBezTo>
                  <a:pt x="3936529" y="140751"/>
                  <a:pt x="3932862" y="146143"/>
                  <a:pt x="3928694" y="152877"/>
                </a:cubicBezTo>
                <a:cubicBezTo>
                  <a:pt x="3924527" y="159611"/>
                  <a:pt x="3921031" y="166031"/>
                  <a:pt x="3918207" y="172136"/>
                </a:cubicBezTo>
                <a:cubicBezTo>
                  <a:pt x="3917174" y="174289"/>
                  <a:pt x="3916383" y="176499"/>
                  <a:pt x="3915836" y="178766"/>
                </a:cubicBezTo>
                <a:cubicBezTo>
                  <a:pt x="3915288" y="181033"/>
                  <a:pt x="3915012" y="183471"/>
                  <a:pt x="3915007" y="186081"/>
                </a:cubicBezTo>
                <a:cubicBezTo>
                  <a:pt x="3915007" y="188367"/>
                  <a:pt x="3915236" y="190881"/>
                  <a:pt x="3915693" y="193625"/>
                </a:cubicBezTo>
                <a:lnTo>
                  <a:pt x="3881631" y="198882"/>
                </a:lnTo>
                <a:cubicBezTo>
                  <a:pt x="3878493" y="188314"/>
                  <a:pt x="3875969" y="175846"/>
                  <a:pt x="3874059" y="161478"/>
                </a:cubicBezTo>
                <a:cubicBezTo>
                  <a:pt x="3872150" y="147109"/>
                  <a:pt x="3871168" y="131841"/>
                  <a:pt x="3871116" y="115672"/>
                </a:cubicBezTo>
                <a:cubicBezTo>
                  <a:pt x="3871151" y="104874"/>
                  <a:pt x="3871640" y="93678"/>
                  <a:pt x="3872581" y="82085"/>
                </a:cubicBezTo>
                <a:cubicBezTo>
                  <a:pt x="3873522" y="70491"/>
                  <a:pt x="3874704" y="59278"/>
                  <a:pt x="3876128" y="48447"/>
                </a:cubicBezTo>
                <a:cubicBezTo>
                  <a:pt x="3877552" y="37615"/>
                  <a:pt x="3879005" y="27943"/>
                  <a:pt x="3880489" y="19431"/>
                </a:cubicBezTo>
                <a:close/>
                <a:moveTo>
                  <a:pt x="2771092" y="17145"/>
                </a:moveTo>
                <a:cubicBezTo>
                  <a:pt x="2781403" y="20274"/>
                  <a:pt x="2791585" y="23789"/>
                  <a:pt x="2801639" y="27690"/>
                </a:cubicBezTo>
                <a:cubicBezTo>
                  <a:pt x="2811693" y="31590"/>
                  <a:pt x="2820789" y="35619"/>
                  <a:pt x="2828928" y="39777"/>
                </a:cubicBezTo>
                <a:lnTo>
                  <a:pt x="2811783" y="69038"/>
                </a:lnTo>
                <a:cubicBezTo>
                  <a:pt x="2803587" y="64313"/>
                  <a:pt x="2794662" y="59817"/>
                  <a:pt x="2785008" y="55550"/>
                </a:cubicBezTo>
                <a:cubicBezTo>
                  <a:pt x="2775355" y="51283"/>
                  <a:pt x="2765459" y="47473"/>
                  <a:pt x="2755319" y="44120"/>
                </a:cubicBezTo>
                <a:close/>
                <a:moveTo>
                  <a:pt x="3501012" y="14974"/>
                </a:moveTo>
                <a:lnTo>
                  <a:pt x="3543532" y="17047"/>
                </a:lnTo>
                <a:cubicBezTo>
                  <a:pt x="3543337" y="18470"/>
                  <a:pt x="3542699" y="19747"/>
                  <a:pt x="3541617" y="20879"/>
                </a:cubicBezTo>
                <a:cubicBezTo>
                  <a:pt x="3540536" y="22011"/>
                  <a:pt x="3538812" y="22824"/>
                  <a:pt x="3536445" y="23318"/>
                </a:cubicBezTo>
                <a:lnTo>
                  <a:pt x="3536445" y="158877"/>
                </a:lnTo>
                <a:cubicBezTo>
                  <a:pt x="3549952" y="150553"/>
                  <a:pt x="3560886" y="139485"/>
                  <a:pt x="3569249" y="125673"/>
                </a:cubicBezTo>
                <a:cubicBezTo>
                  <a:pt x="3577612" y="111862"/>
                  <a:pt x="3583975" y="96565"/>
                  <a:pt x="3588337" y="79782"/>
                </a:cubicBezTo>
                <a:cubicBezTo>
                  <a:pt x="3592228" y="82925"/>
                  <a:pt x="3597305" y="86354"/>
                  <a:pt x="3603568" y="90069"/>
                </a:cubicBezTo>
                <a:cubicBezTo>
                  <a:pt x="3609831" y="93784"/>
                  <a:pt x="3615193" y="96755"/>
                  <a:pt x="3619656" y="98984"/>
                </a:cubicBezTo>
                <a:cubicBezTo>
                  <a:pt x="3611688" y="122635"/>
                  <a:pt x="3600534" y="143056"/>
                  <a:pt x="3586194" y="160249"/>
                </a:cubicBezTo>
                <a:cubicBezTo>
                  <a:pt x="3571854" y="177442"/>
                  <a:pt x="3552757" y="192148"/>
                  <a:pt x="3528901" y="204369"/>
                </a:cubicBezTo>
                <a:cubicBezTo>
                  <a:pt x="3528182" y="205640"/>
                  <a:pt x="3527277" y="206812"/>
                  <a:pt x="3526187" y="207884"/>
                </a:cubicBezTo>
                <a:cubicBezTo>
                  <a:pt x="3525096" y="208955"/>
                  <a:pt x="3524020" y="209841"/>
                  <a:pt x="3522958" y="210541"/>
                </a:cubicBezTo>
                <a:lnTo>
                  <a:pt x="3496898" y="180366"/>
                </a:lnTo>
                <a:lnTo>
                  <a:pt x="3501012" y="174879"/>
                </a:lnTo>
                <a:close/>
                <a:moveTo>
                  <a:pt x="3991131" y="10059"/>
                </a:moveTo>
                <a:lnTo>
                  <a:pt x="4035936" y="11430"/>
                </a:lnTo>
                <a:cubicBezTo>
                  <a:pt x="4035813" y="12759"/>
                  <a:pt x="4035146" y="14102"/>
                  <a:pt x="4033936" y="15459"/>
                </a:cubicBezTo>
                <a:cubicBezTo>
                  <a:pt x="4032727" y="16817"/>
                  <a:pt x="4031031" y="17760"/>
                  <a:pt x="4028850" y="18288"/>
                </a:cubicBezTo>
                <a:cubicBezTo>
                  <a:pt x="4028855" y="23375"/>
                  <a:pt x="4028959" y="30118"/>
                  <a:pt x="4029164" y="38520"/>
                </a:cubicBezTo>
                <a:cubicBezTo>
                  <a:pt x="4029369" y="46921"/>
                  <a:pt x="4029645" y="55950"/>
                  <a:pt x="4029993" y="65609"/>
                </a:cubicBezTo>
                <a:cubicBezTo>
                  <a:pt x="4035594" y="65037"/>
                  <a:pt x="4041766" y="64237"/>
                  <a:pt x="4048509" y="63208"/>
                </a:cubicBezTo>
                <a:cubicBezTo>
                  <a:pt x="4055253" y="62180"/>
                  <a:pt x="4061197" y="60922"/>
                  <a:pt x="4066340" y="59436"/>
                </a:cubicBezTo>
                <a:lnTo>
                  <a:pt x="4069083" y="93498"/>
                </a:lnTo>
                <a:cubicBezTo>
                  <a:pt x="4063931" y="94427"/>
                  <a:pt x="4058177" y="95312"/>
                  <a:pt x="4051824" y="96155"/>
                </a:cubicBezTo>
                <a:cubicBezTo>
                  <a:pt x="4045471" y="96998"/>
                  <a:pt x="4038575" y="97713"/>
                  <a:pt x="4031136" y="98298"/>
                </a:cubicBezTo>
                <a:lnTo>
                  <a:pt x="4031365" y="110871"/>
                </a:lnTo>
                <a:cubicBezTo>
                  <a:pt x="4031712" y="134655"/>
                  <a:pt x="4027930" y="155496"/>
                  <a:pt x="4020020" y="173394"/>
                </a:cubicBezTo>
                <a:cubicBezTo>
                  <a:pt x="4012110" y="191291"/>
                  <a:pt x="3997984" y="206188"/>
                  <a:pt x="3977643" y="218085"/>
                </a:cubicBezTo>
                <a:cubicBezTo>
                  <a:pt x="3975916" y="216077"/>
                  <a:pt x="3973300" y="213514"/>
                  <a:pt x="3969795" y="210397"/>
                </a:cubicBezTo>
                <a:cubicBezTo>
                  <a:pt x="3966290" y="207280"/>
                  <a:pt x="3962658" y="204226"/>
                  <a:pt x="3958898" y="201236"/>
                </a:cubicBezTo>
                <a:cubicBezTo>
                  <a:pt x="3955139" y="198246"/>
                  <a:pt x="3952015" y="195937"/>
                  <a:pt x="3949526" y="194310"/>
                </a:cubicBezTo>
                <a:cubicBezTo>
                  <a:pt x="3962408" y="187527"/>
                  <a:pt x="3972229" y="180037"/>
                  <a:pt x="3978990" y="171840"/>
                </a:cubicBezTo>
                <a:cubicBezTo>
                  <a:pt x="3985750" y="163643"/>
                  <a:pt x="3990339" y="154747"/>
                  <a:pt x="3992756" y="145153"/>
                </a:cubicBezTo>
                <a:cubicBezTo>
                  <a:pt x="3995174" y="135559"/>
                  <a:pt x="3996308" y="125275"/>
                  <a:pt x="3996160" y="114300"/>
                </a:cubicBezTo>
                <a:lnTo>
                  <a:pt x="3995931" y="99670"/>
                </a:lnTo>
                <a:cubicBezTo>
                  <a:pt x="3989078" y="100127"/>
                  <a:pt x="3981125" y="100470"/>
                  <a:pt x="3972071" y="100699"/>
                </a:cubicBezTo>
                <a:cubicBezTo>
                  <a:pt x="3963018" y="100927"/>
                  <a:pt x="3954207" y="101042"/>
                  <a:pt x="3945640" y="101042"/>
                </a:cubicBezTo>
                <a:lnTo>
                  <a:pt x="3944953" y="69038"/>
                </a:lnTo>
                <a:cubicBezTo>
                  <a:pt x="3948340" y="69038"/>
                  <a:pt x="3953073" y="68987"/>
                  <a:pt x="3959152" y="68885"/>
                </a:cubicBezTo>
                <a:cubicBezTo>
                  <a:pt x="3965231" y="68784"/>
                  <a:pt x="3971539" y="68631"/>
                  <a:pt x="3978075" y="68428"/>
                </a:cubicBezTo>
                <a:cubicBezTo>
                  <a:pt x="3984612" y="68225"/>
                  <a:pt x="3990259" y="67971"/>
                  <a:pt x="3995017" y="67666"/>
                </a:cubicBezTo>
                <a:cubicBezTo>
                  <a:pt x="3994441" y="54021"/>
                  <a:pt x="3993822" y="41991"/>
                  <a:pt x="3993160" y="31576"/>
                </a:cubicBezTo>
                <a:cubicBezTo>
                  <a:pt x="3992497" y="21160"/>
                  <a:pt x="3991822" y="13988"/>
                  <a:pt x="3991131" y="10059"/>
                </a:cubicBezTo>
                <a:close/>
                <a:moveTo>
                  <a:pt x="3266240" y="9144"/>
                </a:moveTo>
                <a:lnTo>
                  <a:pt x="3311046" y="11888"/>
                </a:lnTo>
                <a:cubicBezTo>
                  <a:pt x="3310846" y="13483"/>
                  <a:pt x="3310160" y="14750"/>
                  <a:pt x="3308988" y="15688"/>
                </a:cubicBezTo>
                <a:cubicBezTo>
                  <a:pt x="3307817" y="16626"/>
                  <a:pt x="3305988" y="17264"/>
                  <a:pt x="3303502" y="17603"/>
                </a:cubicBezTo>
                <a:cubicBezTo>
                  <a:pt x="3303402" y="26170"/>
                  <a:pt x="3303316" y="34409"/>
                  <a:pt x="3303245" y="42320"/>
                </a:cubicBezTo>
                <a:cubicBezTo>
                  <a:pt x="3303173" y="50231"/>
                  <a:pt x="3303030" y="57841"/>
                  <a:pt x="3302816" y="65151"/>
                </a:cubicBezTo>
                <a:lnTo>
                  <a:pt x="3378711" y="65151"/>
                </a:lnTo>
                <a:lnTo>
                  <a:pt x="3378711" y="98527"/>
                </a:lnTo>
                <a:lnTo>
                  <a:pt x="3300987" y="98527"/>
                </a:lnTo>
                <a:cubicBezTo>
                  <a:pt x="3299614" y="115537"/>
                  <a:pt x="3296620" y="130997"/>
                  <a:pt x="3292004" y="144907"/>
                </a:cubicBezTo>
                <a:cubicBezTo>
                  <a:pt x="3287389" y="158818"/>
                  <a:pt x="3280245" y="171535"/>
                  <a:pt x="3270575" y="183058"/>
                </a:cubicBezTo>
                <a:cubicBezTo>
                  <a:pt x="3260905" y="194581"/>
                  <a:pt x="3247801" y="205266"/>
                  <a:pt x="3231264" y="215113"/>
                </a:cubicBezTo>
                <a:cubicBezTo>
                  <a:pt x="3227493" y="211417"/>
                  <a:pt x="3222806" y="207379"/>
                  <a:pt x="3217205" y="202997"/>
                </a:cubicBezTo>
                <a:cubicBezTo>
                  <a:pt x="3211605" y="198616"/>
                  <a:pt x="3206461" y="194806"/>
                  <a:pt x="3201775" y="191567"/>
                </a:cubicBezTo>
                <a:cubicBezTo>
                  <a:pt x="3216580" y="183493"/>
                  <a:pt x="3228346" y="174927"/>
                  <a:pt x="3237072" y="165871"/>
                </a:cubicBezTo>
                <a:cubicBezTo>
                  <a:pt x="3245799" y="156814"/>
                  <a:pt x="3252265" y="146793"/>
                  <a:pt x="3256470" y="135806"/>
                </a:cubicBezTo>
                <a:cubicBezTo>
                  <a:pt x="3260675" y="124819"/>
                  <a:pt x="3263398" y="112393"/>
                  <a:pt x="3264640" y="98527"/>
                </a:cubicBezTo>
                <a:lnTo>
                  <a:pt x="3185544" y="98527"/>
                </a:lnTo>
                <a:lnTo>
                  <a:pt x="3185544" y="65151"/>
                </a:lnTo>
                <a:lnTo>
                  <a:pt x="3266240" y="65151"/>
                </a:lnTo>
                <a:close/>
                <a:moveTo>
                  <a:pt x="1771425" y="9144"/>
                </a:moveTo>
                <a:cubicBezTo>
                  <a:pt x="1767086" y="9254"/>
                  <a:pt x="1763476" y="10749"/>
                  <a:pt x="1760595" y="13631"/>
                </a:cubicBezTo>
                <a:cubicBezTo>
                  <a:pt x="1757714" y="16512"/>
                  <a:pt x="1756218" y="20122"/>
                  <a:pt x="1756109" y="24461"/>
                </a:cubicBezTo>
                <a:cubicBezTo>
                  <a:pt x="1756218" y="28799"/>
                  <a:pt x="1757714" y="32409"/>
                  <a:pt x="1760595" y="35291"/>
                </a:cubicBezTo>
                <a:cubicBezTo>
                  <a:pt x="1763476" y="38172"/>
                  <a:pt x="1767086" y="39667"/>
                  <a:pt x="1771425" y="39777"/>
                </a:cubicBezTo>
                <a:cubicBezTo>
                  <a:pt x="1775963" y="39639"/>
                  <a:pt x="1779631" y="38086"/>
                  <a:pt x="1782426" y="35119"/>
                </a:cubicBezTo>
                <a:cubicBezTo>
                  <a:pt x="1785222" y="32152"/>
                  <a:pt x="1786660" y="28599"/>
                  <a:pt x="1786741" y="24461"/>
                </a:cubicBezTo>
                <a:cubicBezTo>
                  <a:pt x="1786631" y="20122"/>
                  <a:pt x="1785136" y="16512"/>
                  <a:pt x="1782255" y="13631"/>
                </a:cubicBezTo>
                <a:cubicBezTo>
                  <a:pt x="1779373" y="10749"/>
                  <a:pt x="1775763" y="9254"/>
                  <a:pt x="1771425" y="9144"/>
                </a:cubicBezTo>
                <a:close/>
                <a:moveTo>
                  <a:pt x="973611" y="8802"/>
                </a:moveTo>
                <a:lnTo>
                  <a:pt x="1019102" y="9954"/>
                </a:lnTo>
                <a:cubicBezTo>
                  <a:pt x="1018993" y="11378"/>
                  <a:pt x="1018412" y="12657"/>
                  <a:pt x="1017359" y="13790"/>
                </a:cubicBezTo>
                <a:cubicBezTo>
                  <a:pt x="1016307" y="14923"/>
                  <a:pt x="1014754" y="15737"/>
                  <a:pt x="1012701" y="16231"/>
                </a:cubicBezTo>
                <a:cubicBezTo>
                  <a:pt x="1013030" y="21732"/>
                  <a:pt x="1013459" y="26847"/>
                  <a:pt x="1013987" y="31576"/>
                </a:cubicBezTo>
                <a:cubicBezTo>
                  <a:pt x="1014516" y="36305"/>
                  <a:pt x="1015230" y="41248"/>
                  <a:pt x="1016130" y="46406"/>
                </a:cubicBezTo>
                <a:cubicBezTo>
                  <a:pt x="1023351" y="45852"/>
                  <a:pt x="1031109" y="44980"/>
                  <a:pt x="1039405" y="43790"/>
                </a:cubicBezTo>
                <a:cubicBezTo>
                  <a:pt x="1047701" y="42600"/>
                  <a:pt x="1055731" y="41220"/>
                  <a:pt x="1063493" y="39650"/>
                </a:cubicBezTo>
                <a:cubicBezTo>
                  <a:pt x="1071256" y="38079"/>
                  <a:pt x="1077947" y="36445"/>
                  <a:pt x="1083567" y="34748"/>
                </a:cubicBezTo>
                <a:lnTo>
                  <a:pt x="1089740" y="69952"/>
                </a:lnTo>
                <a:cubicBezTo>
                  <a:pt x="1081205" y="71995"/>
                  <a:pt x="1071014" y="73738"/>
                  <a:pt x="1059164" y="75181"/>
                </a:cubicBezTo>
                <a:cubicBezTo>
                  <a:pt x="1047315" y="76624"/>
                  <a:pt x="1035638" y="77853"/>
                  <a:pt x="1024131" y="78867"/>
                </a:cubicBezTo>
                <a:cubicBezTo>
                  <a:pt x="1028146" y="90133"/>
                  <a:pt x="1033147" y="99272"/>
                  <a:pt x="1039133" y="106284"/>
                </a:cubicBezTo>
                <a:cubicBezTo>
                  <a:pt x="1045120" y="113296"/>
                  <a:pt x="1052692" y="118921"/>
                  <a:pt x="1061850" y="123159"/>
                </a:cubicBezTo>
                <a:lnTo>
                  <a:pt x="1036704" y="152477"/>
                </a:lnTo>
                <a:cubicBezTo>
                  <a:pt x="1034428" y="150376"/>
                  <a:pt x="1031951" y="148405"/>
                  <a:pt x="1029275" y="146562"/>
                </a:cubicBezTo>
                <a:cubicBezTo>
                  <a:pt x="1026598" y="144719"/>
                  <a:pt x="1024351" y="143261"/>
                  <a:pt x="1022531" y="142190"/>
                </a:cubicBezTo>
                <a:cubicBezTo>
                  <a:pt x="1019164" y="140423"/>
                  <a:pt x="1014183" y="138984"/>
                  <a:pt x="1007587" y="137874"/>
                </a:cubicBezTo>
                <a:cubicBezTo>
                  <a:pt x="1000991" y="136764"/>
                  <a:pt x="994466" y="136298"/>
                  <a:pt x="988013" y="136475"/>
                </a:cubicBezTo>
                <a:lnTo>
                  <a:pt x="978183" y="108703"/>
                </a:lnTo>
                <a:cubicBezTo>
                  <a:pt x="981345" y="108599"/>
                  <a:pt x="985079" y="108694"/>
                  <a:pt x="989384" y="108988"/>
                </a:cubicBezTo>
                <a:cubicBezTo>
                  <a:pt x="993690" y="109283"/>
                  <a:pt x="997423" y="109721"/>
                  <a:pt x="1000586" y="110303"/>
                </a:cubicBezTo>
                <a:cubicBezTo>
                  <a:pt x="998181" y="106606"/>
                  <a:pt x="995904" y="102269"/>
                  <a:pt x="993756" y="97293"/>
                </a:cubicBezTo>
                <a:cubicBezTo>
                  <a:pt x="991608" y="92316"/>
                  <a:pt x="989618" y="87013"/>
                  <a:pt x="987784" y="81382"/>
                </a:cubicBezTo>
                <a:cubicBezTo>
                  <a:pt x="983636" y="81611"/>
                  <a:pt x="979474" y="81782"/>
                  <a:pt x="975297" y="81896"/>
                </a:cubicBezTo>
                <a:cubicBezTo>
                  <a:pt x="971120" y="82011"/>
                  <a:pt x="966443" y="82068"/>
                  <a:pt x="961267" y="82068"/>
                </a:cubicBezTo>
                <a:cubicBezTo>
                  <a:pt x="956814" y="82068"/>
                  <a:pt x="951088" y="82042"/>
                  <a:pt x="944088" y="81992"/>
                </a:cubicBezTo>
                <a:cubicBezTo>
                  <a:pt x="937087" y="81941"/>
                  <a:pt x="929921" y="81865"/>
                  <a:pt x="922591" y="81763"/>
                </a:cubicBezTo>
                <a:cubicBezTo>
                  <a:pt x="915260" y="81661"/>
                  <a:pt x="908873" y="81534"/>
                  <a:pt x="903431" y="81382"/>
                </a:cubicBezTo>
                <a:lnTo>
                  <a:pt x="903202" y="48464"/>
                </a:lnTo>
                <a:cubicBezTo>
                  <a:pt x="909265" y="48702"/>
                  <a:pt x="916799" y="48911"/>
                  <a:pt x="925805" y="49092"/>
                </a:cubicBezTo>
                <a:cubicBezTo>
                  <a:pt x="934811" y="49273"/>
                  <a:pt x="946631" y="49368"/>
                  <a:pt x="961267" y="49378"/>
                </a:cubicBezTo>
                <a:cubicBezTo>
                  <a:pt x="964157" y="49378"/>
                  <a:pt x="967177" y="49321"/>
                  <a:pt x="970325" y="49207"/>
                </a:cubicBezTo>
                <a:cubicBezTo>
                  <a:pt x="973473" y="49092"/>
                  <a:pt x="976549" y="48921"/>
                  <a:pt x="979554" y="48692"/>
                </a:cubicBezTo>
                <a:cubicBezTo>
                  <a:pt x="978321" y="42280"/>
                  <a:pt x="977245" y="35731"/>
                  <a:pt x="976325" y="29047"/>
                </a:cubicBezTo>
                <a:cubicBezTo>
                  <a:pt x="975406" y="22363"/>
                  <a:pt x="974501" y="15614"/>
                  <a:pt x="973611" y="8802"/>
                </a:cubicBezTo>
                <a:close/>
                <a:moveTo>
                  <a:pt x="739753" y="8001"/>
                </a:moveTo>
                <a:lnTo>
                  <a:pt x="782501" y="8916"/>
                </a:lnTo>
                <a:cubicBezTo>
                  <a:pt x="782477" y="10297"/>
                  <a:pt x="781897" y="11478"/>
                  <a:pt x="780758" y="12459"/>
                </a:cubicBezTo>
                <a:cubicBezTo>
                  <a:pt x="779620" y="13440"/>
                  <a:pt x="778067" y="14164"/>
                  <a:pt x="776100" y="14631"/>
                </a:cubicBezTo>
                <a:cubicBezTo>
                  <a:pt x="776329" y="17693"/>
                  <a:pt x="776615" y="21170"/>
                  <a:pt x="776958" y="25061"/>
                </a:cubicBezTo>
                <a:cubicBezTo>
                  <a:pt x="777301" y="28952"/>
                  <a:pt x="777701" y="32714"/>
                  <a:pt x="778158" y="36348"/>
                </a:cubicBezTo>
                <a:cubicBezTo>
                  <a:pt x="787164" y="35610"/>
                  <a:pt x="796813" y="34286"/>
                  <a:pt x="807104" y="32376"/>
                </a:cubicBezTo>
                <a:cubicBezTo>
                  <a:pt x="817396" y="30466"/>
                  <a:pt x="826416" y="28285"/>
                  <a:pt x="834165" y="25832"/>
                </a:cubicBezTo>
                <a:lnTo>
                  <a:pt x="840337" y="55322"/>
                </a:lnTo>
                <a:cubicBezTo>
                  <a:pt x="831136" y="57908"/>
                  <a:pt x="821763" y="59936"/>
                  <a:pt x="812219" y="61408"/>
                </a:cubicBezTo>
                <a:cubicBezTo>
                  <a:pt x="802675" y="62880"/>
                  <a:pt x="793303" y="64051"/>
                  <a:pt x="784101" y="64923"/>
                </a:cubicBezTo>
                <a:cubicBezTo>
                  <a:pt x="784797" y="67871"/>
                  <a:pt x="785521" y="71005"/>
                  <a:pt x="786273" y="74324"/>
                </a:cubicBezTo>
                <a:cubicBezTo>
                  <a:pt x="787026" y="77643"/>
                  <a:pt x="787750" y="80606"/>
                  <a:pt x="788445" y="83211"/>
                </a:cubicBezTo>
                <a:cubicBezTo>
                  <a:pt x="800694" y="81839"/>
                  <a:pt x="812543" y="79953"/>
                  <a:pt x="823992" y="77553"/>
                </a:cubicBezTo>
                <a:cubicBezTo>
                  <a:pt x="835441" y="75153"/>
                  <a:pt x="845690" y="72238"/>
                  <a:pt x="854739" y="68809"/>
                </a:cubicBezTo>
                <a:lnTo>
                  <a:pt x="860454" y="98756"/>
                </a:lnTo>
                <a:cubicBezTo>
                  <a:pt x="853291" y="101375"/>
                  <a:pt x="844357" y="103623"/>
                  <a:pt x="833651" y="105499"/>
                </a:cubicBezTo>
                <a:cubicBezTo>
                  <a:pt x="822944" y="107376"/>
                  <a:pt x="811610" y="108938"/>
                  <a:pt x="799646" y="110186"/>
                </a:cubicBezTo>
                <a:cubicBezTo>
                  <a:pt x="803256" y="115067"/>
                  <a:pt x="807809" y="119706"/>
                  <a:pt x="813305" y="124102"/>
                </a:cubicBezTo>
                <a:cubicBezTo>
                  <a:pt x="818801" y="128497"/>
                  <a:pt x="824840" y="132165"/>
                  <a:pt x="831422" y="135103"/>
                </a:cubicBezTo>
                <a:lnTo>
                  <a:pt x="812219" y="162078"/>
                </a:lnTo>
                <a:cubicBezTo>
                  <a:pt x="806476" y="158268"/>
                  <a:pt x="801104" y="155658"/>
                  <a:pt x="796103" y="154248"/>
                </a:cubicBezTo>
                <a:cubicBezTo>
                  <a:pt x="791102" y="152839"/>
                  <a:pt x="785273" y="152172"/>
                  <a:pt x="778615" y="152248"/>
                </a:cubicBezTo>
                <a:cubicBezTo>
                  <a:pt x="776315" y="152253"/>
                  <a:pt x="774000" y="152358"/>
                  <a:pt x="771671" y="152562"/>
                </a:cubicBezTo>
                <a:cubicBezTo>
                  <a:pt x="769342" y="152767"/>
                  <a:pt x="767085" y="153043"/>
                  <a:pt x="764899" y="153391"/>
                </a:cubicBezTo>
                <a:lnTo>
                  <a:pt x="756212" y="128245"/>
                </a:lnTo>
                <a:cubicBezTo>
                  <a:pt x="757836" y="128126"/>
                  <a:pt x="759617" y="128021"/>
                  <a:pt x="761556" y="127931"/>
                </a:cubicBezTo>
                <a:cubicBezTo>
                  <a:pt x="763494" y="127840"/>
                  <a:pt x="765447" y="127793"/>
                  <a:pt x="767414" y="127788"/>
                </a:cubicBezTo>
                <a:cubicBezTo>
                  <a:pt x="769928" y="127750"/>
                  <a:pt x="772214" y="127826"/>
                  <a:pt x="774272" y="128016"/>
                </a:cubicBezTo>
                <a:cubicBezTo>
                  <a:pt x="773062" y="126597"/>
                  <a:pt x="771538" y="124635"/>
                  <a:pt x="769700" y="122130"/>
                </a:cubicBezTo>
                <a:cubicBezTo>
                  <a:pt x="767861" y="119625"/>
                  <a:pt x="766109" y="116863"/>
                  <a:pt x="764442" y="113843"/>
                </a:cubicBezTo>
                <a:cubicBezTo>
                  <a:pt x="755903" y="114300"/>
                  <a:pt x="747378" y="114643"/>
                  <a:pt x="738867" y="114872"/>
                </a:cubicBezTo>
                <a:cubicBezTo>
                  <a:pt x="730357" y="115101"/>
                  <a:pt x="722346" y="115215"/>
                  <a:pt x="714836" y="115215"/>
                </a:cubicBezTo>
                <a:cubicBezTo>
                  <a:pt x="709683" y="115224"/>
                  <a:pt x="703644" y="115205"/>
                  <a:pt x="696719" y="115158"/>
                </a:cubicBezTo>
                <a:cubicBezTo>
                  <a:pt x="689794" y="115110"/>
                  <a:pt x="682727" y="114977"/>
                  <a:pt x="675516" y="114758"/>
                </a:cubicBezTo>
                <a:lnTo>
                  <a:pt x="675059" y="85954"/>
                </a:lnTo>
                <a:cubicBezTo>
                  <a:pt x="680993" y="86183"/>
                  <a:pt x="687299" y="86354"/>
                  <a:pt x="693976" y="86468"/>
                </a:cubicBezTo>
                <a:cubicBezTo>
                  <a:pt x="700653" y="86583"/>
                  <a:pt x="707073" y="86640"/>
                  <a:pt x="713235" y="86640"/>
                </a:cubicBezTo>
                <a:cubicBezTo>
                  <a:pt x="719655" y="86645"/>
                  <a:pt x="726532" y="86578"/>
                  <a:pt x="733867" y="86440"/>
                </a:cubicBezTo>
                <a:cubicBezTo>
                  <a:pt x="741201" y="86302"/>
                  <a:pt x="748192" y="86064"/>
                  <a:pt x="754841" y="85725"/>
                </a:cubicBezTo>
                <a:cubicBezTo>
                  <a:pt x="754107" y="83235"/>
                  <a:pt x="753231" y="80329"/>
                  <a:pt x="752212" y="77010"/>
                </a:cubicBezTo>
                <a:cubicBezTo>
                  <a:pt x="751193" y="73691"/>
                  <a:pt x="750316" y="70500"/>
                  <a:pt x="749583" y="67437"/>
                </a:cubicBezTo>
                <a:cubicBezTo>
                  <a:pt x="746063" y="67656"/>
                  <a:pt x="742072" y="67790"/>
                  <a:pt x="737610" y="67837"/>
                </a:cubicBezTo>
                <a:cubicBezTo>
                  <a:pt x="733148" y="67885"/>
                  <a:pt x="728756" y="67904"/>
                  <a:pt x="724437" y="67895"/>
                </a:cubicBezTo>
                <a:cubicBezTo>
                  <a:pt x="718088" y="67904"/>
                  <a:pt x="712097" y="67885"/>
                  <a:pt x="706463" y="67837"/>
                </a:cubicBezTo>
                <a:cubicBezTo>
                  <a:pt x="700829" y="67790"/>
                  <a:pt x="695238" y="67656"/>
                  <a:pt x="689690" y="67437"/>
                </a:cubicBezTo>
                <a:lnTo>
                  <a:pt x="689918" y="38405"/>
                </a:lnTo>
                <a:cubicBezTo>
                  <a:pt x="701120" y="39053"/>
                  <a:pt x="712092" y="39358"/>
                  <a:pt x="722837" y="39320"/>
                </a:cubicBezTo>
                <a:cubicBezTo>
                  <a:pt x="726037" y="39329"/>
                  <a:pt x="729580" y="39310"/>
                  <a:pt x="733467" y="39262"/>
                </a:cubicBezTo>
                <a:cubicBezTo>
                  <a:pt x="737353" y="39215"/>
                  <a:pt x="740896" y="39081"/>
                  <a:pt x="744096" y="38862"/>
                </a:cubicBezTo>
                <a:cubicBezTo>
                  <a:pt x="743287" y="34290"/>
                  <a:pt x="742506" y="29261"/>
                  <a:pt x="741753" y="23775"/>
                </a:cubicBezTo>
                <a:cubicBezTo>
                  <a:pt x="741001" y="18288"/>
                  <a:pt x="740334" y="13031"/>
                  <a:pt x="739753" y="8001"/>
                </a:cubicBezTo>
                <a:close/>
                <a:moveTo>
                  <a:pt x="3717260" y="3901"/>
                </a:moveTo>
                <a:lnTo>
                  <a:pt x="3762537" y="13274"/>
                </a:lnTo>
                <a:cubicBezTo>
                  <a:pt x="3762185" y="14412"/>
                  <a:pt x="3761404" y="15279"/>
                  <a:pt x="3760196" y="15874"/>
                </a:cubicBezTo>
                <a:cubicBezTo>
                  <a:pt x="3758987" y="16469"/>
                  <a:pt x="3757408" y="16822"/>
                  <a:pt x="3755457" y="16931"/>
                </a:cubicBezTo>
                <a:cubicBezTo>
                  <a:pt x="3753843" y="20836"/>
                  <a:pt x="3752041" y="24856"/>
                  <a:pt x="3750054" y="28990"/>
                </a:cubicBezTo>
                <a:cubicBezTo>
                  <a:pt x="3748066" y="33124"/>
                  <a:pt x="3745978" y="37257"/>
                  <a:pt x="3743790" y="41391"/>
                </a:cubicBezTo>
                <a:lnTo>
                  <a:pt x="3836126" y="41391"/>
                </a:lnTo>
                <a:lnTo>
                  <a:pt x="3836126" y="184030"/>
                </a:lnTo>
                <a:cubicBezTo>
                  <a:pt x="3836258" y="194341"/>
                  <a:pt x="3834572" y="202177"/>
                  <a:pt x="3831065" y="207538"/>
                </a:cubicBezTo>
                <a:cubicBezTo>
                  <a:pt x="3827559" y="212899"/>
                  <a:pt x="3821436" y="216520"/>
                  <a:pt x="3812697" y="218403"/>
                </a:cubicBezTo>
                <a:cubicBezTo>
                  <a:pt x="3803958" y="220285"/>
                  <a:pt x="3791805" y="221165"/>
                  <a:pt x="3776240" y="221042"/>
                </a:cubicBezTo>
                <a:cubicBezTo>
                  <a:pt x="3775578" y="215999"/>
                  <a:pt x="3774218" y="210327"/>
                  <a:pt x="3772157" y="204026"/>
                </a:cubicBezTo>
                <a:cubicBezTo>
                  <a:pt x="3770097" y="197726"/>
                  <a:pt x="3767880" y="192282"/>
                  <a:pt x="3765506" y="187694"/>
                </a:cubicBezTo>
                <a:cubicBezTo>
                  <a:pt x="3769488" y="188032"/>
                  <a:pt x="3773628" y="188271"/>
                  <a:pt x="3777926" y="188409"/>
                </a:cubicBezTo>
                <a:cubicBezTo>
                  <a:pt x="3782224" y="188548"/>
                  <a:pt x="3786081" y="188614"/>
                  <a:pt x="3789499" y="188610"/>
                </a:cubicBezTo>
                <a:cubicBezTo>
                  <a:pt x="3795261" y="188719"/>
                  <a:pt x="3798963" y="188500"/>
                  <a:pt x="3800603" y="187951"/>
                </a:cubicBezTo>
                <a:cubicBezTo>
                  <a:pt x="3802244" y="187403"/>
                  <a:pt x="3802969" y="185867"/>
                  <a:pt x="3802779" y="183343"/>
                </a:cubicBezTo>
                <a:lnTo>
                  <a:pt x="3802779" y="73824"/>
                </a:lnTo>
                <a:lnTo>
                  <a:pt x="3676334" y="73824"/>
                </a:lnTo>
                <a:lnTo>
                  <a:pt x="3676334" y="220586"/>
                </a:lnTo>
                <a:lnTo>
                  <a:pt x="3643216" y="220586"/>
                </a:lnTo>
                <a:lnTo>
                  <a:pt x="3643216" y="41391"/>
                </a:lnTo>
                <a:lnTo>
                  <a:pt x="3705385" y="41391"/>
                </a:lnTo>
                <a:cubicBezTo>
                  <a:pt x="3707920" y="35243"/>
                  <a:pt x="3710214" y="28909"/>
                  <a:pt x="3712264" y="22389"/>
                </a:cubicBezTo>
                <a:cubicBezTo>
                  <a:pt x="3714315" y="15869"/>
                  <a:pt x="3715980" y="9706"/>
                  <a:pt x="3717260" y="3901"/>
                </a:cubicBezTo>
                <a:close/>
                <a:moveTo>
                  <a:pt x="519611" y="3658"/>
                </a:moveTo>
                <a:lnTo>
                  <a:pt x="563160" y="6401"/>
                </a:lnTo>
                <a:cubicBezTo>
                  <a:pt x="562740" y="9183"/>
                  <a:pt x="560378" y="10935"/>
                  <a:pt x="556073" y="11659"/>
                </a:cubicBezTo>
                <a:cubicBezTo>
                  <a:pt x="555963" y="20136"/>
                  <a:pt x="555782" y="28671"/>
                  <a:pt x="555530" y="37262"/>
                </a:cubicBezTo>
                <a:cubicBezTo>
                  <a:pt x="555277" y="45854"/>
                  <a:pt x="554924" y="54388"/>
                  <a:pt x="554470" y="62865"/>
                </a:cubicBezTo>
                <a:lnTo>
                  <a:pt x="641798" y="62865"/>
                </a:lnTo>
                <a:lnTo>
                  <a:pt x="641798" y="97384"/>
                </a:lnTo>
                <a:lnTo>
                  <a:pt x="562931" y="97384"/>
                </a:lnTo>
                <a:cubicBezTo>
                  <a:pt x="569370" y="119372"/>
                  <a:pt x="579352" y="138203"/>
                  <a:pt x="592878" y="153877"/>
                </a:cubicBezTo>
                <a:cubicBezTo>
                  <a:pt x="606403" y="169550"/>
                  <a:pt x="624615" y="181123"/>
                  <a:pt x="647513" y="188595"/>
                </a:cubicBezTo>
                <a:cubicBezTo>
                  <a:pt x="643327" y="192524"/>
                  <a:pt x="638955" y="197582"/>
                  <a:pt x="634397" y="203769"/>
                </a:cubicBezTo>
                <a:cubicBezTo>
                  <a:pt x="629839" y="209955"/>
                  <a:pt x="626210" y="215642"/>
                  <a:pt x="623510" y="220828"/>
                </a:cubicBezTo>
                <a:cubicBezTo>
                  <a:pt x="602561" y="212698"/>
                  <a:pt x="585423" y="201640"/>
                  <a:pt x="572097" y="187652"/>
                </a:cubicBezTo>
                <a:cubicBezTo>
                  <a:pt x="558772" y="173665"/>
                  <a:pt x="548080" y="156834"/>
                  <a:pt x="540022" y="137160"/>
                </a:cubicBezTo>
                <a:cubicBezTo>
                  <a:pt x="533700" y="154177"/>
                  <a:pt x="523883" y="169807"/>
                  <a:pt x="510570" y="184052"/>
                </a:cubicBezTo>
                <a:cubicBezTo>
                  <a:pt x="497257" y="198297"/>
                  <a:pt x="479163" y="210555"/>
                  <a:pt x="456289" y="220828"/>
                </a:cubicBezTo>
                <a:cubicBezTo>
                  <a:pt x="453765" y="215980"/>
                  <a:pt x="450298" y="210874"/>
                  <a:pt x="445888" y="205512"/>
                </a:cubicBezTo>
                <a:cubicBezTo>
                  <a:pt x="441478" y="200149"/>
                  <a:pt x="436868" y="195501"/>
                  <a:pt x="432057" y="191567"/>
                </a:cubicBezTo>
                <a:cubicBezTo>
                  <a:pt x="449765" y="184372"/>
                  <a:pt x="464210" y="175979"/>
                  <a:pt x="475390" y="166387"/>
                </a:cubicBezTo>
                <a:cubicBezTo>
                  <a:pt x="486570" y="156796"/>
                  <a:pt x="495223" y="146201"/>
                  <a:pt x="501349" y="134603"/>
                </a:cubicBezTo>
                <a:cubicBezTo>
                  <a:pt x="507474" y="123006"/>
                  <a:pt x="511809" y="110599"/>
                  <a:pt x="514353" y="97384"/>
                </a:cubicBezTo>
                <a:lnTo>
                  <a:pt x="436858" y="97384"/>
                </a:lnTo>
                <a:lnTo>
                  <a:pt x="436858" y="62865"/>
                </a:lnTo>
                <a:lnTo>
                  <a:pt x="518468" y="62865"/>
                </a:lnTo>
                <a:cubicBezTo>
                  <a:pt x="519002" y="53369"/>
                  <a:pt x="519306" y="43673"/>
                  <a:pt x="519383" y="33776"/>
                </a:cubicBezTo>
                <a:cubicBezTo>
                  <a:pt x="519459" y="23880"/>
                  <a:pt x="519535" y="13840"/>
                  <a:pt x="519611" y="3658"/>
                </a:cubicBezTo>
                <a:close/>
                <a:moveTo>
                  <a:pt x="1771425" y="0"/>
                </a:moveTo>
                <a:cubicBezTo>
                  <a:pt x="1778345" y="177"/>
                  <a:pt x="1784107" y="2567"/>
                  <a:pt x="1788713" y="7173"/>
                </a:cubicBezTo>
                <a:cubicBezTo>
                  <a:pt x="1793318" y="11778"/>
                  <a:pt x="1795709" y="17541"/>
                  <a:pt x="1795885" y="24461"/>
                </a:cubicBezTo>
                <a:cubicBezTo>
                  <a:pt x="1795709" y="31381"/>
                  <a:pt x="1793318" y="37143"/>
                  <a:pt x="1788713" y="41748"/>
                </a:cubicBezTo>
                <a:cubicBezTo>
                  <a:pt x="1784107" y="46354"/>
                  <a:pt x="1778345" y="48745"/>
                  <a:pt x="1771425" y="48921"/>
                </a:cubicBezTo>
                <a:cubicBezTo>
                  <a:pt x="1764505" y="48745"/>
                  <a:pt x="1758742" y="46354"/>
                  <a:pt x="1754137" y="41748"/>
                </a:cubicBezTo>
                <a:cubicBezTo>
                  <a:pt x="1749531" y="37143"/>
                  <a:pt x="1747141" y="31381"/>
                  <a:pt x="1746965" y="24461"/>
                </a:cubicBezTo>
                <a:cubicBezTo>
                  <a:pt x="1747169" y="17341"/>
                  <a:pt x="1749617" y="11521"/>
                  <a:pt x="1754308" y="7001"/>
                </a:cubicBezTo>
                <a:cubicBezTo>
                  <a:pt x="1759000" y="2482"/>
                  <a:pt x="1764705" y="148"/>
                  <a:pt x="1771425" y="0"/>
                </a:cubicBezTo>
                <a:close/>
              </a:path>
            </a:pathLst>
          </a:custGeom>
          <a:solidFill>
            <a:schemeClr val="accent6">
              <a:lumMod val="60000"/>
              <a:lumOff val="40000"/>
            </a:schemeClr>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dirty="0">
              <a:solidFill>
                <a:schemeClr val="accent6">
                  <a:lumMod val="60000"/>
                  <a:lumOff val="40000"/>
                </a:schemeClr>
              </a:solidFill>
              <a:effectLst>
                <a:glow rad="101600">
                  <a:schemeClr val="tx1">
                    <a:alpha val="60000"/>
                  </a:schemeClr>
                </a:glow>
              </a:effectLst>
              <a:latin typeface="小塚ゴシック Std H" panose="020B0800000000000000" pitchFamily="34" charset="-128"/>
              <a:ea typeface="小塚ゴシック Std H" panose="020B0800000000000000" pitchFamily="34" charset="-128"/>
              <a:cs typeface="Segoe UI" panose="020B0502040204020203" pitchFamily="34" charset="0"/>
            </a:endParaRPr>
          </a:p>
        </p:txBody>
      </p:sp>
      <p:sp>
        <p:nvSpPr>
          <p:cNvPr id="62" name="テキスト ボックス 61">
            <a:extLst>
              <a:ext uri="{FF2B5EF4-FFF2-40B4-BE49-F238E27FC236}">
                <a16:creationId xmlns:a16="http://schemas.microsoft.com/office/drawing/2014/main" id="{CCAA0768-F731-41A3-B5BA-A979E5A9E0BF}"/>
              </a:ext>
            </a:extLst>
          </p:cNvPr>
          <p:cNvSpPr txBox="1"/>
          <p:nvPr/>
        </p:nvSpPr>
        <p:spPr>
          <a:xfrm>
            <a:off x="3809790" y="1695203"/>
            <a:ext cx="3213008" cy="600164"/>
          </a:xfrm>
          <a:prstGeom prst="rect">
            <a:avLst/>
          </a:prstGeom>
          <a:noFill/>
          <a:ln>
            <a:noFill/>
          </a:ln>
        </p:spPr>
        <p:txBody>
          <a:bodyPr wrap="square" rtlCol="0">
            <a:spAutoFit/>
          </a:bodyPr>
          <a:lstStyle/>
          <a:p>
            <a:pPr algn="ctr"/>
            <a:r>
              <a:rPr lang="ja-JP" altLang="en-US"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科学的可視化、医療分析、</a:t>
            </a:r>
            <a:r>
              <a:rPr lang="en-US" altLang="ja-JP"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VR</a:t>
            </a:r>
            <a:r>
              <a:rPr lang="ja-JP" altLang="en-US"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およびコンテンツ制作</a:t>
            </a:r>
            <a:r>
              <a:rPr lang="en-US" altLang="ja-JP"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r>
              <a:rPr lang="ja-JP" altLang="en-US"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プロダクション、</a:t>
            </a:r>
            <a:r>
              <a:rPr lang="en-US" altLang="ja-JP"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、深層学習など、多くの用途に最適なソリューション</a:t>
            </a:r>
            <a:endParaRPr lang="en-US" altLang="ja-JP" sz="11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4" name="テキスト ボックス 63">
            <a:extLst>
              <a:ext uri="{FF2B5EF4-FFF2-40B4-BE49-F238E27FC236}">
                <a16:creationId xmlns:a16="http://schemas.microsoft.com/office/drawing/2014/main" id="{D99CDA17-B613-4350-B546-ED042D5FE722}"/>
              </a:ext>
            </a:extLst>
          </p:cNvPr>
          <p:cNvSpPr txBox="1"/>
          <p:nvPr/>
        </p:nvSpPr>
        <p:spPr>
          <a:xfrm>
            <a:off x="217589" y="6240402"/>
            <a:ext cx="7124496" cy="1015663"/>
          </a:xfrm>
          <a:prstGeom prst="rect">
            <a:avLst/>
          </a:prstGeom>
          <a:solidFill>
            <a:schemeClr val="tx1"/>
          </a:solidFill>
          <a:ln>
            <a:noFill/>
          </a:ln>
        </p:spPr>
        <p:txBody>
          <a:bodyPr wrap="square" rtlCol="0">
            <a:spAutoFit/>
          </a:bodyPr>
          <a:lstStyle/>
          <a:p>
            <a:pPr algn="ctr"/>
            <a:r>
              <a:rPr lang="en-US" altLang="ja-JP" sz="6000" i="1" dirty="0">
                <a:solidFill>
                  <a:schemeClr val="bg1">
                    <a:lumMod val="65000"/>
                  </a:schemeClr>
                </a:solidFill>
                <a:effectLst/>
                <a:latin typeface="Impact" panose="020B0806030902050204" pitchFamily="34" charset="0"/>
                <a:ea typeface="游ゴシック" panose="020B0400000000000000" pitchFamily="50" charset="-128"/>
                <a:cs typeface="Segoe UI" panose="020B0502040204020203" pitchFamily="34" charset="0"/>
              </a:rPr>
              <a:t>ZBOX PRO ZRP7N3500</a:t>
            </a:r>
          </a:p>
        </p:txBody>
      </p:sp>
      <p:pic>
        <p:nvPicPr>
          <p:cNvPr id="63" name="図 62">
            <a:extLst>
              <a:ext uri="{FF2B5EF4-FFF2-40B4-BE49-F238E27FC236}">
                <a16:creationId xmlns:a16="http://schemas.microsoft.com/office/drawing/2014/main" id="{608667A3-6836-481F-A2B7-720D12F7B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35" y="7468592"/>
            <a:ext cx="1600921" cy="2135978"/>
          </a:xfrm>
          <a:prstGeom prst="rect">
            <a:avLst/>
          </a:prstGeom>
          <a:effectLst/>
        </p:spPr>
      </p:pic>
      <p:sp>
        <p:nvSpPr>
          <p:cNvPr id="65" name="テキスト ボックス 64">
            <a:extLst>
              <a:ext uri="{FF2B5EF4-FFF2-40B4-BE49-F238E27FC236}">
                <a16:creationId xmlns:a16="http://schemas.microsoft.com/office/drawing/2014/main" id="{E7A8B6E6-0E78-4547-A2FE-84EDAE482E34}"/>
              </a:ext>
            </a:extLst>
          </p:cNvPr>
          <p:cNvSpPr txBox="1"/>
          <p:nvPr/>
        </p:nvSpPr>
        <p:spPr>
          <a:xfrm>
            <a:off x="2295642" y="7756442"/>
            <a:ext cx="4717394" cy="1785104"/>
          </a:xfrm>
          <a:prstGeom prst="rect">
            <a:avLst/>
          </a:prstGeom>
          <a:noFill/>
          <a:ln>
            <a:noFill/>
          </a:ln>
        </p:spPr>
        <p:txBody>
          <a:bodyPr wrap="square" rtlCol="0">
            <a:spAutoFit/>
          </a:bodyPr>
          <a:lstStyle/>
          <a:p>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主な特徴：</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Intel Core i7</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プロセッサ（</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16</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スレッド）</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NVIDIA RTX 3500 Ada Generation GPU 12GB GDDR6 192-bit MXM3.1 Type-B</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- 2 x DDR5-5600 SO-DIMM</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メモリスロット、最大</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64GB</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同時</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4</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台ディスプレイ対応（</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2 x HDMI 2.1</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2 x DisplayPort 1.4a</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8K</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対応</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- 2 x M.2 </a:t>
            </a:r>
            <a:r>
              <a:rPr lang="en-US" altLang="ja-JP" sz="1000" b="1" dirty="0" err="1">
                <a:effectLst/>
                <a:latin typeface="游ゴシック" panose="020B0400000000000000" pitchFamily="50" charset="-128"/>
                <a:ea typeface="游ゴシック" panose="020B0400000000000000" pitchFamily="50" charset="-128"/>
                <a:cs typeface="Segoe UI" panose="020B0502040204020203" pitchFamily="34" charset="0"/>
              </a:rPr>
              <a:t>NVMe</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PCIe 4.0 x4 SSD</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スロット</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- 6 x USB 3.2</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1 Type-C</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RS-232</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シリアルポート</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Wi-Fi 6E</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2 x 2.5Gbps Ethernet</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Bluetooth 5.3</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Windows 11</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Windows 10 IoT ENT LTSC</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Ubuntu 22.04.3 LTS Linux</a:t>
            </a: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ハードウェア</a:t>
            </a: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9" name="テキスト ボックス 68">
            <a:extLst>
              <a:ext uri="{FF2B5EF4-FFF2-40B4-BE49-F238E27FC236}">
                <a16:creationId xmlns:a16="http://schemas.microsoft.com/office/drawing/2014/main" id="{EAB5924A-BACF-41BC-82F9-5ED27E45B73E}"/>
              </a:ext>
            </a:extLst>
          </p:cNvPr>
          <p:cNvSpPr txBox="1"/>
          <p:nvPr/>
        </p:nvSpPr>
        <p:spPr>
          <a:xfrm>
            <a:off x="2314615" y="7371963"/>
            <a:ext cx="4866034" cy="215602"/>
          </a:xfrm>
          <a:custGeom>
            <a:avLst/>
            <a:gdLst/>
            <a:ahLst/>
            <a:cxnLst/>
            <a:rect l="l" t="t" r="r" b="b"/>
            <a:pathLst>
              <a:path w="2733170" h="121100">
                <a:moveTo>
                  <a:pt x="1797196" y="91382"/>
                </a:moveTo>
                <a:cubicBezTo>
                  <a:pt x="1794503" y="91429"/>
                  <a:pt x="1792367" y="92017"/>
                  <a:pt x="1790788" y="93147"/>
                </a:cubicBezTo>
                <a:cubicBezTo>
                  <a:pt x="1789209" y="94277"/>
                  <a:pt x="1788373" y="95670"/>
                  <a:pt x="1788280" y="97326"/>
                </a:cubicBezTo>
                <a:cubicBezTo>
                  <a:pt x="1788304" y="99091"/>
                  <a:pt x="1789124" y="100515"/>
                  <a:pt x="1790741" y="101598"/>
                </a:cubicBezTo>
                <a:cubicBezTo>
                  <a:pt x="1792359" y="102681"/>
                  <a:pt x="1794634" y="103239"/>
                  <a:pt x="1797567" y="103270"/>
                </a:cubicBezTo>
                <a:cubicBezTo>
                  <a:pt x="1800204" y="103234"/>
                  <a:pt x="1802298" y="102563"/>
                  <a:pt x="1803851" y="101258"/>
                </a:cubicBezTo>
                <a:cubicBezTo>
                  <a:pt x="1805404" y="99952"/>
                  <a:pt x="1806199" y="98229"/>
                  <a:pt x="1806235" y="96088"/>
                </a:cubicBezTo>
                <a:lnTo>
                  <a:pt x="1806235" y="92992"/>
                </a:lnTo>
                <a:cubicBezTo>
                  <a:pt x="1804922" y="92438"/>
                  <a:pt x="1803400" y="92030"/>
                  <a:pt x="1801669" y="91769"/>
                </a:cubicBezTo>
                <a:cubicBezTo>
                  <a:pt x="1799938" y="91509"/>
                  <a:pt x="1798447" y="91380"/>
                  <a:pt x="1797196" y="91382"/>
                </a:cubicBezTo>
                <a:close/>
                <a:moveTo>
                  <a:pt x="1573320" y="88155"/>
                </a:moveTo>
                <a:lnTo>
                  <a:pt x="1573320" y="97884"/>
                </a:lnTo>
                <a:lnTo>
                  <a:pt x="1578769" y="97760"/>
                </a:lnTo>
                <a:cubicBezTo>
                  <a:pt x="1578216" y="96952"/>
                  <a:pt x="1577680" y="96136"/>
                  <a:pt x="1577159" y="95312"/>
                </a:cubicBezTo>
                <a:cubicBezTo>
                  <a:pt x="1576638" y="94489"/>
                  <a:pt x="1576101" y="93704"/>
                  <a:pt x="1575549" y="92958"/>
                </a:cubicBezTo>
                <a:lnTo>
                  <a:pt x="1586074" y="88155"/>
                </a:lnTo>
                <a:close/>
                <a:moveTo>
                  <a:pt x="436111" y="75038"/>
                </a:moveTo>
                <a:lnTo>
                  <a:pt x="452209" y="80734"/>
                </a:lnTo>
                <a:cubicBezTo>
                  <a:pt x="450416" y="82477"/>
                  <a:pt x="449079" y="84159"/>
                  <a:pt x="448200" y="85779"/>
                </a:cubicBezTo>
                <a:cubicBezTo>
                  <a:pt x="447320" y="87399"/>
                  <a:pt x="446882" y="88896"/>
                  <a:pt x="446884" y="90268"/>
                </a:cubicBezTo>
                <a:cubicBezTo>
                  <a:pt x="446771" y="92984"/>
                  <a:pt x="448329" y="94795"/>
                  <a:pt x="451559" y="95701"/>
                </a:cubicBezTo>
                <a:cubicBezTo>
                  <a:pt x="454788" y="96606"/>
                  <a:pt x="460371" y="97024"/>
                  <a:pt x="468306" y="96955"/>
                </a:cubicBezTo>
                <a:cubicBezTo>
                  <a:pt x="471064" y="96955"/>
                  <a:pt x="473814" y="96893"/>
                  <a:pt x="476556" y="96769"/>
                </a:cubicBezTo>
                <a:cubicBezTo>
                  <a:pt x="479298" y="96645"/>
                  <a:pt x="481831" y="96459"/>
                  <a:pt x="484155" y="96212"/>
                </a:cubicBezTo>
                <a:lnTo>
                  <a:pt x="483660" y="114785"/>
                </a:lnTo>
                <a:cubicBezTo>
                  <a:pt x="481909" y="114914"/>
                  <a:pt x="479964" y="115028"/>
                  <a:pt x="477825" y="115126"/>
                </a:cubicBezTo>
                <a:cubicBezTo>
                  <a:pt x="475686" y="115224"/>
                  <a:pt x="473463" y="115276"/>
                  <a:pt x="471154" y="115281"/>
                </a:cubicBezTo>
                <a:cubicBezTo>
                  <a:pt x="466676" y="115286"/>
                  <a:pt x="462197" y="115121"/>
                  <a:pt x="457719" y="114785"/>
                </a:cubicBezTo>
                <a:cubicBezTo>
                  <a:pt x="453241" y="114450"/>
                  <a:pt x="449257" y="113913"/>
                  <a:pt x="445770" y="113176"/>
                </a:cubicBezTo>
                <a:cubicBezTo>
                  <a:pt x="439720" y="111783"/>
                  <a:pt x="435258" y="109306"/>
                  <a:pt x="432381" y="105746"/>
                </a:cubicBezTo>
                <a:cubicBezTo>
                  <a:pt x="429505" y="102186"/>
                  <a:pt x="428107" y="98100"/>
                  <a:pt x="428187" y="93487"/>
                </a:cubicBezTo>
                <a:cubicBezTo>
                  <a:pt x="428254" y="90420"/>
                  <a:pt x="428955" y="87299"/>
                  <a:pt x="430292" y="84123"/>
                </a:cubicBezTo>
                <a:cubicBezTo>
                  <a:pt x="431628" y="80948"/>
                  <a:pt x="433568" y="77919"/>
                  <a:pt x="436111" y="75038"/>
                </a:cubicBezTo>
                <a:close/>
                <a:moveTo>
                  <a:pt x="1573320" y="65876"/>
                </a:moveTo>
                <a:lnTo>
                  <a:pt x="1573320" y="73436"/>
                </a:lnTo>
                <a:lnTo>
                  <a:pt x="1578769" y="73436"/>
                </a:lnTo>
                <a:lnTo>
                  <a:pt x="1578769" y="65876"/>
                </a:lnTo>
                <a:close/>
                <a:moveTo>
                  <a:pt x="1550784" y="65876"/>
                </a:moveTo>
                <a:lnTo>
                  <a:pt x="1550784" y="73436"/>
                </a:lnTo>
                <a:lnTo>
                  <a:pt x="1556109" y="73436"/>
                </a:lnTo>
                <a:lnTo>
                  <a:pt x="1556109" y="65876"/>
                </a:lnTo>
                <a:close/>
                <a:moveTo>
                  <a:pt x="1822704" y="61293"/>
                </a:moveTo>
                <a:cubicBezTo>
                  <a:pt x="1822701" y="64484"/>
                  <a:pt x="1822768" y="67791"/>
                  <a:pt x="1822905" y="71214"/>
                </a:cubicBezTo>
                <a:cubicBezTo>
                  <a:pt x="1823042" y="74638"/>
                  <a:pt x="1823264" y="77976"/>
                  <a:pt x="1823571" y="81229"/>
                </a:cubicBezTo>
                <a:cubicBezTo>
                  <a:pt x="1826808" y="82601"/>
                  <a:pt x="1830641" y="84376"/>
                  <a:pt x="1835071" y="86553"/>
                </a:cubicBezTo>
                <a:cubicBezTo>
                  <a:pt x="1839500" y="88731"/>
                  <a:pt x="1843303" y="90877"/>
                  <a:pt x="1846478" y="92992"/>
                </a:cubicBezTo>
                <a:lnTo>
                  <a:pt x="1837811" y="110575"/>
                </a:lnTo>
                <a:cubicBezTo>
                  <a:pt x="1835881" y="108971"/>
                  <a:pt x="1833518" y="107289"/>
                  <a:pt x="1830721" y="105529"/>
                </a:cubicBezTo>
                <a:cubicBezTo>
                  <a:pt x="1827925" y="103770"/>
                  <a:pt x="1825500" y="102274"/>
                  <a:pt x="1823447" y="101041"/>
                </a:cubicBezTo>
                <a:cubicBezTo>
                  <a:pt x="1823529" y="102268"/>
                  <a:pt x="1823035" y="104243"/>
                  <a:pt x="1821965" y="106966"/>
                </a:cubicBezTo>
                <a:cubicBezTo>
                  <a:pt x="1820896" y="109689"/>
                  <a:pt x="1818513" y="112232"/>
                  <a:pt x="1814816" y="114597"/>
                </a:cubicBezTo>
                <a:cubicBezTo>
                  <a:pt x="1811119" y="116962"/>
                  <a:pt x="1805369" y="118222"/>
                  <a:pt x="1797567" y="118376"/>
                </a:cubicBezTo>
                <a:cubicBezTo>
                  <a:pt x="1794021" y="118412"/>
                  <a:pt x="1790327" y="117776"/>
                  <a:pt x="1786483" y="116468"/>
                </a:cubicBezTo>
                <a:cubicBezTo>
                  <a:pt x="1782639" y="115161"/>
                  <a:pt x="1779366" y="112965"/>
                  <a:pt x="1776664" y="109883"/>
                </a:cubicBezTo>
                <a:cubicBezTo>
                  <a:pt x="1773962" y="106800"/>
                  <a:pt x="1772551" y="102615"/>
                  <a:pt x="1772431" y="97326"/>
                </a:cubicBezTo>
                <a:cubicBezTo>
                  <a:pt x="1772587" y="93014"/>
                  <a:pt x="1773871" y="89297"/>
                  <a:pt x="1776283" y="86177"/>
                </a:cubicBezTo>
                <a:cubicBezTo>
                  <a:pt x="1778696" y="83057"/>
                  <a:pt x="1781796" y="80652"/>
                  <a:pt x="1785584" y="78963"/>
                </a:cubicBezTo>
                <a:cubicBezTo>
                  <a:pt x="1789372" y="77274"/>
                  <a:pt x="1793408" y="76420"/>
                  <a:pt x="1797691" y="76400"/>
                </a:cubicBezTo>
                <a:cubicBezTo>
                  <a:pt x="1800147" y="76400"/>
                  <a:pt x="1802665" y="76523"/>
                  <a:pt x="1805244" y="76771"/>
                </a:cubicBezTo>
                <a:cubicBezTo>
                  <a:pt x="1805126" y="75030"/>
                  <a:pt x="1805053" y="72940"/>
                  <a:pt x="1805028" y="70502"/>
                </a:cubicBezTo>
                <a:cubicBezTo>
                  <a:pt x="1805002" y="68065"/>
                  <a:pt x="1804992" y="65697"/>
                  <a:pt x="1804997" y="63398"/>
                </a:cubicBezTo>
                <a:close/>
                <a:moveTo>
                  <a:pt x="127168" y="50644"/>
                </a:moveTo>
                <a:lnTo>
                  <a:pt x="157505" y="50644"/>
                </a:lnTo>
                <a:lnTo>
                  <a:pt x="157505" y="89530"/>
                </a:lnTo>
                <a:cubicBezTo>
                  <a:pt x="159809" y="93299"/>
                  <a:pt x="162865" y="96000"/>
                  <a:pt x="166673" y="97636"/>
                </a:cubicBezTo>
                <a:cubicBezTo>
                  <a:pt x="170481" y="99271"/>
                  <a:pt x="175087" y="100266"/>
                  <a:pt x="180491" y="100622"/>
                </a:cubicBezTo>
                <a:cubicBezTo>
                  <a:pt x="185895" y="100977"/>
                  <a:pt x="192143" y="101120"/>
                  <a:pt x="199234" y="101049"/>
                </a:cubicBezTo>
                <a:cubicBezTo>
                  <a:pt x="206702" y="101051"/>
                  <a:pt x="214395" y="100922"/>
                  <a:pt x="222312" y="100662"/>
                </a:cubicBezTo>
                <a:cubicBezTo>
                  <a:pt x="230229" y="100401"/>
                  <a:pt x="237395" y="99993"/>
                  <a:pt x="243811" y="99438"/>
                </a:cubicBezTo>
                <a:cubicBezTo>
                  <a:pt x="242761" y="101764"/>
                  <a:pt x="241673" y="104693"/>
                  <a:pt x="240545" y="108224"/>
                </a:cubicBezTo>
                <a:cubicBezTo>
                  <a:pt x="239418" y="111755"/>
                  <a:pt x="238608" y="114931"/>
                  <a:pt x="238115" y="117750"/>
                </a:cubicBezTo>
                <a:cubicBezTo>
                  <a:pt x="233392" y="118003"/>
                  <a:pt x="228103" y="118209"/>
                  <a:pt x="222250" y="118369"/>
                </a:cubicBezTo>
                <a:cubicBezTo>
                  <a:pt x="216397" y="118529"/>
                  <a:pt x="210458" y="118611"/>
                  <a:pt x="204435" y="118616"/>
                </a:cubicBezTo>
                <a:cubicBezTo>
                  <a:pt x="194299" y="118690"/>
                  <a:pt x="185843" y="118474"/>
                  <a:pt x="179069" y="117970"/>
                </a:cubicBezTo>
                <a:cubicBezTo>
                  <a:pt x="172295" y="117466"/>
                  <a:pt x="166600" y="116234"/>
                  <a:pt x="161986" y="114272"/>
                </a:cubicBezTo>
                <a:cubicBezTo>
                  <a:pt x="157371" y="112311"/>
                  <a:pt x="153236" y="109182"/>
                  <a:pt x="149580" y="104884"/>
                </a:cubicBezTo>
                <a:cubicBezTo>
                  <a:pt x="147024" y="107131"/>
                  <a:pt x="144491" y="109317"/>
                  <a:pt x="141981" y="111441"/>
                </a:cubicBezTo>
                <a:cubicBezTo>
                  <a:pt x="139471" y="113565"/>
                  <a:pt x="137092" y="115503"/>
                  <a:pt x="134845" y="117255"/>
                </a:cubicBezTo>
                <a:cubicBezTo>
                  <a:pt x="134855" y="118047"/>
                  <a:pt x="134711" y="118660"/>
                  <a:pt x="134412" y="119096"/>
                </a:cubicBezTo>
                <a:cubicBezTo>
                  <a:pt x="134113" y="119532"/>
                  <a:pt x="133597" y="119867"/>
                  <a:pt x="132864" y="120102"/>
                </a:cubicBezTo>
                <a:lnTo>
                  <a:pt x="123949" y="100305"/>
                </a:lnTo>
                <a:cubicBezTo>
                  <a:pt x="126510" y="98873"/>
                  <a:pt x="129157" y="97310"/>
                  <a:pt x="131889" y="95614"/>
                </a:cubicBezTo>
                <a:cubicBezTo>
                  <a:pt x="134621" y="93919"/>
                  <a:pt x="137298" y="92139"/>
                  <a:pt x="139922" y="90273"/>
                </a:cubicBezTo>
                <a:lnTo>
                  <a:pt x="139922" y="67237"/>
                </a:lnTo>
                <a:lnTo>
                  <a:pt x="127168" y="67237"/>
                </a:lnTo>
                <a:close/>
                <a:moveTo>
                  <a:pt x="874452" y="50396"/>
                </a:moveTo>
                <a:lnTo>
                  <a:pt x="977846" y="50396"/>
                </a:lnTo>
                <a:lnTo>
                  <a:pt x="977846" y="69218"/>
                </a:lnTo>
                <a:lnTo>
                  <a:pt x="879900" y="69218"/>
                </a:lnTo>
                <a:cubicBezTo>
                  <a:pt x="879451" y="69842"/>
                  <a:pt x="878832" y="70358"/>
                  <a:pt x="878043" y="70766"/>
                </a:cubicBezTo>
                <a:cubicBezTo>
                  <a:pt x="877253" y="71173"/>
                  <a:pt x="876387" y="71441"/>
                  <a:pt x="875443" y="71570"/>
                </a:cubicBezTo>
                <a:close/>
                <a:moveTo>
                  <a:pt x="207902" y="45807"/>
                </a:moveTo>
                <a:lnTo>
                  <a:pt x="207902" y="53747"/>
                </a:lnTo>
                <a:lnTo>
                  <a:pt x="216322" y="53747"/>
                </a:lnTo>
                <a:lnTo>
                  <a:pt x="216322" y="45807"/>
                </a:lnTo>
                <a:close/>
                <a:moveTo>
                  <a:pt x="182394" y="45807"/>
                </a:moveTo>
                <a:lnTo>
                  <a:pt x="182394" y="53747"/>
                </a:lnTo>
                <a:lnTo>
                  <a:pt x="190443" y="53747"/>
                </a:lnTo>
                <a:lnTo>
                  <a:pt x="190443" y="45807"/>
                </a:lnTo>
                <a:close/>
                <a:moveTo>
                  <a:pt x="481431" y="45072"/>
                </a:moveTo>
                <a:lnTo>
                  <a:pt x="481555" y="63027"/>
                </a:lnTo>
                <a:cubicBezTo>
                  <a:pt x="474912" y="62841"/>
                  <a:pt x="468138" y="63088"/>
                  <a:pt x="461232" y="63769"/>
                </a:cubicBezTo>
                <a:cubicBezTo>
                  <a:pt x="454327" y="64451"/>
                  <a:pt x="447769" y="65565"/>
                  <a:pt x="441560" y="67113"/>
                </a:cubicBezTo>
                <a:lnTo>
                  <a:pt x="437597" y="51016"/>
                </a:lnTo>
                <a:cubicBezTo>
                  <a:pt x="443889" y="49088"/>
                  <a:pt x="450932" y="47618"/>
                  <a:pt x="458725" y="46604"/>
                </a:cubicBezTo>
                <a:cubicBezTo>
                  <a:pt x="466518" y="45590"/>
                  <a:pt x="474087" y="45080"/>
                  <a:pt x="481431" y="45072"/>
                </a:cubicBezTo>
                <a:close/>
                <a:moveTo>
                  <a:pt x="2084089" y="40490"/>
                </a:moveTo>
                <a:lnTo>
                  <a:pt x="2100186" y="47548"/>
                </a:lnTo>
                <a:cubicBezTo>
                  <a:pt x="2099933" y="47990"/>
                  <a:pt x="2099572" y="48407"/>
                  <a:pt x="2099103" y="48802"/>
                </a:cubicBezTo>
                <a:cubicBezTo>
                  <a:pt x="2098633" y="49197"/>
                  <a:pt x="2098086" y="49522"/>
                  <a:pt x="2097462" y="49777"/>
                </a:cubicBezTo>
                <a:cubicBezTo>
                  <a:pt x="2093660" y="62371"/>
                  <a:pt x="2088895" y="72983"/>
                  <a:pt x="2083167" y="81614"/>
                </a:cubicBezTo>
                <a:cubicBezTo>
                  <a:pt x="2077439" y="90245"/>
                  <a:pt x="2070280" y="97363"/>
                  <a:pt x="2061690" y="102967"/>
                </a:cubicBezTo>
                <a:cubicBezTo>
                  <a:pt x="2053100" y="108571"/>
                  <a:pt x="2042612" y="113130"/>
                  <a:pt x="2030225" y="116643"/>
                </a:cubicBezTo>
                <a:cubicBezTo>
                  <a:pt x="2029056" y="114367"/>
                  <a:pt x="2027338" y="111829"/>
                  <a:pt x="2025071" y="109028"/>
                </a:cubicBezTo>
                <a:cubicBezTo>
                  <a:pt x="2022803" y="106226"/>
                  <a:pt x="2020683" y="103811"/>
                  <a:pt x="2018709" y="101784"/>
                </a:cubicBezTo>
                <a:cubicBezTo>
                  <a:pt x="2033749" y="98084"/>
                  <a:pt x="2046049" y="92450"/>
                  <a:pt x="2055609" y="84882"/>
                </a:cubicBezTo>
                <a:cubicBezTo>
                  <a:pt x="2065169" y="77313"/>
                  <a:pt x="2071278" y="68831"/>
                  <a:pt x="2073935" y="59436"/>
                </a:cubicBezTo>
                <a:lnTo>
                  <a:pt x="2002240" y="59436"/>
                </a:lnTo>
                <a:lnTo>
                  <a:pt x="2002240" y="41852"/>
                </a:lnTo>
                <a:lnTo>
                  <a:pt x="2081984" y="41852"/>
                </a:lnTo>
                <a:close/>
                <a:moveTo>
                  <a:pt x="2403052" y="39252"/>
                </a:moveTo>
                <a:cubicBezTo>
                  <a:pt x="2404770" y="43067"/>
                  <a:pt x="2406411" y="47386"/>
                  <a:pt x="2407974" y="52207"/>
                </a:cubicBezTo>
                <a:cubicBezTo>
                  <a:pt x="2409538" y="57029"/>
                  <a:pt x="2410745" y="61378"/>
                  <a:pt x="2411596" y="65255"/>
                </a:cubicBezTo>
                <a:lnTo>
                  <a:pt x="2397233" y="69342"/>
                </a:lnTo>
                <a:cubicBezTo>
                  <a:pt x="2396397" y="65258"/>
                  <a:pt x="2395251" y="60857"/>
                  <a:pt x="2393796" y="56139"/>
                </a:cubicBezTo>
                <a:cubicBezTo>
                  <a:pt x="2392342" y="51421"/>
                  <a:pt x="2390763" y="47112"/>
                  <a:pt x="2389060" y="43215"/>
                </a:cubicBezTo>
                <a:close/>
                <a:moveTo>
                  <a:pt x="2455678" y="37023"/>
                </a:moveTo>
                <a:lnTo>
                  <a:pt x="2474252" y="43091"/>
                </a:lnTo>
                <a:cubicBezTo>
                  <a:pt x="2474058" y="43604"/>
                  <a:pt x="2473671" y="44032"/>
                  <a:pt x="2473091" y="44375"/>
                </a:cubicBezTo>
                <a:cubicBezTo>
                  <a:pt x="2472511" y="44718"/>
                  <a:pt x="2471783" y="44868"/>
                  <a:pt x="2470909" y="44824"/>
                </a:cubicBezTo>
                <a:cubicBezTo>
                  <a:pt x="2465726" y="63042"/>
                  <a:pt x="2458291" y="77746"/>
                  <a:pt x="2448604" y="88937"/>
                </a:cubicBezTo>
                <a:cubicBezTo>
                  <a:pt x="2438918" y="100128"/>
                  <a:pt x="2427242" y="108455"/>
                  <a:pt x="2413577" y="113919"/>
                </a:cubicBezTo>
                <a:cubicBezTo>
                  <a:pt x="2412499" y="112252"/>
                  <a:pt x="2410972" y="110261"/>
                  <a:pt x="2408996" y="107944"/>
                </a:cubicBezTo>
                <a:cubicBezTo>
                  <a:pt x="2407020" y="105627"/>
                  <a:pt x="2405121" y="103698"/>
                  <a:pt x="2403300" y="102155"/>
                </a:cubicBezTo>
                <a:cubicBezTo>
                  <a:pt x="2415930" y="97778"/>
                  <a:pt x="2426796" y="90374"/>
                  <a:pt x="2435897" y="79944"/>
                </a:cubicBezTo>
                <a:cubicBezTo>
                  <a:pt x="2444998" y="69514"/>
                  <a:pt x="2451592" y="55207"/>
                  <a:pt x="2455678" y="37023"/>
                </a:cubicBezTo>
                <a:close/>
                <a:moveTo>
                  <a:pt x="1843630" y="36652"/>
                </a:moveTo>
                <a:lnTo>
                  <a:pt x="1844745" y="54235"/>
                </a:lnTo>
                <a:cubicBezTo>
                  <a:pt x="1838045" y="54348"/>
                  <a:pt x="1831013" y="54772"/>
                  <a:pt x="1823648" y="55504"/>
                </a:cubicBezTo>
                <a:cubicBezTo>
                  <a:pt x="1816283" y="56237"/>
                  <a:pt x="1809034" y="57341"/>
                  <a:pt x="1801901" y="58816"/>
                </a:cubicBezTo>
                <a:lnTo>
                  <a:pt x="1799425" y="42595"/>
                </a:lnTo>
                <a:cubicBezTo>
                  <a:pt x="1806591" y="40885"/>
                  <a:pt x="1814021" y="39477"/>
                  <a:pt x="1821713" y="38370"/>
                </a:cubicBezTo>
                <a:cubicBezTo>
                  <a:pt x="1829406" y="37263"/>
                  <a:pt x="1836711" y="36690"/>
                  <a:pt x="1843630" y="36652"/>
                </a:cubicBezTo>
                <a:close/>
                <a:moveTo>
                  <a:pt x="2432399" y="34423"/>
                </a:moveTo>
                <a:cubicBezTo>
                  <a:pt x="2433728" y="38197"/>
                  <a:pt x="2434940" y="42598"/>
                  <a:pt x="2436036" y="47626"/>
                </a:cubicBezTo>
                <a:cubicBezTo>
                  <a:pt x="2437133" y="52654"/>
                  <a:pt x="2437943" y="57209"/>
                  <a:pt x="2438466" y="61293"/>
                </a:cubicBezTo>
                <a:lnTo>
                  <a:pt x="2423236" y="64512"/>
                </a:lnTo>
                <a:cubicBezTo>
                  <a:pt x="2422705" y="60225"/>
                  <a:pt x="2421879" y="55613"/>
                  <a:pt x="2420759" y="50675"/>
                </a:cubicBezTo>
                <a:cubicBezTo>
                  <a:pt x="2419640" y="45737"/>
                  <a:pt x="2418443" y="41311"/>
                  <a:pt x="2417168" y="37395"/>
                </a:cubicBezTo>
                <a:close/>
                <a:moveTo>
                  <a:pt x="83829" y="33061"/>
                </a:moveTo>
                <a:lnTo>
                  <a:pt x="83829" y="91135"/>
                </a:lnTo>
                <a:lnTo>
                  <a:pt x="94354" y="91135"/>
                </a:lnTo>
                <a:lnTo>
                  <a:pt x="94354" y="33061"/>
                </a:lnTo>
                <a:close/>
                <a:moveTo>
                  <a:pt x="2322947" y="28232"/>
                </a:moveTo>
                <a:lnTo>
                  <a:pt x="2338549" y="39004"/>
                </a:lnTo>
                <a:cubicBezTo>
                  <a:pt x="2338183" y="39440"/>
                  <a:pt x="2337708" y="39745"/>
                  <a:pt x="2337125" y="39918"/>
                </a:cubicBezTo>
                <a:cubicBezTo>
                  <a:pt x="2336542" y="40091"/>
                  <a:pt x="2335820" y="40116"/>
                  <a:pt x="2334958" y="39995"/>
                </a:cubicBezTo>
                <a:cubicBezTo>
                  <a:pt x="2331042" y="43728"/>
                  <a:pt x="2326801" y="47407"/>
                  <a:pt x="2322235" y="51031"/>
                </a:cubicBezTo>
                <a:cubicBezTo>
                  <a:pt x="2317669" y="54655"/>
                  <a:pt x="2313242" y="58117"/>
                  <a:pt x="2308955" y="61417"/>
                </a:cubicBezTo>
                <a:cubicBezTo>
                  <a:pt x="2310214" y="61768"/>
                  <a:pt x="2311411" y="62180"/>
                  <a:pt x="2312546" y="62655"/>
                </a:cubicBezTo>
                <a:cubicBezTo>
                  <a:pt x="2312365" y="63161"/>
                  <a:pt x="2312014" y="63604"/>
                  <a:pt x="2311493" y="63986"/>
                </a:cubicBezTo>
                <a:cubicBezTo>
                  <a:pt x="2310972" y="64368"/>
                  <a:pt x="2310250" y="64626"/>
                  <a:pt x="2309327" y="64760"/>
                </a:cubicBezTo>
                <a:lnTo>
                  <a:pt x="2309327" y="117138"/>
                </a:lnTo>
                <a:lnTo>
                  <a:pt x="2293601" y="117138"/>
                </a:lnTo>
                <a:lnTo>
                  <a:pt x="2293601" y="71075"/>
                </a:lnTo>
                <a:cubicBezTo>
                  <a:pt x="2290825" y="72913"/>
                  <a:pt x="2287420" y="75057"/>
                  <a:pt x="2283387" y="77509"/>
                </a:cubicBezTo>
                <a:cubicBezTo>
                  <a:pt x="2279355" y="79962"/>
                  <a:pt x="2275253" y="82345"/>
                  <a:pt x="2271083" y="84659"/>
                </a:cubicBezTo>
                <a:cubicBezTo>
                  <a:pt x="2266913" y="86974"/>
                  <a:pt x="2263233" y="88843"/>
                  <a:pt x="2260044" y="90268"/>
                </a:cubicBezTo>
                <a:cubicBezTo>
                  <a:pt x="2258989" y="88496"/>
                  <a:pt x="2257601" y="86499"/>
                  <a:pt x="2255881" y="84278"/>
                </a:cubicBezTo>
                <a:cubicBezTo>
                  <a:pt x="2254160" y="82057"/>
                  <a:pt x="2252493" y="80215"/>
                  <a:pt x="2250881" y="78752"/>
                </a:cubicBezTo>
                <a:cubicBezTo>
                  <a:pt x="2258757" y="75136"/>
                  <a:pt x="2266129" y="71318"/>
                  <a:pt x="2272999" y="67298"/>
                </a:cubicBezTo>
                <a:cubicBezTo>
                  <a:pt x="2279869" y="63279"/>
                  <a:pt x="2286158" y="59214"/>
                  <a:pt x="2291867" y="55102"/>
                </a:cubicBezTo>
                <a:cubicBezTo>
                  <a:pt x="2296977" y="51467"/>
                  <a:pt x="2302359" y="47252"/>
                  <a:pt x="2308011" y="42456"/>
                </a:cubicBezTo>
                <a:cubicBezTo>
                  <a:pt x="2313663" y="37660"/>
                  <a:pt x="2318642" y="32919"/>
                  <a:pt x="2322947" y="28232"/>
                </a:cubicBezTo>
                <a:close/>
                <a:moveTo>
                  <a:pt x="802262" y="27798"/>
                </a:moveTo>
                <a:lnTo>
                  <a:pt x="820464" y="28424"/>
                </a:lnTo>
                <a:cubicBezTo>
                  <a:pt x="820480" y="29012"/>
                  <a:pt x="820263" y="29545"/>
                  <a:pt x="819814" y="30022"/>
                </a:cubicBezTo>
                <a:cubicBezTo>
                  <a:pt x="819365" y="30500"/>
                  <a:pt x="818591" y="30811"/>
                  <a:pt x="817492" y="30956"/>
                </a:cubicBezTo>
                <a:lnTo>
                  <a:pt x="817740" y="48168"/>
                </a:lnTo>
                <a:lnTo>
                  <a:pt x="843619" y="48168"/>
                </a:lnTo>
                <a:lnTo>
                  <a:pt x="843619" y="62779"/>
                </a:lnTo>
                <a:lnTo>
                  <a:pt x="817864" y="62779"/>
                </a:lnTo>
                <a:lnTo>
                  <a:pt x="818359" y="99431"/>
                </a:lnTo>
                <a:cubicBezTo>
                  <a:pt x="818428" y="104006"/>
                  <a:pt x="817575" y="107527"/>
                  <a:pt x="815800" y="109993"/>
                </a:cubicBezTo>
                <a:cubicBezTo>
                  <a:pt x="814025" y="112459"/>
                  <a:pt x="810916" y="114154"/>
                  <a:pt x="806472" y="115079"/>
                </a:cubicBezTo>
                <a:cubicBezTo>
                  <a:pt x="802028" y="116004"/>
                  <a:pt x="795837" y="116443"/>
                  <a:pt x="787898" y="116395"/>
                </a:cubicBezTo>
                <a:cubicBezTo>
                  <a:pt x="787584" y="114414"/>
                  <a:pt x="787129" y="112185"/>
                  <a:pt x="786536" y="109709"/>
                </a:cubicBezTo>
                <a:cubicBezTo>
                  <a:pt x="785943" y="107232"/>
                  <a:pt x="785241" y="104879"/>
                  <a:pt x="784431" y="102651"/>
                </a:cubicBezTo>
                <a:lnTo>
                  <a:pt x="799166" y="102651"/>
                </a:lnTo>
                <a:cubicBezTo>
                  <a:pt x="800188" y="102612"/>
                  <a:pt x="801055" y="102225"/>
                  <a:pt x="801767" y="101490"/>
                </a:cubicBezTo>
                <a:cubicBezTo>
                  <a:pt x="802479" y="100754"/>
                  <a:pt x="802850" y="99903"/>
                  <a:pt x="802881" y="98936"/>
                </a:cubicBezTo>
                <a:lnTo>
                  <a:pt x="802757" y="75533"/>
                </a:lnTo>
                <a:cubicBezTo>
                  <a:pt x="798550" y="80308"/>
                  <a:pt x="793530" y="85029"/>
                  <a:pt x="787697" y="89695"/>
                </a:cubicBezTo>
                <a:cubicBezTo>
                  <a:pt x="781864" y="94362"/>
                  <a:pt x="775947" y="98557"/>
                  <a:pt x="769944" y="102279"/>
                </a:cubicBezTo>
                <a:cubicBezTo>
                  <a:pt x="768615" y="100370"/>
                  <a:pt x="767031" y="98399"/>
                  <a:pt x="765192" y="96366"/>
                </a:cubicBezTo>
                <a:cubicBezTo>
                  <a:pt x="763353" y="94334"/>
                  <a:pt x="761428" y="92548"/>
                  <a:pt x="759419" y="91011"/>
                </a:cubicBezTo>
                <a:cubicBezTo>
                  <a:pt x="766193" y="87598"/>
                  <a:pt x="772580" y="83527"/>
                  <a:pt x="778580" y="78799"/>
                </a:cubicBezTo>
                <a:cubicBezTo>
                  <a:pt x="784581" y="74070"/>
                  <a:pt x="790039" y="68730"/>
                  <a:pt x="794956" y="62779"/>
                </a:cubicBezTo>
                <a:lnTo>
                  <a:pt x="763752" y="62779"/>
                </a:lnTo>
                <a:lnTo>
                  <a:pt x="763752" y="48168"/>
                </a:lnTo>
                <a:lnTo>
                  <a:pt x="802509" y="48168"/>
                </a:lnTo>
                <a:close/>
                <a:moveTo>
                  <a:pt x="1211875" y="26251"/>
                </a:moveTo>
                <a:cubicBezTo>
                  <a:pt x="1214702" y="28472"/>
                  <a:pt x="1217654" y="30499"/>
                  <a:pt x="1220729" y="32333"/>
                </a:cubicBezTo>
                <a:cubicBezTo>
                  <a:pt x="1223804" y="34168"/>
                  <a:pt x="1226755" y="35855"/>
                  <a:pt x="1229582" y="37395"/>
                </a:cubicBezTo>
                <a:cubicBezTo>
                  <a:pt x="1221845" y="54330"/>
                  <a:pt x="1210789" y="69184"/>
                  <a:pt x="1196412" y="81956"/>
                </a:cubicBezTo>
                <a:cubicBezTo>
                  <a:pt x="1182036" y="94728"/>
                  <a:pt x="1164695" y="104846"/>
                  <a:pt x="1144390" y="112309"/>
                </a:cubicBezTo>
                <a:cubicBezTo>
                  <a:pt x="1144261" y="113005"/>
                  <a:pt x="1143993" y="113655"/>
                  <a:pt x="1143586" y="114259"/>
                </a:cubicBezTo>
                <a:cubicBezTo>
                  <a:pt x="1143178" y="114863"/>
                  <a:pt x="1142662" y="115327"/>
                  <a:pt x="1142038" y="115652"/>
                </a:cubicBezTo>
                <a:lnTo>
                  <a:pt x="1128665" y="96707"/>
                </a:lnTo>
                <a:cubicBezTo>
                  <a:pt x="1149073" y="90474"/>
                  <a:pt x="1166269" y="81425"/>
                  <a:pt x="1180253" y="69558"/>
                </a:cubicBezTo>
                <a:cubicBezTo>
                  <a:pt x="1194238" y="57692"/>
                  <a:pt x="1204778" y="43256"/>
                  <a:pt x="1211875" y="26251"/>
                </a:cubicBezTo>
                <a:close/>
                <a:moveTo>
                  <a:pt x="522789" y="24269"/>
                </a:moveTo>
                <a:lnTo>
                  <a:pt x="547306" y="29098"/>
                </a:lnTo>
                <a:cubicBezTo>
                  <a:pt x="547121" y="29728"/>
                  <a:pt x="546718" y="30265"/>
                  <a:pt x="546099" y="30708"/>
                </a:cubicBezTo>
                <a:cubicBezTo>
                  <a:pt x="545480" y="31152"/>
                  <a:pt x="544644" y="31441"/>
                  <a:pt x="543592" y="31575"/>
                </a:cubicBezTo>
                <a:cubicBezTo>
                  <a:pt x="542099" y="41273"/>
                  <a:pt x="540035" y="50921"/>
                  <a:pt x="537400" y="60518"/>
                </a:cubicBezTo>
                <a:cubicBezTo>
                  <a:pt x="534766" y="70115"/>
                  <a:pt x="531601" y="79176"/>
                  <a:pt x="527907" y="87700"/>
                </a:cubicBezTo>
                <a:cubicBezTo>
                  <a:pt x="524213" y="96224"/>
                  <a:pt x="520030" y="103725"/>
                  <a:pt x="515359" y="110204"/>
                </a:cubicBezTo>
                <a:cubicBezTo>
                  <a:pt x="512695" y="108318"/>
                  <a:pt x="509728" y="106517"/>
                  <a:pt x="506459" y="104802"/>
                </a:cubicBezTo>
                <a:cubicBezTo>
                  <a:pt x="503191" y="103087"/>
                  <a:pt x="500008" y="101626"/>
                  <a:pt x="496909" y="100422"/>
                </a:cubicBezTo>
                <a:cubicBezTo>
                  <a:pt x="503800" y="91375"/>
                  <a:pt x="509429" y="80308"/>
                  <a:pt x="513796" y="67221"/>
                </a:cubicBezTo>
                <a:cubicBezTo>
                  <a:pt x="518164" y="54134"/>
                  <a:pt x="521161" y="39817"/>
                  <a:pt x="522789" y="24269"/>
                </a:cubicBezTo>
                <a:close/>
                <a:moveTo>
                  <a:pt x="582349" y="23155"/>
                </a:moveTo>
                <a:cubicBezTo>
                  <a:pt x="586397" y="31008"/>
                  <a:pt x="590407" y="39558"/>
                  <a:pt x="594378" y="48805"/>
                </a:cubicBezTo>
                <a:cubicBezTo>
                  <a:pt x="598349" y="58052"/>
                  <a:pt x="602010" y="67189"/>
                  <a:pt x="605362" y="76216"/>
                </a:cubicBezTo>
                <a:cubicBezTo>
                  <a:pt x="608714" y="85243"/>
                  <a:pt x="611485" y="93353"/>
                  <a:pt x="613676" y="100546"/>
                </a:cubicBezTo>
                <a:lnTo>
                  <a:pt x="593369" y="109337"/>
                </a:lnTo>
                <a:cubicBezTo>
                  <a:pt x="591552" y="102800"/>
                  <a:pt x="589119" y="95100"/>
                  <a:pt x="586068" y="86237"/>
                </a:cubicBezTo>
                <a:cubicBezTo>
                  <a:pt x="583018" y="77374"/>
                  <a:pt x="579602" y="68188"/>
                  <a:pt x="575823" y="58679"/>
                </a:cubicBezTo>
                <a:cubicBezTo>
                  <a:pt x="572043" y="49170"/>
                  <a:pt x="568151" y="40176"/>
                  <a:pt x="564146" y="31699"/>
                </a:cubicBezTo>
                <a:close/>
                <a:moveTo>
                  <a:pt x="1089536" y="19935"/>
                </a:moveTo>
                <a:lnTo>
                  <a:pt x="1105138" y="30461"/>
                </a:lnTo>
                <a:cubicBezTo>
                  <a:pt x="1104643" y="31554"/>
                  <a:pt x="1103652" y="32339"/>
                  <a:pt x="1102166" y="32813"/>
                </a:cubicBezTo>
                <a:cubicBezTo>
                  <a:pt x="1098840" y="37663"/>
                  <a:pt x="1094788" y="42767"/>
                  <a:pt x="1090008" y="48126"/>
                </a:cubicBezTo>
                <a:cubicBezTo>
                  <a:pt x="1085229" y="53485"/>
                  <a:pt x="1080112" y="58727"/>
                  <a:pt x="1074659" y="63852"/>
                </a:cubicBezTo>
                <a:cubicBezTo>
                  <a:pt x="1069205" y="68977"/>
                  <a:pt x="1063804" y="73614"/>
                  <a:pt x="1058456" y="77762"/>
                </a:cubicBezTo>
                <a:cubicBezTo>
                  <a:pt x="1061701" y="80341"/>
                  <a:pt x="1065241" y="83293"/>
                  <a:pt x="1069074" y="86615"/>
                </a:cubicBezTo>
                <a:cubicBezTo>
                  <a:pt x="1072907" y="89938"/>
                  <a:pt x="1076137" y="93013"/>
                  <a:pt x="1078763" y="95840"/>
                </a:cubicBezTo>
                <a:lnTo>
                  <a:pt x="1062047" y="110452"/>
                </a:lnTo>
                <a:cubicBezTo>
                  <a:pt x="1057280" y="105080"/>
                  <a:pt x="1051955" y="99754"/>
                  <a:pt x="1046073" y="94473"/>
                </a:cubicBezTo>
                <a:cubicBezTo>
                  <a:pt x="1040192" y="89193"/>
                  <a:pt x="1034124" y="84243"/>
                  <a:pt x="1027871" y="79624"/>
                </a:cubicBezTo>
                <a:cubicBezTo>
                  <a:pt x="1021618" y="75004"/>
                  <a:pt x="1015550" y="70999"/>
                  <a:pt x="1009669" y="67608"/>
                </a:cubicBezTo>
                <a:lnTo>
                  <a:pt x="1022794" y="53987"/>
                </a:lnTo>
                <a:cubicBezTo>
                  <a:pt x="1026230" y="55821"/>
                  <a:pt x="1029728" y="57880"/>
                  <a:pt x="1033288" y="60163"/>
                </a:cubicBezTo>
                <a:cubicBezTo>
                  <a:pt x="1036848" y="62446"/>
                  <a:pt x="1040284" y="64721"/>
                  <a:pt x="1043597" y="66989"/>
                </a:cubicBezTo>
                <a:cubicBezTo>
                  <a:pt x="1049259" y="62593"/>
                  <a:pt x="1054589" y="57888"/>
                  <a:pt x="1059586" y="52873"/>
                </a:cubicBezTo>
                <a:cubicBezTo>
                  <a:pt x="1064583" y="47858"/>
                  <a:pt x="1068705" y="43276"/>
                  <a:pt x="1071953" y="39128"/>
                </a:cubicBezTo>
                <a:lnTo>
                  <a:pt x="997162" y="39128"/>
                </a:lnTo>
                <a:lnTo>
                  <a:pt x="997162" y="21298"/>
                </a:lnTo>
                <a:lnTo>
                  <a:pt x="1087059" y="21298"/>
                </a:lnTo>
                <a:close/>
                <a:moveTo>
                  <a:pt x="2208409" y="16716"/>
                </a:moveTo>
                <a:lnTo>
                  <a:pt x="2225126" y="24765"/>
                </a:lnTo>
                <a:cubicBezTo>
                  <a:pt x="2224813" y="25270"/>
                  <a:pt x="2224416" y="25745"/>
                  <a:pt x="2223934" y="26189"/>
                </a:cubicBezTo>
                <a:cubicBezTo>
                  <a:pt x="2223451" y="26632"/>
                  <a:pt x="2222899" y="26983"/>
                  <a:pt x="2222278" y="27241"/>
                </a:cubicBezTo>
                <a:cubicBezTo>
                  <a:pt x="2216661" y="50138"/>
                  <a:pt x="2208020" y="68702"/>
                  <a:pt x="2196352" y="82931"/>
                </a:cubicBezTo>
                <a:cubicBezTo>
                  <a:pt x="2184684" y="97161"/>
                  <a:pt x="2168767" y="108233"/>
                  <a:pt x="2148602" y="116147"/>
                </a:cubicBezTo>
                <a:cubicBezTo>
                  <a:pt x="2147051" y="113738"/>
                  <a:pt x="2145013" y="111065"/>
                  <a:pt x="2142488" y="108130"/>
                </a:cubicBezTo>
                <a:cubicBezTo>
                  <a:pt x="2139962" y="105194"/>
                  <a:pt x="2137708" y="102707"/>
                  <a:pt x="2135724" y="100669"/>
                </a:cubicBezTo>
                <a:cubicBezTo>
                  <a:pt x="2147950" y="96546"/>
                  <a:pt x="2158306" y="91171"/>
                  <a:pt x="2166790" y="84545"/>
                </a:cubicBezTo>
                <a:cubicBezTo>
                  <a:pt x="2175274" y="77918"/>
                  <a:pt x="2182080" y="70506"/>
                  <a:pt x="2187208" y="62311"/>
                </a:cubicBezTo>
                <a:cubicBezTo>
                  <a:pt x="2192335" y="54116"/>
                  <a:pt x="2195976" y="45604"/>
                  <a:pt x="2198132" y="36776"/>
                </a:cubicBezTo>
                <a:lnTo>
                  <a:pt x="2126685" y="36776"/>
                </a:lnTo>
                <a:lnTo>
                  <a:pt x="2126685" y="18945"/>
                </a:lnTo>
                <a:lnTo>
                  <a:pt x="2205066" y="18945"/>
                </a:lnTo>
                <a:close/>
                <a:moveTo>
                  <a:pt x="712984" y="16716"/>
                </a:moveTo>
                <a:lnTo>
                  <a:pt x="729700" y="24765"/>
                </a:lnTo>
                <a:cubicBezTo>
                  <a:pt x="729388" y="25270"/>
                  <a:pt x="728991" y="25745"/>
                  <a:pt x="728509" y="26189"/>
                </a:cubicBezTo>
                <a:cubicBezTo>
                  <a:pt x="728026" y="26632"/>
                  <a:pt x="727474" y="26983"/>
                  <a:pt x="726852" y="27241"/>
                </a:cubicBezTo>
                <a:cubicBezTo>
                  <a:pt x="721236" y="50138"/>
                  <a:pt x="712594" y="68702"/>
                  <a:pt x="700927" y="82931"/>
                </a:cubicBezTo>
                <a:cubicBezTo>
                  <a:pt x="689259" y="97161"/>
                  <a:pt x="673342" y="108233"/>
                  <a:pt x="653177" y="116147"/>
                </a:cubicBezTo>
                <a:cubicBezTo>
                  <a:pt x="651626" y="113738"/>
                  <a:pt x="649588" y="111065"/>
                  <a:pt x="647063" y="108130"/>
                </a:cubicBezTo>
                <a:cubicBezTo>
                  <a:pt x="644537" y="105194"/>
                  <a:pt x="642283" y="102707"/>
                  <a:pt x="640299" y="100669"/>
                </a:cubicBezTo>
                <a:cubicBezTo>
                  <a:pt x="652525" y="96546"/>
                  <a:pt x="662881" y="91171"/>
                  <a:pt x="671365" y="84545"/>
                </a:cubicBezTo>
                <a:cubicBezTo>
                  <a:pt x="679849" y="77918"/>
                  <a:pt x="686655" y="70506"/>
                  <a:pt x="691782" y="62311"/>
                </a:cubicBezTo>
                <a:cubicBezTo>
                  <a:pt x="696910" y="54116"/>
                  <a:pt x="700551" y="45604"/>
                  <a:pt x="702707" y="36776"/>
                </a:cubicBezTo>
                <a:lnTo>
                  <a:pt x="631260" y="36776"/>
                </a:lnTo>
                <a:lnTo>
                  <a:pt x="631260" y="18945"/>
                </a:lnTo>
                <a:lnTo>
                  <a:pt x="709641" y="18945"/>
                </a:lnTo>
                <a:close/>
                <a:moveTo>
                  <a:pt x="66618" y="15602"/>
                </a:moveTo>
                <a:lnTo>
                  <a:pt x="112309" y="15602"/>
                </a:lnTo>
                <a:lnTo>
                  <a:pt x="112309" y="115900"/>
                </a:lnTo>
                <a:lnTo>
                  <a:pt x="94354" y="115900"/>
                </a:lnTo>
                <a:lnTo>
                  <a:pt x="94354" y="108594"/>
                </a:lnTo>
                <a:lnTo>
                  <a:pt x="83829" y="108594"/>
                </a:lnTo>
                <a:lnTo>
                  <a:pt x="83829" y="116890"/>
                </a:lnTo>
                <a:lnTo>
                  <a:pt x="66618" y="116890"/>
                </a:lnTo>
                <a:close/>
                <a:moveTo>
                  <a:pt x="1134608" y="13992"/>
                </a:moveTo>
                <a:cubicBezTo>
                  <a:pt x="1140908" y="15872"/>
                  <a:pt x="1147316" y="18272"/>
                  <a:pt x="1153832" y="21189"/>
                </a:cubicBezTo>
                <a:cubicBezTo>
                  <a:pt x="1160348" y="24107"/>
                  <a:pt x="1165952" y="27032"/>
                  <a:pt x="1170641" y="29965"/>
                </a:cubicBezTo>
                <a:lnTo>
                  <a:pt x="1160735" y="47177"/>
                </a:lnTo>
                <a:cubicBezTo>
                  <a:pt x="1156149" y="44192"/>
                  <a:pt x="1150649" y="41184"/>
                  <a:pt x="1144236" y="38153"/>
                </a:cubicBezTo>
                <a:cubicBezTo>
                  <a:pt x="1137823" y="35122"/>
                  <a:pt x="1131642" y="32517"/>
                  <a:pt x="1125693" y="30337"/>
                </a:cubicBezTo>
                <a:close/>
                <a:moveTo>
                  <a:pt x="2703947" y="13373"/>
                </a:moveTo>
                <a:lnTo>
                  <a:pt x="2718682" y="21298"/>
                </a:lnTo>
                <a:cubicBezTo>
                  <a:pt x="2718427" y="21857"/>
                  <a:pt x="2718071" y="22347"/>
                  <a:pt x="2717614" y="22768"/>
                </a:cubicBezTo>
                <a:cubicBezTo>
                  <a:pt x="2717158" y="23188"/>
                  <a:pt x="2716647" y="23524"/>
                  <a:pt x="2716082" y="23774"/>
                </a:cubicBezTo>
                <a:cubicBezTo>
                  <a:pt x="2712672" y="31637"/>
                  <a:pt x="2709277" y="38633"/>
                  <a:pt x="2705897" y="44762"/>
                </a:cubicBezTo>
                <a:cubicBezTo>
                  <a:pt x="2702518" y="50892"/>
                  <a:pt x="2698442" y="57269"/>
                  <a:pt x="2693670" y="63893"/>
                </a:cubicBezTo>
                <a:cubicBezTo>
                  <a:pt x="2697583" y="67095"/>
                  <a:pt x="2701905" y="70790"/>
                  <a:pt x="2706635" y="74978"/>
                </a:cubicBezTo>
                <a:cubicBezTo>
                  <a:pt x="2711365" y="79166"/>
                  <a:pt x="2716053" y="83457"/>
                  <a:pt x="2720700" y="87851"/>
                </a:cubicBezTo>
                <a:cubicBezTo>
                  <a:pt x="2725348" y="92245"/>
                  <a:pt x="2729504" y="96353"/>
                  <a:pt x="2733170" y="100174"/>
                </a:cubicBezTo>
                <a:lnTo>
                  <a:pt x="2716453" y="115033"/>
                </a:lnTo>
                <a:cubicBezTo>
                  <a:pt x="2713388" y="111265"/>
                  <a:pt x="2709737" y="107093"/>
                  <a:pt x="2705502" y="102518"/>
                </a:cubicBezTo>
                <a:cubicBezTo>
                  <a:pt x="2701267" y="97942"/>
                  <a:pt x="2697011" y="93532"/>
                  <a:pt x="2692734" y="89287"/>
                </a:cubicBezTo>
                <a:cubicBezTo>
                  <a:pt x="2688458" y="85041"/>
                  <a:pt x="2684725" y="81530"/>
                  <a:pt x="2681535" y="78752"/>
                </a:cubicBezTo>
                <a:cubicBezTo>
                  <a:pt x="2675475" y="85359"/>
                  <a:pt x="2668866" y="91834"/>
                  <a:pt x="2661707" y="98177"/>
                </a:cubicBezTo>
                <a:cubicBezTo>
                  <a:pt x="2654549" y="104521"/>
                  <a:pt x="2647166" y="110098"/>
                  <a:pt x="2639558" y="114909"/>
                </a:cubicBezTo>
                <a:cubicBezTo>
                  <a:pt x="2637884" y="112735"/>
                  <a:pt x="2635691" y="110243"/>
                  <a:pt x="2632980" y="107433"/>
                </a:cubicBezTo>
                <a:cubicBezTo>
                  <a:pt x="2630269" y="104624"/>
                  <a:pt x="2627798" y="102287"/>
                  <a:pt x="2625566" y="100422"/>
                </a:cubicBezTo>
                <a:cubicBezTo>
                  <a:pt x="2635317" y="95099"/>
                  <a:pt x="2644377" y="88753"/>
                  <a:pt x="2652748" y="81385"/>
                </a:cubicBezTo>
                <a:cubicBezTo>
                  <a:pt x="2661118" y="74016"/>
                  <a:pt x="2668491" y="66111"/>
                  <a:pt x="2674867" y="57670"/>
                </a:cubicBezTo>
                <a:cubicBezTo>
                  <a:pt x="2681242" y="49228"/>
                  <a:pt x="2686313" y="40736"/>
                  <a:pt x="2690079" y="32194"/>
                </a:cubicBezTo>
                <a:lnTo>
                  <a:pt x="2636586" y="32194"/>
                </a:lnTo>
                <a:lnTo>
                  <a:pt x="2636586" y="14239"/>
                </a:lnTo>
                <a:lnTo>
                  <a:pt x="2700852" y="14239"/>
                </a:lnTo>
                <a:close/>
                <a:moveTo>
                  <a:pt x="1322822" y="13373"/>
                </a:moveTo>
                <a:lnTo>
                  <a:pt x="1337557" y="21298"/>
                </a:lnTo>
                <a:cubicBezTo>
                  <a:pt x="1337302" y="21857"/>
                  <a:pt x="1336946" y="22347"/>
                  <a:pt x="1336490" y="22768"/>
                </a:cubicBezTo>
                <a:cubicBezTo>
                  <a:pt x="1336033" y="23188"/>
                  <a:pt x="1335522" y="23524"/>
                  <a:pt x="1334957" y="23774"/>
                </a:cubicBezTo>
                <a:cubicBezTo>
                  <a:pt x="1331547" y="31637"/>
                  <a:pt x="1328152" y="38633"/>
                  <a:pt x="1324772" y="44762"/>
                </a:cubicBezTo>
                <a:cubicBezTo>
                  <a:pt x="1321393" y="50892"/>
                  <a:pt x="1317317" y="57269"/>
                  <a:pt x="1312545" y="63893"/>
                </a:cubicBezTo>
                <a:cubicBezTo>
                  <a:pt x="1316458" y="67095"/>
                  <a:pt x="1320780" y="70790"/>
                  <a:pt x="1325510" y="74978"/>
                </a:cubicBezTo>
                <a:cubicBezTo>
                  <a:pt x="1330240" y="79166"/>
                  <a:pt x="1334928" y="83457"/>
                  <a:pt x="1339575" y="87851"/>
                </a:cubicBezTo>
                <a:cubicBezTo>
                  <a:pt x="1344223" y="92245"/>
                  <a:pt x="1348379" y="96353"/>
                  <a:pt x="1352045" y="100174"/>
                </a:cubicBezTo>
                <a:lnTo>
                  <a:pt x="1335329" y="115033"/>
                </a:lnTo>
                <a:cubicBezTo>
                  <a:pt x="1332263" y="111265"/>
                  <a:pt x="1328612" y="107093"/>
                  <a:pt x="1324377" y="102518"/>
                </a:cubicBezTo>
                <a:cubicBezTo>
                  <a:pt x="1320142" y="97942"/>
                  <a:pt x="1315886" y="93532"/>
                  <a:pt x="1311609" y="89287"/>
                </a:cubicBezTo>
                <a:cubicBezTo>
                  <a:pt x="1307333" y="85041"/>
                  <a:pt x="1303600" y="81530"/>
                  <a:pt x="1300410" y="78752"/>
                </a:cubicBezTo>
                <a:cubicBezTo>
                  <a:pt x="1294350" y="85359"/>
                  <a:pt x="1287741" y="91834"/>
                  <a:pt x="1280582" y="98177"/>
                </a:cubicBezTo>
                <a:cubicBezTo>
                  <a:pt x="1273424" y="104521"/>
                  <a:pt x="1266041" y="110098"/>
                  <a:pt x="1258433" y="114909"/>
                </a:cubicBezTo>
                <a:cubicBezTo>
                  <a:pt x="1256759" y="112735"/>
                  <a:pt x="1254566" y="110243"/>
                  <a:pt x="1251855" y="107433"/>
                </a:cubicBezTo>
                <a:cubicBezTo>
                  <a:pt x="1249144" y="104624"/>
                  <a:pt x="1246672" y="102287"/>
                  <a:pt x="1244441" y="100422"/>
                </a:cubicBezTo>
                <a:cubicBezTo>
                  <a:pt x="1254192" y="95099"/>
                  <a:pt x="1263253" y="88753"/>
                  <a:pt x="1271623" y="81385"/>
                </a:cubicBezTo>
                <a:cubicBezTo>
                  <a:pt x="1279993" y="74016"/>
                  <a:pt x="1287366" y="66111"/>
                  <a:pt x="1293742" y="57670"/>
                </a:cubicBezTo>
                <a:cubicBezTo>
                  <a:pt x="1300117" y="49228"/>
                  <a:pt x="1305188" y="40736"/>
                  <a:pt x="1308954" y="32194"/>
                </a:cubicBezTo>
                <a:lnTo>
                  <a:pt x="1255461" y="32194"/>
                </a:lnTo>
                <a:lnTo>
                  <a:pt x="1255461" y="14239"/>
                </a:lnTo>
                <a:lnTo>
                  <a:pt x="1319727" y="14239"/>
                </a:lnTo>
                <a:close/>
                <a:moveTo>
                  <a:pt x="2014375" y="10525"/>
                </a:moveTo>
                <a:lnTo>
                  <a:pt x="2085327" y="10525"/>
                </a:lnTo>
                <a:lnTo>
                  <a:pt x="2085327" y="27736"/>
                </a:lnTo>
                <a:lnTo>
                  <a:pt x="2014375" y="27736"/>
                </a:lnTo>
                <a:close/>
                <a:moveTo>
                  <a:pt x="274644" y="8110"/>
                </a:moveTo>
                <a:lnTo>
                  <a:pt x="299656" y="8985"/>
                </a:lnTo>
                <a:cubicBezTo>
                  <a:pt x="299540" y="9749"/>
                  <a:pt x="299184" y="10395"/>
                  <a:pt x="298588" y="10923"/>
                </a:cubicBezTo>
                <a:cubicBezTo>
                  <a:pt x="297992" y="11451"/>
                  <a:pt x="297110" y="11814"/>
                  <a:pt x="295941" y="12011"/>
                </a:cubicBezTo>
                <a:cubicBezTo>
                  <a:pt x="295562" y="17946"/>
                  <a:pt x="295193" y="24608"/>
                  <a:pt x="294836" y="31997"/>
                </a:cubicBezTo>
                <a:cubicBezTo>
                  <a:pt x="294479" y="39386"/>
                  <a:pt x="294184" y="46809"/>
                  <a:pt x="293951" y="54267"/>
                </a:cubicBezTo>
                <a:cubicBezTo>
                  <a:pt x="293718" y="61725"/>
                  <a:pt x="293597" y="68525"/>
                  <a:pt x="293589" y="74666"/>
                </a:cubicBezTo>
                <a:cubicBezTo>
                  <a:pt x="293653" y="81946"/>
                  <a:pt x="295413" y="87322"/>
                  <a:pt x="298867" y="90794"/>
                </a:cubicBezTo>
                <a:cubicBezTo>
                  <a:pt x="302321" y="94267"/>
                  <a:pt x="307083" y="95990"/>
                  <a:pt x="313153" y="95964"/>
                </a:cubicBezTo>
                <a:cubicBezTo>
                  <a:pt x="318617" y="96000"/>
                  <a:pt x="324530" y="94504"/>
                  <a:pt x="330891" y="91475"/>
                </a:cubicBezTo>
                <a:cubicBezTo>
                  <a:pt x="337253" y="88447"/>
                  <a:pt x="343970" y="83669"/>
                  <a:pt x="351044" y="77143"/>
                </a:cubicBezTo>
                <a:cubicBezTo>
                  <a:pt x="351787" y="78580"/>
                  <a:pt x="352818" y="80424"/>
                  <a:pt x="354135" y="82673"/>
                </a:cubicBezTo>
                <a:cubicBezTo>
                  <a:pt x="355452" y="84923"/>
                  <a:pt x="356803" y="87124"/>
                  <a:pt x="358189" y="89277"/>
                </a:cubicBezTo>
                <a:cubicBezTo>
                  <a:pt x="359575" y="91431"/>
                  <a:pt x="360742" y="93082"/>
                  <a:pt x="361693" y="94230"/>
                </a:cubicBezTo>
                <a:cubicBezTo>
                  <a:pt x="353791" y="101619"/>
                  <a:pt x="345820" y="107026"/>
                  <a:pt x="337779" y="110452"/>
                </a:cubicBezTo>
                <a:cubicBezTo>
                  <a:pt x="329738" y="113877"/>
                  <a:pt x="321488" y="115570"/>
                  <a:pt x="313029" y="115528"/>
                </a:cubicBezTo>
                <a:cubicBezTo>
                  <a:pt x="298361" y="115379"/>
                  <a:pt x="287981" y="111685"/>
                  <a:pt x="281887" y="104446"/>
                </a:cubicBezTo>
                <a:cubicBezTo>
                  <a:pt x="275794" y="97207"/>
                  <a:pt x="272843" y="87322"/>
                  <a:pt x="273034" y="74790"/>
                </a:cubicBezTo>
                <a:cubicBezTo>
                  <a:pt x="273035" y="70420"/>
                  <a:pt x="273079" y="65237"/>
                  <a:pt x="273163" y="59243"/>
                </a:cubicBezTo>
                <a:cubicBezTo>
                  <a:pt x="273248" y="53249"/>
                  <a:pt x="273365" y="47031"/>
                  <a:pt x="273514" y="40591"/>
                </a:cubicBezTo>
                <a:cubicBezTo>
                  <a:pt x="273662" y="34151"/>
                  <a:pt x="273833" y="28076"/>
                  <a:pt x="274026" y="22368"/>
                </a:cubicBezTo>
                <a:cubicBezTo>
                  <a:pt x="274220" y="16660"/>
                  <a:pt x="274425" y="11908"/>
                  <a:pt x="274644" y="8110"/>
                </a:cubicBezTo>
                <a:close/>
                <a:moveTo>
                  <a:pt x="602408" y="7181"/>
                </a:moveTo>
                <a:cubicBezTo>
                  <a:pt x="600058" y="7241"/>
                  <a:pt x="598103" y="8051"/>
                  <a:pt x="596542" y="9612"/>
                </a:cubicBezTo>
                <a:cubicBezTo>
                  <a:pt x="594981" y="11172"/>
                  <a:pt x="594171" y="13128"/>
                  <a:pt x="594112" y="15478"/>
                </a:cubicBezTo>
                <a:cubicBezTo>
                  <a:pt x="594171" y="17828"/>
                  <a:pt x="594981" y="19783"/>
                  <a:pt x="596542" y="21344"/>
                </a:cubicBezTo>
                <a:cubicBezTo>
                  <a:pt x="598103" y="22905"/>
                  <a:pt x="600058" y="23715"/>
                  <a:pt x="602408" y="23774"/>
                </a:cubicBezTo>
                <a:cubicBezTo>
                  <a:pt x="604867" y="23699"/>
                  <a:pt x="606853" y="22858"/>
                  <a:pt x="608367" y="21251"/>
                </a:cubicBezTo>
                <a:cubicBezTo>
                  <a:pt x="609882" y="19644"/>
                  <a:pt x="610661" y="17719"/>
                  <a:pt x="610705" y="15478"/>
                </a:cubicBezTo>
                <a:cubicBezTo>
                  <a:pt x="610645" y="13128"/>
                  <a:pt x="609835" y="11172"/>
                  <a:pt x="608275" y="9612"/>
                </a:cubicBezTo>
                <a:cubicBezTo>
                  <a:pt x="606714" y="8051"/>
                  <a:pt x="604758" y="7241"/>
                  <a:pt x="602408" y="7181"/>
                </a:cubicBezTo>
                <a:close/>
                <a:moveTo>
                  <a:pt x="2541737" y="6191"/>
                </a:moveTo>
                <a:lnTo>
                  <a:pt x="2565263" y="11392"/>
                </a:lnTo>
                <a:cubicBezTo>
                  <a:pt x="2564995" y="12137"/>
                  <a:pt x="2564479" y="12720"/>
                  <a:pt x="2563715" y="13141"/>
                </a:cubicBezTo>
                <a:cubicBezTo>
                  <a:pt x="2562952" y="13561"/>
                  <a:pt x="2562065" y="13804"/>
                  <a:pt x="2561053" y="13868"/>
                </a:cubicBezTo>
                <a:cubicBezTo>
                  <a:pt x="2560104" y="15849"/>
                  <a:pt x="2559093" y="17799"/>
                  <a:pt x="2558020" y="19719"/>
                </a:cubicBezTo>
                <a:cubicBezTo>
                  <a:pt x="2556946" y="21638"/>
                  <a:pt x="2555935" y="23526"/>
                  <a:pt x="2554986" y="25384"/>
                </a:cubicBezTo>
                <a:lnTo>
                  <a:pt x="2586313" y="25384"/>
                </a:lnTo>
                <a:lnTo>
                  <a:pt x="2589038" y="24145"/>
                </a:lnTo>
                <a:lnTo>
                  <a:pt x="2604639" y="33309"/>
                </a:lnTo>
                <a:cubicBezTo>
                  <a:pt x="2604364" y="33866"/>
                  <a:pt x="2603925" y="34361"/>
                  <a:pt x="2603324" y="34794"/>
                </a:cubicBezTo>
                <a:cubicBezTo>
                  <a:pt x="2602723" y="35228"/>
                  <a:pt x="2602130" y="35599"/>
                  <a:pt x="2601544" y="35909"/>
                </a:cubicBezTo>
                <a:cubicBezTo>
                  <a:pt x="2594501" y="56020"/>
                  <a:pt x="2585741" y="72540"/>
                  <a:pt x="2575262" y="85470"/>
                </a:cubicBezTo>
                <a:cubicBezTo>
                  <a:pt x="2564783" y="98399"/>
                  <a:pt x="2551379" y="108914"/>
                  <a:pt x="2535050" y="117014"/>
                </a:cubicBezTo>
                <a:cubicBezTo>
                  <a:pt x="2533448" y="114809"/>
                  <a:pt x="2531389" y="112348"/>
                  <a:pt x="2528874" y="109631"/>
                </a:cubicBezTo>
                <a:cubicBezTo>
                  <a:pt x="2526359" y="106915"/>
                  <a:pt x="2523712" y="104547"/>
                  <a:pt x="2520934" y="102527"/>
                </a:cubicBezTo>
                <a:cubicBezTo>
                  <a:pt x="2535940" y="95564"/>
                  <a:pt x="2547966" y="87077"/>
                  <a:pt x="2557013" y="77065"/>
                </a:cubicBezTo>
                <a:cubicBezTo>
                  <a:pt x="2566060" y="67053"/>
                  <a:pt x="2572731" y="55687"/>
                  <a:pt x="2577027" y="42967"/>
                </a:cubicBezTo>
                <a:lnTo>
                  <a:pt x="2544460" y="42967"/>
                </a:lnTo>
                <a:cubicBezTo>
                  <a:pt x="2541453" y="47419"/>
                  <a:pt x="2537655" y="52104"/>
                  <a:pt x="2533069" y="57021"/>
                </a:cubicBezTo>
                <a:cubicBezTo>
                  <a:pt x="2528482" y="61938"/>
                  <a:pt x="2523694" y="66375"/>
                  <a:pt x="2518705" y="70332"/>
                </a:cubicBezTo>
                <a:cubicBezTo>
                  <a:pt x="2516799" y="68436"/>
                  <a:pt x="2514389" y="66316"/>
                  <a:pt x="2511477" y="63971"/>
                </a:cubicBezTo>
                <a:cubicBezTo>
                  <a:pt x="2508564" y="61626"/>
                  <a:pt x="2505814" y="59660"/>
                  <a:pt x="2503227" y="58074"/>
                </a:cubicBezTo>
                <a:cubicBezTo>
                  <a:pt x="2511270" y="51918"/>
                  <a:pt x="2518772" y="44293"/>
                  <a:pt x="2525732" y="35197"/>
                </a:cubicBezTo>
                <a:cubicBezTo>
                  <a:pt x="2532692" y="26101"/>
                  <a:pt x="2538027" y="16432"/>
                  <a:pt x="2541737" y="6191"/>
                </a:cubicBezTo>
                <a:close/>
                <a:moveTo>
                  <a:pt x="1903066" y="5943"/>
                </a:moveTo>
                <a:lnTo>
                  <a:pt x="1926593" y="11144"/>
                </a:lnTo>
                <a:cubicBezTo>
                  <a:pt x="1926325" y="11889"/>
                  <a:pt x="1925809" y="12472"/>
                  <a:pt x="1925045" y="12893"/>
                </a:cubicBezTo>
                <a:cubicBezTo>
                  <a:pt x="1924282" y="13313"/>
                  <a:pt x="1923394" y="13556"/>
                  <a:pt x="1922383" y="13620"/>
                </a:cubicBezTo>
                <a:cubicBezTo>
                  <a:pt x="1921408" y="15705"/>
                  <a:pt x="1920293" y="18068"/>
                  <a:pt x="1919040" y="20709"/>
                </a:cubicBezTo>
                <a:cubicBezTo>
                  <a:pt x="1917786" y="23351"/>
                  <a:pt x="1916672" y="25652"/>
                  <a:pt x="1915696" y="27613"/>
                </a:cubicBezTo>
                <a:lnTo>
                  <a:pt x="1945414" y="27613"/>
                </a:lnTo>
                <a:lnTo>
                  <a:pt x="1948139" y="26374"/>
                </a:lnTo>
                <a:lnTo>
                  <a:pt x="1963740" y="35537"/>
                </a:lnTo>
                <a:cubicBezTo>
                  <a:pt x="1963464" y="36095"/>
                  <a:pt x="1963026" y="36590"/>
                  <a:pt x="1962425" y="37023"/>
                </a:cubicBezTo>
                <a:cubicBezTo>
                  <a:pt x="1961824" y="37457"/>
                  <a:pt x="1961230" y="37828"/>
                  <a:pt x="1960645" y="38138"/>
                </a:cubicBezTo>
                <a:cubicBezTo>
                  <a:pt x="1955661" y="52480"/>
                  <a:pt x="1950109" y="64658"/>
                  <a:pt x="1943988" y="74671"/>
                </a:cubicBezTo>
                <a:cubicBezTo>
                  <a:pt x="1937867" y="84684"/>
                  <a:pt x="1930866" y="93156"/>
                  <a:pt x="1922984" y="100087"/>
                </a:cubicBezTo>
                <a:cubicBezTo>
                  <a:pt x="1915102" y="107018"/>
                  <a:pt x="1906027" y="113032"/>
                  <a:pt x="1895761" y="118129"/>
                </a:cubicBezTo>
                <a:cubicBezTo>
                  <a:pt x="1894159" y="115923"/>
                  <a:pt x="1892100" y="113462"/>
                  <a:pt x="1889585" y="110746"/>
                </a:cubicBezTo>
                <a:cubicBezTo>
                  <a:pt x="1887070" y="108029"/>
                  <a:pt x="1884423" y="105661"/>
                  <a:pt x="1881644" y="103641"/>
                </a:cubicBezTo>
                <a:cubicBezTo>
                  <a:pt x="1895608" y="97274"/>
                  <a:pt x="1906995" y="89422"/>
                  <a:pt x="1915805" y="80083"/>
                </a:cubicBezTo>
                <a:cubicBezTo>
                  <a:pt x="1924614" y="70745"/>
                  <a:pt x="1931389" y="59116"/>
                  <a:pt x="1936127" y="45196"/>
                </a:cubicBezTo>
                <a:lnTo>
                  <a:pt x="1905171" y="45196"/>
                </a:lnTo>
                <a:cubicBezTo>
                  <a:pt x="1902217" y="49597"/>
                  <a:pt x="1898621" y="54075"/>
                  <a:pt x="1894383" y="58631"/>
                </a:cubicBezTo>
                <a:cubicBezTo>
                  <a:pt x="1890145" y="63186"/>
                  <a:pt x="1885527" y="67417"/>
                  <a:pt x="1880530" y="71323"/>
                </a:cubicBezTo>
                <a:cubicBezTo>
                  <a:pt x="1878683" y="69445"/>
                  <a:pt x="1876310" y="67381"/>
                  <a:pt x="1873410" y="65132"/>
                </a:cubicBezTo>
                <a:cubicBezTo>
                  <a:pt x="1870511" y="62882"/>
                  <a:pt x="1867766" y="60942"/>
                  <a:pt x="1865176" y="59312"/>
                </a:cubicBezTo>
                <a:cubicBezTo>
                  <a:pt x="1870546" y="55734"/>
                  <a:pt x="1875682" y="51140"/>
                  <a:pt x="1880585" y="45531"/>
                </a:cubicBezTo>
                <a:cubicBezTo>
                  <a:pt x="1885488" y="39921"/>
                  <a:pt x="1889881" y="33713"/>
                  <a:pt x="1893766" y="26906"/>
                </a:cubicBezTo>
                <a:cubicBezTo>
                  <a:pt x="1897650" y="20100"/>
                  <a:pt x="1900750" y="13112"/>
                  <a:pt x="1903066" y="5943"/>
                </a:cubicBezTo>
                <a:close/>
                <a:moveTo>
                  <a:pt x="140046" y="5586"/>
                </a:moveTo>
                <a:cubicBezTo>
                  <a:pt x="143717" y="8208"/>
                  <a:pt x="147457" y="11186"/>
                  <a:pt x="151267" y="14522"/>
                </a:cubicBezTo>
                <a:cubicBezTo>
                  <a:pt x="155078" y="17858"/>
                  <a:pt x="158106" y="21024"/>
                  <a:pt x="160353" y="24019"/>
                </a:cubicBezTo>
                <a:lnTo>
                  <a:pt x="145989" y="35913"/>
                </a:lnTo>
                <a:cubicBezTo>
                  <a:pt x="144055" y="32951"/>
                  <a:pt x="141269" y="29674"/>
                  <a:pt x="137631" y="26080"/>
                </a:cubicBezTo>
                <a:cubicBezTo>
                  <a:pt x="133994" y="22487"/>
                  <a:pt x="130341" y="19244"/>
                  <a:pt x="126673" y="16349"/>
                </a:cubicBezTo>
                <a:close/>
                <a:moveTo>
                  <a:pt x="1400337" y="5510"/>
                </a:moveTo>
                <a:lnTo>
                  <a:pt x="1426340" y="7630"/>
                </a:lnTo>
                <a:cubicBezTo>
                  <a:pt x="1426288" y="8567"/>
                  <a:pt x="1425927" y="9300"/>
                  <a:pt x="1425256" y="9828"/>
                </a:cubicBezTo>
                <a:cubicBezTo>
                  <a:pt x="1424586" y="10357"/>
                  <a:pt x="1423544" y="10713"/>
                  <a:pt x="1422130" y="10896"/>
                </a:cubicBezTo>
                <a:cubicBezTo>
                  <a:pt x="1422027" y="14838"/>
                  <a:pt x="1421985" y="18594"/>
                  <a:pt x="1422006" y="22164"/>
                </a:cubicBezTo>
                <a:cubicBezTo>
                  <a:pt x="1421991" y="27190"/>
                  <a:pt x="1422145" y="31719"/>
                  <a:pt x="1422470" y="35754"/>
                </a:cubicBezTo>
                <a:cubicBezTo>
                  <a:pt x="1422795" y="39789"/>
                  <a:pt x="1423384" y="43266"/>
                  <a:pt x="1424235" y="46186"/>
                </a:cubicBezTo>
                <a:cubicBezTo>
                  <a:pt x="1429198" y="44022"/>
                  <a:pt x="1434471" y="41881"/>
                  <a:pt x="1440054" y="39763"/>
                </a:cubicBezTo>
                <a:cubicBezTo>
                  <a:pt x="1445636" y="37645"/>
                  <a:pt x="1451466" y="35535"/>
                  <a:pt x="1457544" y="33432"/>
                </a:cubicBezTo>
                <a:lnTo>
                  <a:pt x="1463735" y="54730"/>
                </a:lnTo>
                <a:cubicBezTo>
                  <a:pt x="1463384" y="54833"/>
                  <a:pt x="1462971" y="54875"/>
                  <a:pt x="1462497" y="54854"/>
                </a:cubicBezTo>
                <a:cubicBezTo>
                  <a:pt x="1461934" y="54849"/>
                  <a:pt x="1461388" y="54766"/>
                  <a:pt x="1460856" y="54606"/>
                </a:cubicBezTo>
                <a:cubicBezTo>
                  <a:pt x="1460325" y="54446"/>
                  <a:pt x="1459840" y="54240"/>
                  <a:pt x="1459401" y="53987"/>
                </a:cubicBezTo>
                <a:cubicBezTo>
                  <a:pt x="1446815" y="57262"/>
                  <a:pt x="1435845" y="60729"/>
                  <a:pt x="1426491" y="64389"/>
                </a:cubicBezTo>
                <a:cubicBezTo>
                  <a:pt x="1417138" y="68048"/>
                  <a:pt x="1409883" y="71818"/>
                  <a:pt x="1404726" y="75698"/>
                </a:cubicBezTo>
                <a:cubicBezTo>
                  <a:pt x="1399569" y="79578"/>
                  <a:pt x="1396991" y="83485"/>
                  <a:pt x="1396994" y="87420"/>
                </a:cubicBezTo>
                <a:cubicBezTo>
                  <a:pt x="1397055" y="91421"/>
                  <a:pt x="1399098" y="94347"/>
                  <a:pt x="1403123" y="96196"/>
                </a:cubicBezTo>
                <a:cubicBezTo>
                  <a:pt x="1407147" y="98046"/>
                  <a:pt x="1413153" y="98959"/>
                  <a:pt x="1421139" y="98936"/>
                </a:cubicBezTo>
                <a:cubicBezTo>
                  <a:pt x="1425302" y="98935"/>
                  <a:pt x="1429951" y="98799"/>
                  <a:pt x="1435086" y="98528"/>
                </a:cubicBezTo>
                <a:cubicBezTo>
                  <a:pt x="1440221" y="98256"/>
                  <a:pt x="1445383" y="97854"/>
                  <a:pt x="1450573" y="97321"/>
                </a:cubicBezTo>
                <a:cubicBezTo>
                  <a:pt x="1455763" y="96789"/>
                  <a:pt x="1460522" y="96130"/>
                  <a:pt x="1464850" y="95345"/>
                </a:cubicBezTo>
                <a:lnTo>
                  <a:pt x="1466583" y="114414"/>
                </a:lnTo>
                <a:cubicBezTo>
                  <a:pt x="1461863" y="115068"/>
                  <a:pt x="1456417" y="115576"/>
                  <a:pt x="1450247" y="115937"/>
                </a:cubicBezTo>
                <a:cubicBezTo>
                  <a:pt x="1444078" y="116297"/>
                  <a:pt x="1438265" y="116548"/>
                  <a:pt x="1432811" y="116689"/>
                </a:cubicBezTo>
                <a:cubicBezTo>
                  <a:pt x="1427357" y="116829"/>
                  <a:pt x="1423342" y="116897"/>
                  <a:pt x="1420768" y="116890"/>
                </a:cubicBezTo>
                <a:cubicBezTo>
                  <a:pt x="1413996" y="116992"/>
                  <a:pt x="1407315" y="116335"/>
                  <a:pt x="1400727" y="114918"/>
                </a:cubicBezTo>
                <a:cubicBezTo>
                  <a:pt x="1394138" y="113502"/>
                  <a:pt x="1388650" y="110717"/>
                  <a:pt x="1384262" y="106562"/>
                </a:cubicBezTo>
                <a:cubicBezTo>
                  <a:pt x="1379875" y="102408"/>
                  <a:pt x="1377597" y="96275"/>
                  <a:pt x="1377429" y="88163"/>
                </a:cubicBezTo>
                <a:cubicBezTo>
                  <a:pt x="1377512" y="81752"/>
                  <a:pt x="1380071" y="75814"/>
                  <a:pt x="1385106" y="70348"/>
                </a:cubicBezTo>
                <a:cubicBezTo>
                  <a:pt x="1390142" y="64881"/>
                  <a:pt x="1397158" y="59717"/>
                  <a:pt x="1406156" y="54854"/>
                </a:cubicBezTo>
                <a:cubicBezTo>
                  <a:pt x="1403786" y="50209"/>
                  <a:pt x="1402181" y="44052"/>
                  <a:pt x="1401343" y="36381"/>
                </a:cubicBezTo>
                <a:cubicBezTo>
                  <a:pt x="1400504" y="28710"/>
                  <a:pt x="1400169" y="18420"/>
                  <a:pt x="1400337" y="5510"/>
                </a:cubicBezTo>
                <a:close/>
                <a:moveTo>
                  <a:pt x="1767230" y="5076"/>
                </a:moveTo>
                <a:lnTo>
                  <a:pt x="1791624" y="6810"/>
                </a:lnTo>
                <a:cubicBezTo>
                  <a:pt x="1791430" y="7447"/>
                  <a:pt x="1791012" y="8030"/>
                  <a:pt x="1790370" y="8559"/>
                </a:cubicBezTo>
                <a:cubicBezTo>
                  <a:pt x="1789728" y="9088"/>
                  <a:pt x="1788907" y="9454"/>
                  <a:pt x="1787909" y="9658"/>
                </a:cubicBezTo>
                <a:cubicBezTo>
                  <a:pt x="1787574" y="11683"/>
                  <a:pt x="1787161" y="13917"/>
                  <a:pt x="1786671" y="16360"/>
                </a:cubicBezTo>
                <a:cubicBezTo>
                  <a:pt x="1786181" y="18803"/>
                  <a:pt x="1785768" y="20820"/>
                  <a:pt x="1785432" y="22412"/>
                </a:cubicBezTo>
                <a:cubicBezTo>
                  <a:pt x="1789269" y="22146"/>
                  <a:pt x="1793762" y="21532"/>
                  <a:pt x="1798914" y="20570"/>
                </a:cubicBezTo>
                <a:cubicBezTo>
                  <a:pt x="1804066" y="19608"/>
                  <a:pt x="1808776" y="18406"/>
                  <a:pt x="1813045" y="16964"/>
                </a:cubicBezTo>
                <a:lnTo>
                  <a:pt x="1815274" y="34671"/>
                </a:lnTo>
                <a:cubicBezTo>
                  <a:pt x="1810092" y="35857"/>
                  <a:pt x="1804669" y="36889"/>
                  <a:pt x="1799007" y="37766"/>
                </a:cubicBezTo>
                <a:cubicBezTo>
                  <a:pt x="1793344" y="38643"/>
                  <a:pt x="1787705" y="39304"/>
                  <a:pt x="1782089" y="39747"/>
                </a:cubicBezTo>
                <a:cubicBezTo>
                  <a:pt x="1779329" y="50729"/>
                  <a:pt x="1776089" y="61022"/>
                  <a:pt x="1772369" y="70626"/>
                </a:cubicBezTo>
                <a:cubicBezTo>
                  <a:pt x="1768649" y="80230"/>
                  <a:pt x="1764294" y="89378"/>
                  <a:pt x="1759305" y="98069"/>
                </a:cubicBezTo>
                <a:lnTo>
                  <a:pt x="1740484" y="91630"/>
                </a:lnTo>
                <a:cubicBezTo>
                  <a:pt x="1745483" y="83935"/>
                  <a:pt x="1749848" y="75675"/>
                  <a:pt x="1753578" y="66850"/>
                </a:cubicBezTo>
                <a:cubicBezTo>
                  <a:pt x="1757309" y="58025"/>
                  <a:pt x="1760126" y="49114"/>
                  <a:pt x="1762030" y="40119"/>
                </a:cubicBezTo>
                <a:lnTo>
                  <a:pt x="1742218" y="40119"/>
                </a:lnTo>
                <a:lnTo>
                  <a:pt x="1742218" y="23279"/>
                </a:lnTo>
                <a:lnTo>
                  <a:pt x="1765001" y="23279"/>
                </a:lnTo>
                <a:cubicBezTo>
                  <a:pt x="1765504" y="20400"/>
                  <a:pt x="1765953" y="17397"/>
                  <a:pt x="1766348" y="14270"/>
                </a:cubicBezTo>
                <a:cubicBezTo>
                  <a:pt x="1766743" y="11144"/>
                  <a:pt x="1767037" y="8079"/>
                  <a:pt x="1767230" y="5076"/>
                </a:cubicBezTo>
                <a:close/>
                <a:moveTo>
                  <a:pt x="404041" y="4953"/>
                </a:moveTo>
                <a:lnTo>
                  <a:pt x="427815" y="6934"/>
                </a:lnTo>
                <a:cubicBezTo>
                  <a:pt x="427686" y="7690"/>
                  <a:pt x="427325" y="8345"/>
                  <a:pt x="426732" y="8900"/>
                </a:cubicBezTo>
                <a:cubicBezTo>
                  <a:pt x="426138" y="9454"/>
                  <a:pt x="425344" y="9831"/>
                  <a:pt x="424348" y="10029"/>
                </a:cubicBezTo>
                <a:cubicBezTo>
                  <a:pt x="424085" y="12171"/>
                  <a:pt x="423744" y="14668"/>
                  <a:pt x="423326" y="17521"/>
                </a:cubicBezTo>
                <a:cubicBezTo>
                  <a:pt x="422909" y="20374"/>
                  <a:pt x="422506" y="22995"/>
                  <a:pt x="422119" y="25384"/>
                </a:cubicBezTo>
                <a:cubicBezTo>
                  <a:pt x="426551" y="24772"/>
                  <a:pt x="430936" y="23983"/>
                  <a:pt x="435276" y="23016"/>
                </a:cubicBezTo>
                <a:cubicBezTo>
                  <a:pt x="439615" y="22048"/>
                  <a:pt x="443690" y="20856"/>
                  <a:pt x="447503" y="19440"/>
                </a:cubicBezTo>
                <a:lnTo>
                  <a:pt x="450970" y="38138"/>
                </a:lnTo>
                <a:cubicBezTo>
                  <a:pt x="446505" y="39559"/>
                  <a:pt x="441506" y="40741"/>
                  <a:pt x="435972" y="41682"/>
                </a:cubicBezTo>
                <a:cubicBezTo>
                  <a:pt x="430439" y="42624"/>
                  <a:pt x="424789" y="43341"/>
                  <a:pt x="419024" y="43834"/>
                </a:cubicBezTo>
                <a:cubicBezTo>
                  <a:pt x="417441" y="52157"/>
                  <a:pt x="415571" y="60647"/>
                  <a:pt x="413415" y="69305"/>
                </a:cubicBezTo>
                <a:cubicBezTo>
                  <a:pt x="411258" y="77963"/>
                  <a:pt x="408903" y="86380"/>
                  <a:pt x="406348" y="94556"/>
                </a:cubicBezTo>
                <a:cubicBezTo>
                  <a:pt x="403792" y="102732"/>
                  <a:pt x="401125" y="110260"/>
                  <a:pt x="398345" y="117138"/>
                </a:cubicBezTo>
                <a:lnTo>
                  <a:pt x="378780" y="110328"/>
                </a:lnTo>
                <a:cubicBezTo>
                  <a:pt x="383620" y="100564"/>
                  <a:pt x="387778" y="90157"/>
                  <a:pt x="391256" y="79108"/>
                </a:cubicBezTo>
                <a:cubicBezTo>
                  <a:pt x="394733" y="68059"/>
                  <a:pt x="397468" y="56631"/>
                  <a:pt x="399459" y="44824"/>
                </a:cubicBezTo>
                <a:cubicBezTo>
                  <a:pt x="398803" y="44865"/>
                  <a:pt x="397653" y="44894"/>
                  <a:pt x="396010" y="44911"/>
                </a:cubicBezTo>
                <a:cubicBezTo>
                  <a:pt x="394368" y="44929"/>
                  <a:pt x="392705" y="44940"/>
                  <a:pt x="391021" y="44943"/>
                </a:cubicBezTo>
                <a:cubicBezTo>
                  <a:pt x="389337" y="44947"/>
                  <a:pt x="388105" y="44949"/>
                  <a:pt x="387324" y="44948"/>
                </a:cubicBezTo>
                <a:cubicBezTo>
                  <a:pt x="386016" y="44951"/>
                  <a:pt x="384763" y="44945"/>
                  <a:pt x="383563" y="44933"/>
                </a:cubicBezTo>
                <a:cubicBezTo>
                  <a:pt x="382364" y="44920"/>
                  <a:pt x="381265" y="44884"/>
                  <a:pt x="380266" y="44824"/>
                </a:cubicBezTo>
                <a:lnTo>
                  <a:pt x="379895" y="26993"/>
                </a:lnTo>
                <a:cubicBezTo>
                  <a:pt x="381940" y="27117"/>
                  <a:pt x="384412" y="27210"/>
                  <a:pt x="387309" y="27272"/>
                </a:cubicBezTo>
                <a:cubicBezTo>
                  <a:pt x="390206" y="27334"/>
                  <a:pt x="393142" y="27365"/>
                  <a:pt x="396116" y="27365"/>
                </a:cubicBezTo>
                <a:cubicBezTo>
                  <a:pt x="397047" y="27360"/>
                  <a:pt x="398002" y="27339"/>
                  <a:pt x="398979" y="27303"/>
                </a:cubicBezTo>
                <a:cubicBezTo>
                  <a:pt x="399957" y="27267"/>
                  <a:pt x="400942" y="27246"/>
                  <a:pt x="401936" y="27241"/>
                </a:cubicBezTo>
                <a:cubicBezTo>
                  <a:pt x="402372" y="23774"/>
                  <a:pt x="402769" y="20090"/>
                  <a:pt x="403127" y="16190"/>
                </a:cubicBezTo>
                <a:cubicBezTo>
                  <a:pt x="403486" y="12289"/>
                  <a:pt x="403791" y="8544"/>
                  <a:pt x="404041" y="4953"/>
                </a:cubicBezTo>
                <a:close/>
                <a:moveTo>
                  <a:pt x="1943309" y="3095"/>
                </a:moveTo>
                <a:cubicBezTo>
                  <a:pt x="1946059" y="5193"/>
                  <a:pt x="1948856" y="7684"/>
                  <a:pt x="1951698" y="10571"/>
                </a:cubicBezTo>
                <a:cubicBezTo>
                  <a:pt x="1954541" y="13458"/>
                  <a:pt x="1956904" y="16043"/>
                  <a:pt x="1958787" y="18326"/>
                </a:cubicBezTo>
                <a:lnTo>
                  <a:pt x="1950615" y="25631"/>
                </a:lnTo>
                <a:cubicBezTo>
                  <a:pt x="1948961" y="23364"/>
                  <a:pt x="1946635" y="20686"/>
                  <a:pt x="1943634" y="17598"/>
                </a:cubicBezTo>
                <a:cubicBezTo>
                  <a:pt x="1940634" y="14510"/>
                  <a:pt x="1937967" y="11987"/>
                  <a:pt x="1935632" y="10029"/>
                </a:cubicBezTo>
                <a:close/>
                <a:moveTo>
                  <a:pt x="1653435" y="2971"/>
                </a:moveTo>
                <a:lnTo>
                  <a:pt x="1676466" y="4210"/>
                </a:lnTo>
                <a:cubicBezTo>
                  <a:pt x="1676415" y="4893"/>
                  <a:pt x="1676085" y="5476"/>
                  <a:pt x="1675476" y="5959"/>
                </a:cubicBezTo>
                <a:cubicBezTo>
                  <a:pt x="1674867" y="6441"/>
                  <a:pt x="1673918" y="6807"/>
                  <a:pt x="1672628" y="7058"/>
                </a:cubicBezTo>
                <a:lnTo>
                  <a:pt x="1672628" y="27860"/>
                </a:lnTo>
                <a:lnTo>
                  <a:pt x="1708042" y="27860"/>
                </a:lnTo>
                <a:lnTo>
                  <a:pt x="1712252" y="27736"/>
                </a:lnTo>
                <a:lnTo>
                  <a:pt x="1722777" y="28479"/>
                </a:lnTo>
                <a:cubicBezTo>
                  <a:pt x="1722777" y="29264"/>
                  <a:pt x="1722746" y="30234"/>
                  <a:pt x="1722684" y="31389"/>
                </a:cubicBezTo>
                <a:cubicBezTo>
                  <a:pt x="1722622" y="32545"/>
                  <a:pt x="1722529" y="33639"/>
                  <a:pt x="1722405" y="34671"/>
                </a:cubicBezTo>
                <a:cubicBezTo>
                  <a:pt x="1721971" y="51431"/>
                  <a:pt x="1721450" y="65018"/>
                  <a:pt x="1720842" y="75432"/>
                </a:cubicBezTo>
                <a:cubicBezTo>
                  <a:pt x="1720233" y="85845"/>
                  <a:pt x="1719418" y="93810"/>
                  <a:pt x="1718397" y="99326"/>
                </a:cubicBezTo>
                <a:cubicBezTo>
                  <a:pt x="1717376" y="104841"/>
                  <a:pt x="1716029" y="108632"/>
                  <a:pt x="1714357" y="110699"/>
                </a:cubicBezTo>
                <a:cubicBezTo>
                  <a:pt x="1712360" y="113504"/>
                  <a:pt x="1710012" y="115557"/>
                  <a:pt x="1707313" y="116858"/>
                </a:cubicBezTo>
                <a:cubicBezTo>
                  <a:pt x="1704614" y="118159"/>
                  <a:pt x="1701165" y="118965"/>
                  <a:pt x="1696966" y="119275"/>
                </a:cubicBezTo>
                <a:cubicBezTo>
                  <a:pt x="1692768" y="119586"/>
                  <a:pt x="1687420" y="119657"/>
                  <a:pt x="1680924" y="119491"/>
                </a:cubicBezTo>
                <a:cubicBezTo>
                  <a:pt x="1680713" y="116640"/>
                  <a:pt x="1680021" y="113426"/>
                  <a:pt x="1678850" y="109848"/>
                </a:cubicBezTo>
                <a:cubicBezTo>
                  <a:pt x="1677679" y="106270"/>
                  <a:pt x="1676183" y="103087"/>
                  <a:pt x="1674361" y="100298"/>
                </a:cubicBezTo>
                <a:cubicBezTo>
                  <a:pt x="1678136" y="100595"/>
                  <a:pt x="1681577" y="100775"/>
                  <a:pt x="1684685" y="100840"/>
                </a:cubicBezTo>
                <a:cubicBezTo>
                  <a:pt x="1687794" y="100904"/>
                  <a:pt x="1690214" y="100930"/>
                  <a:pt x="1691945" y="100917"/>
                </a:cubicBezTo>
                <a:cubicBezTo>
                  <a:pt x="1693157" y="100930"/>
                  <a:pt x="1694168" y="100780"/>
                  <a:pt x="1694978" y="100468"/>
                </a:cubicBezTo>
                <a:cubicBezTo>
                  <a:pt x="1695788" y="100156"/>
                  <a:pt x="1696552" y="99604"/>
                  <a:pt x="1697269" y="98812"/>
                </a:cubicBezTo>
                <a:cubicBezTo>
                  <a:pt x="1698850" y="97264"/>
                  <a:pt x="1700084" y="92280"/>
                  <a:pt x="1700968" y="83860"/>
                </a:cubicBezTo>
                <a:cubicBezTo>
                  <a:pt x="1701853" y="75440"/>
                  <a:pt x="1702560" y="62841"/>
                  <a:pt x="1703089" y="46063"/>
                </a:cubicBezTo>
                <a:lnTo>
                  <a:pt x="1672133" y="46063"/>
                </a:lnTo>
                <a:cubicBezTo>
                  <a:pt x="1671547" y="54792"/>
                  <a:pt x="1669870" y="63735"/>
                  <a:pt x="1667102" y="72891"/>
                </a:cubicBezTo>
                <a:cubicBezTo>
                  <a:pt x="1664333" y="82047"/>
                  <a:pt x="1659776" y="90798"/>
                  <a:pt x="1653430" y="99142"/>
                </a:cubicBezTo>
                <a:cubicBezTo>
                  <a:pt x="1647085" y="107487"/>
                  <a:pt x="1638253" y="114806"/>
                  <a:pt x="1626936" y="121100"/>
                </a:cubicBezTo>
                <a:cubicBezTo>
                  <a:pt x="1625322" y="118737"/>
                  <a:pt x="1623134" y="116127"/>
                  <a:pt x="1620374" y="113269"/>
                </a:cubicBezTo>
                <a:cubicBezTo>
                  <a:pt x="1617613" y="110410"/>
                  <a:pt x="1615054" y="108109"/>
                  <a:pt x="1612697" y="106365"/>
                </a:cubicBezTo>
                <a:cubicBezTo>
                  <a:pt x="1622429" y="101292"/>
                  <a:pt x="1630096" y="95411"/>
                  <a:pt x="1635696" y="88723"/>
                </a:cubicBezTo>
                <a:cubicBezTo>
                  <a:pt x="1641296" y="82034"/>
                  <a:pt x="1645376" y="75016"/>
                  <a:pt x="1647936" y="67668"/>
                </a:cubicBezTo>
                <a:cubicBezTo>
                  <a:pt x="1650496" y="60319"/>
                  <a:pt x="1652081" y="53117"/>
                  <a:pt x="1652692" y="46063"/>
                </a:cubicBezTo>
                <a:lnTo>
                  <a:pt x="1616783" y="46063"/>
                </a:lnTo>
                <a:lnTo>
                  <a:pt x="1616783" y="27860"/>
                </a:lnTo>
                <a:lnTo>
                  <a:pt x="1653435" y="27860"/>
                </a:lnTo>
                <a:close/>
                <a:moveTo>
                  <a:pt x="1550908" y="2731"/>
                </a:moveTo>
                <a:lnTo>
                  <a:pt x="1571710" y="8550"/>
                </a:lnTo>
                <a:cubicBezTo>
                  <a:pt x="1571458" y="9101"/>
                  <a:pt x="1571004" y="9513"/>
                  <a:pt x="1570348" y="9787"/>
                </a:cubicBezTo>
                <a:cubicBezTo>
                  <a:pt x="1569693" y="10060"/>
                  <a:pt x="1568868" y="10225"/>
                  <a:pt x="1567872" y="10281"/>
                </a:cubicBezTo>
                <a:cubicBezTo>
                  <a:pt x="1566610" y="12789"/>
                  <a:pt x="1565140" y="15444"/>
                  <a:pt x="1563461" y="18248"/>
                </a:cubicBezTo>
                <a:cubicBezTo>
                  <a:pt x="1561781" y="21051"/>
                  <a:pt x="1560032" y="23804"/>
                  <a:pt x="1558214" y="26506"/>
                </a:cubicBezTo>
                <a:lnTo>
                  <a:pt x="1577654" y="26258"/>
                </a:lnTo>
                <a:cubicBezTo>
                  <a:pt x="1576844" y="25133"/>
                  <a:pt x="1576019" y="24025"/>
                  <a:pt x="1575178" y="22935"/>
                </a:cubicBezTo>
                <a:cubicBezTo>
                  <a:pt x="1574337" y="21844"/>
                  <a:pt x="1573511" y="20802"/>
                  <a:pt x="1572701" y="19807"/>
                </a:cubicBezTo>
                <a:lnTo>
                  <a:pt x="1587560" y="12879"/>
                </a:lnTo>
                <a:cubicBezTo>
                  <a:pt x="1591205" y="17014"/>
                  <a:pt x="1594719" y="21491"/>
                  <a:pt x="1598101" y="26311"/>
                </a:cubicBezTo>
                <a:cubicBezTo>
                  <a:pt x="1601483" y="31130"/>
                  <a:pt x="1604037" y="35607"/>
                  <a:pt x="1605762" y="39741"/>
                </a:cubicBezTo>
                <a:lnTo>
                  <a:pt x="1589665" y="47304"/>
                </a:lnTo>
                <a:cubicBezTo>
                  <a:pt x="1589348" y="46307"/>
                  <a:pt x="1588930" y="45253"/>
                  <a:pt x="1588411" y="44142"/>
                </a:cubicBezTo>
                <a:cubicBezTo>
                  <a:pt x="1587893" y="43032"/>
                  <a:pt x="1587320" y="41894"/>
                  <a:pt x="1586693" y="40730"/>
                </a:cubicBezTo>
                <a:cubicBezTo>
                  <a:pt x="1583092" y="40904"/>
                  <a:pt x="1579491" y="41062"/>
                  <a:pt x="1575890" y="41205"/>
                </a:cubicBezTo>
                <a:cubicBezTo>
                  <a:pt x="1572288" y="41347"/>
                  <a:pt x="1568749" y="41502"/>
                  <a:pt x="1565272" y="41668"/>
                </a:cubicBezTo>
                <a:lnTo>
                  <a:pt x="1565272" y="41791"/>
                </a:lnTo>
                <a:lnTo>
                  <a:pt x="1576911" y="42416"/>
                </a:lnTo>
                <a:cubicBezTo>
                  <a:pt x="1576862" y="43104"/>
                  <a:pt x="1576558" y="43657"/>
                  <a:pt x="1575998" y="44076"/>
                </a:cubicBezTo>
                <a:cubicBezTo>
                  <a:pt x="1575438" y="44495"/>
                  <a:pt x="1574546" y="44827"/>
                  <a:pt x="1573320" y="45072"/>
                </a:cubicBezTo>
                <a:lnTo>
                  <a:pt x="1573320" y="51023"/>
                </a:lnTo>
                <a:lnTo>
                  <a:pt x="1594990" y="51023"/>
                </a:lnTo>
                <a:lnTo>
                  <a:pt x="1594990" y="88155"/>
                </a:lnTo>
                <a:lnTo>
                  <a:pt x="1591027" y="88155"/>
                </a:lnTo>
                <a:cubicBezTo>
                  <a:pt x="1594071" y="92262"/>
                  <a:pt x="1596868" y="96598"/>
                  <a:pt x="1599416" y="101165"/>
                </a:cubicBezTo>
                <a:cubicBezTo>
                  <a:pt x="1601965" y="105731"/>
                  <a:pt x="1603833" y="109900"/>
                  <a:pt x="1605019" y="113671"/>
                </a:cubicBezTo>
                <a:lnTo>
                  <a:pt x="1589541" y="120977"/>
                </a:lnTo>
                <a:cubicBezTo>
                  <a:pt x="1589229" y="119793"/>
                  <a:pt x="1588832" y="118508"/>
                  <a:pt x="1588350" y="117123"/>
                </a:cubicBezTo>
                <a:cubicBezTo>
                  <a:pt x="1587867" y="115737"/>
                  <a:pt x="1587315" y="114298"/>
                  <a:pt x="1586693" y="112804"/>
                </a:cubicBezTo>
                <a:cubicBezTo>
                  <a:pt x="1577092" y="113496"/>
                  <a:pt x="1567877" y="114125"/>
                  <a:pt x="1559049" y="114692"/>
                </a:cubicBezTo>
                <a:cubicBezTo>
                  <a:pt x="1550222" y="115259"/>
                  <a:pt x="1542555" y="115701"/>
                  <a:pt x="1536049" y="116017"/>
                </a:cubicBezTo>
                <a:cubicBezTo>
                  <a:pt x="1535848" y="116634"/>
                  <a:pt x="1535507" y="117103"/>
                  <a:pt x="1535027" y="117425"/>
                </a:cubicBezTo>
                <a:cubicBezTo>
                  <a:pt x="1534547" y="117747"/>
                  <a:pt x="1534021" y="117938"/>
                  <a:pt x="1533449" y="117997"/>
                </a:cubicBezTo>
                <a:lnTo>
                  <a:pt x="1528372" y="98820"/>
                </a:lnTo>
                <a:cubicBezTo>
                  <a:pt x="1532112" y="98815"/>
                  <a:pt x="1536333" y="98763"/>
                  <a:pt x="1541033" y="98665"/>
                </a:cubicBezTo>
                <a:cubicBezTo>
                  <a:pt x="1545733" y="98567"/>
                  <a:pt x="1550758" y="98453"/>
                  <a:pt x="1556109" y="98324"/>
                </a:cubicBezTo>
                <a:lnTo>
                  <a:pt x="1556109" y="88155"/>
                </a:lnTo>
                <a:lnTo>
                  <a:pt x="1535306" y="88155"/>
                </a:lnTo>
                <a:lnTo>
                  <a:pt x="1535306" y="51023"/>
                </a:lnTo>
                <a:lnTo>
                  <a:pt x="1556109" y="51023"/>
                </a:lnTo>
                <a:lnTo>
                  <a:pt x="1556109" y="42163"/>
                </a:lnTo>
                <a:cubicBezTo>
                  <a:pt x="1552319" y="42350"/>
                  <a:pt x="1548723" y="42514"/>
                  <a:pt x="1545320" y="42653"/>
                </a:cubicBezTo>
                <a:cubicBezTo>
                  <a:pt x="1541918" y="42793"/>
                  <a:pt x="1538786" y="42925"/>
                  <a:pt x="1535925" y="43049"/>
                </a:cubicBezTo>
                <a:cubicBezTo>
                  <a:pt x="1535783" y="43686"/>
                  <a:pt x="1535479" y="44181"/>
                  <a:pt x="1535012" y="44534"/>
                </a:cubicBezTo>
                <a:cubicBezTo>
                  <a:pt x="1534545" y="44887"/>
                  <a:pt x="1534024" y="45067"/>
                  <a:pt x="1533449" y="45072"/>
                </a:cubicBezTo>
                <a:lnTo>
                  <a:pt x="1528991" y="27984"/>
                </a:lnTo>
                <a:lnTo>
                  <a:pt x="1528991" y="54723"/>
                </a:lnTo>
                <a:lnTo>
                  <a:pt x="1511903" y="54723"/>
                </a:lnTo>
                <a:lnTo>
                  <a:pt x="1511903" y="51254"/>
                </a:lnTo>
                <a:lnTo>
                  <a:pt x="1506083" y="51254"/>
                </a:lnTo>
                <a:cubicBezTo>
                  <a:pt x="1505856" y="54562"/>
                  <a:pt x="1505567" y="57869"/>
                  <a:pt x="1505217" y="61177"/>
                </a:cubicBezTo>
                <a:lnTo>
                  <a:pt x="1516485" y="61177"/>
                </a:lnTo>
                <a:lnTo>
                  <a:pt x="1520076" y="60932"/>
                </a:lnTo>
                <a:lnTo>
                  <a:pt x="1529238" y="61919"/>
                </a:lnTo>
                <a:lnTo>
                  <a:pt x="1528867" y="66743"/>
                </a:lnTo>
                <a:cubicBezTo>
                  <a:pt x="1528227" y="81655"/>
                  <a:pt x="1527433" y="92758"/>
                  <a:pt x="1526483" y="100053"/>
                </a:cubicBezTo>
                <a:cubicBezTo>
                  <a:pt x="1525534" y="107347"/>
                  <a:pt x="1524182" y="112010"/>
                  <a:pt x="1522428" y="114041"/>
                </a:cubicBezTo>
                <a:cubicBezTo>
                  <a:pt x="1520256" y="116912"/>
                  <a:pt x="1517326" y="118716"/>
                  <a:pt x="1513637" y="119453"/>
                </a:cubicBezTo>
                <a:cubicBezTo>
                  <a:pt x="1509948" y="120190"/>
                  <a:pt x="1504417" y="120448"/>
                  <a:pt x="1497044" y="120226"/>
                </a:cubicBezTo>
                <a:cubicBezTo>
                  <a:pt x="1496899" y="117664"/>
                  <a:pt x="1496384" y="114902"/>
                  <a:pt x="1495496" y="111938"/>
                </a:cubicBezTo>
                <a:cubicBezTo>
                  <a:pt x="1494609" y="108974"/>
                  <a:pt x="1493474" y="106335"/>
                  <a:pt x="1492091" y="104020"/>
                </a:cubicBezTo>
                <a:cubicBezTo>
                  <a:pt x="1494552" y="104203"/>
                  <a:pt x="1496843" y="104332"/>
                  <a:pt x="1498963" y="104407"/>
                </a:cubicBezTo>
                <a:cubicBezTo>
                  <a:pt x="1501084" y="104482"/>
                  <a:pt x="1502756" y="104518"/>
                  <a:pt x="1503978" y="104516"/>
                </a:cubicBezTo>
                <a:cubicBezTo>
                  <a:pt x="1504894" y="104534"/>
                  <a:pt x="1505694" y="104436"/>
                  <a:pt x="1506377" y="104221"/>
                </a:cubicBezTo>
                <a:cubicBezTo>
                  <a:pt x="1507061" y="104007"/>
                  <a:pt x="1507706" y="103568"/>
                  <a:pt x="1508312" y="102905"/>
                </a:cubicBezTo>
                <a:cubicBezTo>
                  <a:pt x="1509225" y="101999"/>
                  <a:pt x="1509968" y="99475"/>
                  <a:pt x="1510541" y="95332"/>
                </a:cubicBezTo>
                <a:cubicBezTo>
                  <a:pt x="1511114" y="91189"/>
                  <a:pt x="1511609" y="84917"/>
                  <a:pt x="1512027" y="76516"/>
                </a:cubicBezTo>
                <a:lnTo>
                  <a:pt x="1503731" y="76516"/>
                </a:lnTo>
                <a:lnTo>
                  <a:pt x="1503111" y="81348"/>
                </a:lnTo>
                <a:lnTo>
                  <a:pt x="1487633" y="78994"/>
                </a:lnTo>
                <a:cubicBezTo>
                  <a:pt x="1488518" y="73045"/>
                  <a:pt x="1489318" y="66157"/>
                  <a:pt x="1490032" y="58331"/>
                </a:cubicBezTo>
                <a:cubicBezTo>
                  <a:pt x="1490747" y="50505"/>
                  <a:pt x="1491268" y="42910"/>
                  <a:pt x="1491596" y="35545"/>
                </a:cubicBezTo>
                <a:lnTo>
                  <a:pt x="1511903" y="35545"/>
                </a:lnTo>
                <a:lnTo>
                  <a:pt x="1511903" y="23271"/>
                </a:lnTo>
                <a:lnTo>
                  <a:pt x="1489119" y="23271"/>
                </a:lnTo>
                <a:lnTo>
                  <a:pt x="1489119" y="6694"/>
                </a:lnTo>
                <a:lnTo>
                  <a:pt x="1528991" y="6694"/>
                </a:lnTo>
                <a:lnTo>
                  <a:pt x="1528991" y="26612"/>
                </a:lnTo>
                <a:lnTo>
                  <a:pt x="1539516" y="26612"/>
                </a:lnTo>
                <a:cubicBezTo>
                  <a:pt x="1541778" y="22880"/>
                  <a:pt x="1543909" y="18900"/>
                  <a:pt x="1545909" y="14673"/>
                </a:cubicBezTo>
                <a:cubicBezTo>
                  <a:pt x="1547908" y="10446"/>
                  <a:pt x="1549574" y="6465"/>
                  <a:pt x="1550908" y="2731"/>
                </a:cubicBezTo>
                <a:close/>
                <a:moveTo>
                  <a:pt x="16221" y="2724"/>
                </a:moveTo>
                <a:lnTo>
                  <a:pt x="37766" y="3714"/>
                </a:lnTo>
                <a:cubicBezTo>
                  <a:pt x="37653" y="4519"/>
                  <a:pt x="37292" y="5169"/>
                  <a:pt x="36683" y="5665"/>
                </a:cubicBezTo>
                <a:cubicBezTo>
                  <a:pt x="36074" y="6160"/>
                  <a:pt x="35156" y="6500"/>
                  <a:pt x="33928" y="6686"/>
                </a:cubicBezTo>
                <a:cubicBezTo>
                  <a:pt x="33923" y="9900"/>
                  <a:pt x="33902" y="13068"/>
                  <a:pt x="33866" y="16190"/>
                </a:cubicBezTo>
                <a:cubicBezTo>
                  <a:pt x="33830" y="19311"/>
                  <a:pt x="33809" y="22417"/>
                  <a:pt x="33804" y="25508"/>
                </a:cubicBezTo>
                <a:lnTo>
                  <a:pt x="45939" y="25508"/>
                </a:lnTo>
                <a:lnTo>
                  <a:pt x="49901" y="25384"/>
                </a:lnTo>
                <a:lnTo>
                  <a:pt x="59436" y="25879"/>
                </a:lnTo>
                <a:cubicBezTo>
                  <a:pt x="59433" y="26594"/>
                  <a:pt x="59407" y="27486"/>
                  <a:pt x="59358" y="28557"/>
                </a:cubicBezTo>
                <a:cubicBezTo>
                  <a:pt x="59309" y="29627"/>
                  <a:pt x="59253" y="30675"/>
                  <a:pt x="59188" y="31699"/>
                </a:cubicBezTo>
                <a:cubicBezTo>
                  <a:pt x="58918" y="49244"/>
                  <a:pt x="58606" y="63436"/>
                  <a:pt x="58253" y="74276"/>
                </a:cubicBezTo>
                <a:cubicBezTo>
                  <a:pt x="57899" y="85116"/>
                  <a:pt x="57395" y="93328"/>
                  <a:pt x="56739" y="98913"/>
                </a:cubicBezTo>
                <a:cubicBezTo>
                  <a:pt x="56083" y="104497"/>
                  <a:pt x="55166" y="108178"/>
                  <a:pt x="53987" y="109956"/>
                </a:cubicBezTo>
                <a:cubicBezTo>
                  <a:pt x="51962" y="113349"/>
                  <a:pt x="49357" y="115603"/>
                  <a:pt x="46171" y="116720"/>
                </a:cubicBezTo>
                <a:cubicBezTo>
                  <a:pt x="42985" y="117837"/>
                  <a:pt x="37996" y="118265"/>
                  <a:pt x="31204" y="118005"/>
                </a:cubicBezTo>
                <a:cubicBezTo>
                  <a:pt x="31013" y="115299"/>
                  <a:pt x="30497" y="112291"/>
                  <a:pt x="29656" y="108981"/>
                </a:cubicBezTo>
                <a:cubicBezTo>
                  <a:pt x="28815" y="105671"/>
                  <a:pt x="27680" y="102694"/>
                  <a:pt x="26251" y="100050"/>
                </a:cubicBezTo>
                <a:cubicBezTo>
                  <a:pt x="27927" y="100228"/>
                  <a:pt x="29465" y="100337"/>
                  <a:pt x="30863" y="100375"/>
                </a:cubicBezTo>
                <a:cubicBezTo>
                  <a:pt x="32261" y="100414"/>
                  <a:pt x="33489" y="100429"/>
                  <a:pt x="34547" y="100422"/>
                </a:cubicBezTo>
                <a:cubicBezTo>
                  <a:pt x="35336" y="100435"/>
                  <a:pt x="36017" y="100254"/>
                  <a:pt x="36590" y="99880"/>
                </a:cubicBezTo>
                <a:cubicBezTo>
                  <a:pt x="37163" y="99506"/>
                  <a:pt x="37720" y="98861"/>
                  <a:pt x="38262" y="97945"/>
                </a:cubicBezTo>
                <a:cubicBezTo>
                  <a:pt x="38876" y="97000"/>
                  <a:pt x="39394" y="94626"/>
                  <a:pt x="39816" y="90823"/>
                </a:cubicBezTo>
                <a:cubicBezTo>
                  <a:pt x="40238" y="87020"/>
                  <a:pt x="40591" y="81271"/>
                  <a:pt x="40876" y="73575"/>
                </a:cubicBezTo>
                <a:cubicBezTo>
                  <a:pt x="41160" y="65878"/>
                  <a:pt x="41403" y="55717"/>
                  <a:pt x="41605" y="43091"/>
                </a:cubicBezTo>
                <a:lnTo>
                  <a:pt x="33309" y="43091"/>
                </a:lnTo>
                <a:cubicBezTo>
                  <a:pt x="32852" y="58945"/>
                  <a:pt x="31196" y="73423"/>
                  <a:pt x="28340" y="86522"/>
                </a:cubicBezTo>
                <a:cubicBezTo>
                  <a:pt x="25484" y="99622"/>
                  <a:pt x="20454" y="110942"/>
                  <a:pt x="13249" y="120481"/>
                </a:cubicBezTo>
                <a:cubicBezTo>
                  <a:pt x="11730" y="118162"/>
                  <a:pt x="9723" y="115773"/>
                  <a:pt x="7228" y="113315"/>
                </a:cubicBezTo>
                <a:cubicBezTo>
                  <a:pt x="4733" y="110857"/>
                  <a:pt x="2324" y="108870"/>
                  <a:pt x="0" y="107356"/>
                </a:cubicBezTo>
                <a:cubicBezTo>
                  <a:pt x="5928" y="99609"/>
                  <a:pt x="10014" y="90369"/>
                  <a:pt x="12258" y="79635"/>
                </a:cubicBezTo>
                <a:cubicBezTo>
                  <a:pt x="14503" y="68900"/>
                  <a:pt x="15741" y="56719"/>
                  <a:pt x="15973" y="43091"/>
                </a:cubicBezTo>
                <a:lnTo>
                  <a:pt x="3343" y="43091"/>
                </a:lnTo>
                <a:lnTo>
                  <a:pt x="3343" y="25508"/>
                </a:lnTo>
                <a:lnTo>
                  <a:pt x="16221" y="25508"/>
                </a:lnTo>
                <a:close/>
                <a:moveTo>
                  <a:pt x="190443" y="2662"/>
                </a:moveTo>
                <a:lnTo>
                  <a:pt x="211617" y="3765"/>
                </a:lnTo>
                <a:cubicBezTo>
                  <a:pt x="211562" y="4433"/>
                  <a:pt x="211237" y="4979"/>
                  <a:pt x="210642" y="5404"/>
                </a:cubicBezTo>
                <a:cubicBezTo>
                  <a:pt x="210046" y="5829"/>
                  <a:pt x="209132" y="6133"/>
                  <a:pt x="207902" y="6315"/>
                </a:cubicBezTo>
                <a:lnTo>
                  <a:pt x="207902" y="13752"/>
                </a:lnTo>
                <a:lnTo>
                  <a:pt x="240963" y="13752"/>
                </a:lnTo>
                <a:lnTo>
                  <a:pt x="240963" y="28595"/>
                </a:lnTo>
                <a:lnTo>
                  <a:pt x="207902" y="28595"/>
                </a:lnTo>
                <a:lnTo>
                  <a:pt x="207902" y="32821"/>
                </a:lnTo>
                <a:lnTo>
                  <a:pt x="233781" y="32821"/>
                </a:lnTo>
                <a:lnTo>
                  <a:pt x="233781" y="66857"/>
                </a:lnTo>
                <a:lnTo>
                  <a:pt x="214712" y="66857"/>
                </a:lnTo>
                <a:cubicBezTo>
                  <a:pt x="218445" y="70119"/>
                  <a:pt x="222712" y="73134"/>
                  <a:pt x="227513" y="75901"/>
                </a:cubicBezTo>
                <a:cubicBezTo>
                  <a:pt x="232313" y="78667"/>
                  <a:pt x="237168" y="80938"/>
                  <a:pt x="242078" y="82714"/>
                </a:cubicBezTo>
                <a:cubicBezTo>
                  <a:pt x="240009" y="84495"/>
                  <a:pt x="237831" y="86725"/>
                  <a:pt x="235546" y="89404"/>
                </a:cubicBezTo>
                <a:cubicBezTo>
                  <a:pt x="233260" y="92083"/>
                  <a:pt x="231393" y="94560"/>
                  <a:pt x="229943" y="96837"/>
                </a:cubicBezTo>
                <a:cubicBezTo>
                  <a:pt x="226138" y="94823"/>
                  <a:pt x="222356" y="92346"/>
                  <a:pt x="218597" y="89404"/>
                </a:cubicBezTo>
                <a:cubicBezTo>
                  <a:pt x="214839" y="86461"/>
                  <a:pt x="211274" y="83241"/>
                  <a:pt x="207902" y="79741"/>
                </a:cubicBezTo>
                <a:lnTo>
                  <a:pt x="207902" y="99066"/>
                </a:lnTo>
                <a:lnTo>
                  <a:pt x="190443" y="99066"/>
                </a:lnTo>
                <a:lnTo>
                  <a:pt x="190443" y="80360"/>
                </a:lnTo>
                <a:cubicBezTo>
                  <a:pt x="187391" y="83852"/>
                  <a:pt x="184084" y="87027"/>
                  <a:pt x="180521" y="89884"/>
                </a:cubicBezTo>
                <a:cubicBezTo>
                  <a:pt x="176959" y="92741"/>
                  <a:pt x="173249" y="95141"/>
                  <a:pt x="169392" y="97084"/>
                </a:cubicBezTo>
                <a:cubicBezTo>
                  <a:pt x="168066" y="94929"/>
                  <a:pt x="166323" y="92550"/>
                  <a:pt x="164161" y="89946"/>
                </a:cubicBezTo>
                <a:cubicBezTo>
                  <a:pt x="161999" y="87342"/>
                  <a:pt x="159946" y="85179"/>
                  <a:pt x="158000" y="83457"/>
                </a:cubicBezTo>
                <a:cubicBezTo>
                  <a:pt x="162832" y="81620"/>
                  <a:pt x="167439" y="79256"/>
                  <a:pt x="171822" y="76365"/>
                </a:cubicBezTo>
                <a:cubicBezTo>
                  <a:pt x="176205" y="73475"/>
                  <a:pt x="179977" y="70305"/>
                  <a:pt x="183137" y="66857"/>
                </a:cubicBezTo>
                <a:lnTo>
                  <a:pt x="165925" y="66857"/>
                </a:lnTo>
                <a:lnTo>
                  <a:pt x="165925" y="32821"/>
                </a:lnTo>
                <a:lnTo>
                  <a:pt x="190443" y="32821"/>
                </a:lnTo>
                <a:lnTo>
                  <a:pt x="190443" y="28595"/>
                </a:lnTo>
                <a:lnTo>
                  <a:pt x="161839" y="28595"/>
                </a:lnTo>
                <a:lnTo>
                  <a:pt x="161839" y="13752"/>
                </a:lnTo>
                <a:lnTo>
                  <a:pt x="190443" y="13752"/>
                </a:lnTo>
                <a:close/>
                <a:moveTo>
                  <a:pt x="602408" y="2228"/>
                </a:moveTo>
                <a:cubicBezTo>
                  <a:pt x="606157" y="2324"/>
                  <a:pt x="609278" y="3619"/>
                  <a:pt x="611773" y="6113"/>
                </a:cubicBezTo>
                <a:cubicBezTo>
                  <a:pt x="614267" y="8608"/>
                  <a:pt x="615562" y="11729"/>
                  <a:pt x="615658" y="15478"/>
                </a:cubicBezTo>
                <a:cubicBezTo>
                  <a:pt x="615562" y="19226"/>
                  <a:pt x="614267" y="22347"/>
                  <a:pt x="611773" y="24842"/>
                </a:cubicBezTo>
                <a:cubicBezTo>
                  <a:pt x="609278" y="27337"/>
                  <a:pt x="606157" y="28632"/>
                  <a:pt x="602408" y="28727"/>
                </a:cubicBezTo>
                <a:cubicBezTo>
                  <a:pt x="598660" y="28632"/>
                  <a:pt x="595539" y="27337"/>
                  <a:pt x="593044" y="24842"/>
                </a:cubicBezTo>
                <a:cubicBezTo>
                  <a:pt x="590550" y="22347"/>
                  <a:pt x="589255" y="19226"/>
                  <a:pt x="589159" y="15478"/>
                </a:cubicBezTo>
                <a:cubicBezTo>
                  <a:pt x="589270" y="11621"/>
                  <a:pt x="590596" y="8469"/>
                  <a:pt x="593137" y="6021"/>
                </a:cubicBezTo>
                <a:cubicBezTo>
                  <a:pt x="595678" y="3572"/>
                  <a:pt x="598768" y="2308"/>
                  <a:pt x="602408" y="2228"/>
                </a:cubicBezTo>
                <a:close/>
                <a:moveTo>
                  <a:pt x="1963864" y="0"/>
                </a:moveTo>
                <a:cubicBezTo>
                  <a:pt x="1966557" y="2130"/>
                  <a:pt x="1969313" y="4586"/>
                  <a:pt x="1972130" y="7367"/>
                </a:cubicBezTo>
                <a:cubicBezTo>
                  <a:pt x="1974947" y="10148"/>
                  <a:pt x="1977268" y="12728"/>
                  <a:pt x="1979095" y="15106"/>
                </a:cubicBezTo>
                <a:lnTo>
                  <a:pt x="1970798" y="22164"/>
                </a:lnTo>
                <a:cubicBezTo>
                  <a:pt x="1969354" y="20155"/>
                  <a:pt x="1967197" y="17642"/>
                  <a:pt x="1964329" y="14626"/>
                </a:cubicBezTo>
                <a:cubicBezTo>
                  <a:pt x="1961460" y="11611"/>
                  <a:pt x="1958746" y="9005"/>
                  <a:pt x="1956187" y="6810"/>
                </a:cubicBezTo>
                <a:close/>
              </a:path>
            </a:pathLst>
          </a:custGeom>
          <a:solidFill>
            <a:srgbClr val="22222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1000" b="1" dirty="0">
              <a:effectLst/>
              <a:latin typeface="小塚ゴシック Std H" panose="020B0800000000000000" pitchFamily="34" charset="-128"/>
              <a:ea typeface="小塚ゴシック Std H" panose="020B0800000000000000" pitchFamily="34" charset="-128"/>
              <a:cs typeface="Segoe UI" panose="020B0502040204020203" pitchFamily="34" charset="0"/>
            </a:endParaRPr>
          </a:p>
        </p:txBody>
      </p:sp>
      <p:grpSp>
        <p:nvGrpSpPr>
          <p:cNvPr id="82" name="グループ化 81">
            <a:extLst>
              <a:ext uri="{FF2B5EF4-FFF2-40B4-BE49-F238E27FC236}">
                <a16:creationId xmlns:a16="http://schemas.microsoft.com/office/drawing/2014/main" id="{4E3E1B81-16A8-4977-AC70-43791FA302E2}"/>
              </a:ext>
            </a:extLst>
          </p:cNvPr>
          <p:cNvGrpSpPr/>
          <p:nvPr/>
        </p:nvGrpSpPr>
        <p:grpSpPr>
          <a:xfrm>
            <a:off x="232311" y="3792477"/>
            <a:ext cx="7112514" cy="1185594"/>
            <a:chOff x="-1903299" y="2001247"/>
            <a:chExt cx="11313710" cy="1885896"/>
          </a:xfrm>
        </p:grpSpPr>
        <p:pic>
          <p:nvPicPr>
            <p:cNvPr id="83" name="図 82">
              <a:extLst>
                <a:ext uri="{FF2B5EF4-FFF2-40B4-BE49-F238E27FC236}">
                  <a16:creationId xmlns:a16="http://schemas.microsoft.com/office/drawing/2014/main" id="{EE8E82D7-220C-40AC-96CB-2620AE0B3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4389" y="2001247"/>
              <a:ext cx="1885896" cy="1885896"/>
            </a:xfrm>
            <a:prstGeom prst="rect">
              <a:avLst/>
            </a:prstGeom>
          </p:spPr>
        </p:pic>
        <p:pic>
          <p:nvPicPr>
            <p:cNvPr id="84" name="図 83">
              <a:extLst>
                <a:ext uri="{FF2B5EF4-FFF2-40B4-BE49-F238E27FC236}">
                  <a16:creationId xmlns:a16="http://schemas.microsoft.com/office/drawing/2014/main" id="{69F64CA5-AB69-49CF-9D5C-52791CE857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493" y="2001247"/>
              <a:ext cx="1885896" cy="1885896"/>
            </a:xfrm>
            <a:prstGeom prst="rect">
              <a:avLst/>
            </a:prstGeom>
          </p:spPr>
        </p:pic>
        <p:pic>
          <p:nvPicPr>
            <p:cNvPr id="85" name="図 84">
              <a:extLst>
                <a:ext uri="{FF2B5EF4-FFF2-40B4-BE49-F238E27FC236}">
                  <a16:creationId xmlns:a16="http://schemas.microsoft.com/office/drawing/2014/main" id="{C6AB77CF-A868-4683-8C6D-54288CE46B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4515" y="2001247"/>
              <a:ext cx="1885896" cy="1885896"/>
            </a:xfrm>
            <a:prstGeom prst="rect">
              <a:avLst/>
            </a:prstGeom>
          </p:spPr>
        </p:pic>
        <p:pic>
          <p:nvPicPr>
            <p:cNvPr id="86" name="図 85">
              <a:extLst>
                <a:ext uri="{FF2B5EF4-FFF2-40B4-BE49-F238E27FC236}">
                  <a16:creationId xmlns:a16="http://schemas.microsoft.com/office/drawing/2014/main" id="{9F769C3F-0416-44DD-ADBC-8239B378D7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3" y="2001247"/>
              <a:ext cx="1885896" cy="1885896"/>
            </a:xfrm>
            <a:prstGeom prst="rect">
              <a:avLst/>
            </a:prstGeom>
          </p:spPr>
        </p:pic>
        <p:pic>
          <p:nvPicPr>
            <p:cNvPr id="87" name="図 86">
              <a:extLst>
                <a:ext uri="{FF2B5EF4-FFF2-40B4-BE49-F238E27FC236}">
                  <a16:creationId xmlns:a16="http://schemas.microsoft.com/office/drawing/2014/main" id="{57A69516-0C04-417D-BF03-C5C369B04D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299" y="2001247"/>
              <a:ext cx="1885896" cy="1885896"/>
            </a:xfrm>
            <a:prstGeom prst="rect">
              <a:avLst/>
            </a:prstGeom>
          </p:spPr>
        </p:pic>
        <p:pic>
          <p:nvPicPr>
            <p:cNvPr id="88" name="図 87">
              <a:extLst>
                <a:ext uri="{FF2B5EF4-FFF2-40B4-BE49-F238E27FC236}">
                  <a16:creationId xmlns:a16="http://schemas.microsoft.com/office/drawing/2014/main" id="{18C1074B-91EB-4D16-AEFE-075D49FC5C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0285" y="2001247"/>
              <a:ext cx="1885896" cy="1885896"/>
            </a:xfrm>
            <a:prstGeom prst="rect">
              <a:avLst/>
            </a:prstGeom>
          </p:spPr>
        </p:pic>
      </p:grpSp>
      <p:sp>
        <p:nvSpPr>
          <p:cNvPr id="90" name="正方形/長方形 89">
            <a:extLst>
              <a:ext uri="{FF2B5EF4-FFF2-40B4-BE49-F238E27FC236}">
                <a16:creationId xmlns:a16="http://schemas.microsoft.com/office/drawing/2014/main" id="{2E2CE9AD-2DE3-4A96-B395-2B8525E6A21E}"/>
              </a:ext>
            </a:extLst>
          </p:cNvPr>
          <p:cNvSpPr/>
          <p:nvPr/>
        </p:nvSpPr>
        <p:spPr>
          <a:xfrm>
            <a:off x="239275" y="2677786"/>
            <a:ext cx="7102810" cy="10156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796BB44B-9436-4465-97CE-45F9923724A0}"/>
              </a:ext>
            </a:extLst>
          </p:cNvPr>
          <p:cNvSpPr txBox="1"/>
          <p:nvPr/>
        </p:nvSpPr>
        <p:spPr>
          <a:xfrm>
            <a:off x="291735" y="2759586"/>
            <a:ext cx="6910653" cy="861774"/>
          </a:xfrm>
          <a:prstGeom prst="rect">
            <a:avLst/>
          </a:prstGeom>
          <a:noFill/>
          <a:ln>
            <a:noFill/>
          </a:ln>
        </p:spPr>
        <p:txBody>
          <a:bodyPr wrap="square" rtlCol="0">
            <a:spAutoFit/>
          </a:bodyPr>
          <a:lstStyle/>
          <a:p>
            <a:pPr algn="ct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組み込みソリューション</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a:t>
            </a:r>
          </a:p>
          <a:p>
            <a:pPr algn="ct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ZOTAC ZBOX Pro</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シリーズは定評のある</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ZBOX</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シリーズで得られたノウハウと</a:t>
            </a:r>
            <a:r>
              <a:rPr lang="en-US" altLang="ja-JP" sz="1000" b="1" dirty="0" err="1">
                <a:effectLst/>
                <a:latin typeface="游ゴシック" panose="020B0400000000000000" pitchFamily="50" charset="-128"/>
                <a:ea typeface="游ゴシック" panose="020B0400000000000000" pitchFamily="50" charset="-128"/>
                <a:cs typeface="Segoe UI" panose="020B0502040204020203" pitchFamily="34" charset="0"/>
              </a:rPr>
              <a:t>PCPartner</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の長期に培われた設計</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製造技術を掛け合わせた産業向けミニ</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PC</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です。</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ZBOX</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シリーズは“小は大を兼ねる“のコンセプトとし、冷却性能やネットワーク通信能力の強化する事によって高性能ｘ小型ＰＣを実現しました。</a:t>
            </a: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2" name="正方形/長方形 91">
            <a:extLst>
              <a:ext uri="{FF2B5EF4-FFF2-40B4-BE49-F238E27FC236}">
                <a16:creationId xmlns:a16="http://schemas.microsoft.com/office/drawing/2014/main" id="{B9659E96-61B2-4FFD-A7AC-9CC8EC7A32C4}"/>
              </a:ext>
            </a:extLst>
          </p:cNvPr>
          <p:cNvSpPr/>
          <p:nvPr/>
        </p:nvSpPr>
        <p:spPr>
          <a:xfrm>
            <a:off x="239275" y="5101405"/>
            <a:ext cx="7102810" cy="10156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0395B2D7-C948-496E-A8BA-B824A2189DF2}"/>
              </a:ext>
            </a:extLst>
          </p:cNvPr>
          <p:cNvSpPr txBox="1"/>
          <p:nvPr/>
        </p:nvSpPr>
        <p:spPr>
          <a:xfrm>
            <a:off x="291735" y="5183205"/>
            <a:ext cx="6910653" cy="861774"/>
          </a:xfrm>
          <a:prstGeom prst="rect">
            <a:avLst/>
          </a:prstGeom>
          <a:noFill/>
          <a:ln>
            <a:noFill/>
          </a:ln>
        </p:spPr>
        <p:txBody>
          <a:bodyPr wrap="square" rtlCol="0">
            <a:spAutoFit/>
          </a:bodyPr>
          <a:lstStyle/>
          <a:p>
            <a:pPr algn="ct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zh-TW"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長期供給対応</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a:t>
            </a:r>
          </a:p>
          <a:p>
            <a:pPr algn="ct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納品の度に部品が変わってしまう場合、検証に多くの時間を要することになります。</a:t>
            </a:r>
            <a:r>
              <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rPr>
              <a:t>ZBOX Pro</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シリーズはライフサイクルが長く設計されているため、研究開発の必要性が減り、コストを削減でき、ハードウェアとソフトウェアの両方で長期的に安定した計画を立てることができます。</a:t>
            </a: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94" name="図 93">
            <a:extLst>
              <a:ext uri="{FF2B5EF4-FFF2-40B4-BE49-F238E27FC236}">
                <a16:creationId xmlns:a16="http://schemas.microsoft.com/office/drawing/2014/main" id="{A27FC958-439A-426D-9A23-8E68C2DE89D3}"/>
              </a:ext>
            </a:extLst>
          </p:cNvPr>
          <p:cNvPicPr>
            <a:picLocks noChangeAspect="1"/>
          </p:cNvPicPr>
          <p:nvPr/>
        </p:nvPicPr>
        <p:blipFill rotWithShape="1">
          <a:blip r:embed="rId2">
            <a:extLst>
              <a:ext uri="{28A0092B-C50C-407E-A947-70E740481C1C}">
                <a14:useLocalDpi xmlns:a14="http://schemas.microsoft.com/office/drawing/2010/main" val="0"/>
              </a:ext>
            </a:extLst>
          </a:blip>
          <a:srcRect t="32157" b="50567"/>
          <a:stretch/>
        </p:blipFill>
        <p:spPr>
          <a:xfrm>
            <a:off x="-1" y="9817097"/>
            <a:ext cx="7559675" cy="869084"/>
          </a:xfrm>
          <a:prstGeom prst="rect">
            <a:avLst/>
          </a:prstGeom>
          <a:ln w="38100">
            <a:noFill/>
          </a:ln>
        </p:spPr>
      </p:pic>
      <p:sp>
        <p:nvSpPr>
          <p:cNvPr id="95" name="テキスト ボックス 94">
            <a:extLst>
              <a:ext uri="{FF2B5EF4-FFF2-40B4-BE49-F238E27FC236}">
                <a16:creationId xmlns:a16="http://schemas.microsoft.com/office/drawing/2014/main" id="{2C75BBAA-8B19-4F3B-AF08-D7AE48DF6117}"/>
              </a:ext>
            </a:extLst>
          </p:cNvPr>
          <p:cNvSpPr txBox="1"/>
          <p:nvPr/>
        </p:nvSpPr>
        <p:spPr>
          <a:xfrm>
            <a:off x="291736" y="9991453"/>
            <a:ext cx="6910652" cy="338554"/>
          </a:xfrm>
          <a:prstGeom prst="rect">
            <a:avLst/>
          </a:prstGeom>
          <a:noFill/>
          <a:ln>
            <a:noFill/>
          </a:ln>
        </p:spPr>
        <p:txBody>
          <a:bodyPr wrap="square" rtlCol="0">
            <a:spAutoFit/>
          </a:bodyPr>
          <a:lstStyle/>
          <a:p>
            <a:pPr algn="ctr"/>
            <a:r>
              <a:rPr lang="ja-JP" altLang="en-US" sz="1600" b="1" dirty="0">
                <a:solidFill>
                  <a:schemeClr val="bg1"/>
                </a:solidFill>
                <a:effectLst/>
                <a:latin typeface="游ゴシック" panose="020B0400000000000000" pitchFamily="50" charset="-128"/>
                <a:ea typeface="游ゴシック" panose="020B0400000000000000" pitchFamily="50" charset="-128"/>
                <a:cs typeface="Segoe UI" panose="020B0502040204020203" pitchFamily="34" charset="0"/>
              </a:rPr>
              <a:t>商品の詳しい、スペックなどは担当までお問合せ下さい。</a:t>
            </a:r>
            <a:endParaRPr lang="en-US" altLang="ja-JP" sz="1600" b="1" dirty="0">
              <a:solidFill>
                <a:schemeClr val="bg1"/>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spTree>
    <p:extLst>
      <p:ext uri="{BB962C8B-B14F-4D97-AF65-F5344CB8AC3E}">
        <p14:creationId xmlns:p14="http://schemas.microsoft.com/office/powerpoint/2010/main" val="5701963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4635</TotalTime>
  <Pages>0</Pages>
  <Words>284</Words>
  <Characters>0</Characters>
  <Application>Microsoft Office PowerPoint</Application>
  <DocSecurity>0</DocSecurity>
  <PresentationFormat>ユーザー設定</PresentationFormat>
  <Lines>0</Lines>
  <Paragraphs>19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小塚ゴシック Std B</vt:lpstr>
      <vt:lpstr>小塚ゴシック Std H</vt:lpstr>
      <vt:lpstr>游ゴシック</vt:lpstr>
      <vt:lpstr>游ゴシック Light</vt:lpstr>
      <vt:lpstr>Arial</vt:lpstr>
      <vt:lpstr>Impact</vt:lpstr>
      <vt:lpstr>Office テーマ</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1464</cp:revision>
  <dcterms:created xsi:type="dcterms:W3CDTF">2015-08-26T04:11:00Z</dcterms:created>
  <dcterms:modified xsi:type="dcterms:W3CDTF">2024-12-25T06:44:38Z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