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
  </p:notesMasterIdLst>
  <p:sldIdLst>
    <p:sldId id="300" r:id="rId2"/>
    <p:sldId id="299" r:id="rId3"/>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81930"/>
    <a:srgbClr val="DDDEE0"/>
    <a:srgbClr val="E7EBEC"/>
    <a:srgbClr val="3B77C5"/>
    <a:srgbClr val="F79709"/>
    <a:srgbClr val="000066"/>
    <a:srgbClr val="4F81B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32" autoAdjust="0"/>
    <p:restoredTop sz="96370" autoAdjust="0"/>
  </p:normalViewPr>
  <p:slideViewPr>
    <p:cSldViewPr>
      <p:cViewPr varScale="1">
        <p:scale>
          <a:sx n="65" d="100"/>
          <a:sy n="65" d="100"/>
        </p:scale>
        <p:origin x="3222" y="82"/>
      </p:cViewPr>
      <p:guideLst>
        <p:guide orient="horz" pos="3368"/>
        <p:guide pos="2382"/>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ー 1">
            <a:extLst>
              <a:ext uri="{FF2B5EF4-FFF2-40B4-BE49-F238E27FC236}">
                <a16:creationId xmlns:a16="http://schemas.microsoft.com/office/drawing/2014/main" id="{D8D82528-7D63-4BAF-8AF8-782B4D3ECCB3}"/>
              </a:ext>
            </a:extLst>
          </p:cNvPr>
          <p:cNvSpPr>
            <a:spLocks noGrp="1" noChangeArrowheads="1"/>
          </p:cNvSpPr>
          <p:nvPr>
            <p:ph type="hdr" sz="quarter" idx="4294967295"/>
          </p:nvPr>
        </p:nvSpPr>
        <p:spPr bwMode="auto">
          <a:xfrm>
            <a:off x="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1" name="日付プレースホルダー 2">
            <a:extLst>
              <a:ext uri="{FF2B5EF4-FFF2-40B4-BE49-F238E27FC236}">
                <a16:creationId xmlns:a16="http://schemas.microsoft.com/office/drawing/2014/main" id="{9B6D9815-35E6-4DB9-A7BE-17A58024CBE0}"/>
              </a:ext>
            </a:extLst>
          </p:cNvPr>
          <p:cNvSpPr>
            <a:spLocks noGrp="1" noChangeArrowheads="1"/>
          </p:cNvSpPr>
          <p:nvPr>
            <p:ph type="dt" idx="1"/>
          </p:nvPr>
        </p:nvSpPr>
        <p:spPr bwMode="auto">
          <a:xfrm>
            <a:off x="3854450" y="0"/>
            <a:ext cx="2951163" cy="496888"/>
          </a:xfrm>
          <a:prstGeom prst="rect">
            <a:avLst/>
          </a:prstGeom>
          <a:noFill/>
          <a:ln>
            <a:noFill/>
          </a:ln>
        </p:spPr>
        <p:txBody>
          <a:bodyPr vert="horz" wrap="square" lIns="91882" tIns="45942" rIns="91882" bIns="45942" numCol="1" anchor="t" anchorCtr="0" compatLnSpc="1">
            <a:prstTxWarp prst="textNoShape">
              <a:avLst/>
            </a:prstTxWarp>
          </a:bodyPr>
          <a:lstStyle>
            <a:lvl1pPr algn="r">
              <a:buFont typeface="Arial" panose="020B0604020202020204" pitchFamily="34" charset="0"/>
              <a:buNone/>
              <a:defRPr/>
            </a:lvl1pPr>
          </a:lstStyle>
          <a:p>
            <a:pPr>
              <a:defRPr/>
            </a:pPr>
            <a:fld id="{47162779-5B6F-497B-AE3A-8242DDDD62AD}" type="datetime1">
              <a:rPr lang="ja-JP" altLang="en-US"/>
              <a:pPr>
                <a:defRPr/>
              </a:pPr>
              <a:t>2025/3/7</a:t>
            </a:fld>
            <a:endParaRPr lang="ja-JP" altLang="en-US" sz="1200"/>
          </a:p>
        </p:txBody>
      </p:sp>
      <p:sp>
        <p:nvSpPr>
          <p:cNvPr id="2052" name="スライド イメージ プレースホルダー 3">
            <a:extLst>
              <a:ext uri="{FF2B5EF4-FFF2-40B4-BE49-F238E27FC236}">
                <a16:creationId xmlns:a16="http://schemas.microsoft.com/office/drawing/2014/main" id="{40883335-0706-4DC6-901B-AB22CAC6D3B3}"/>
              </a:ext>
            </a:extLst>
          </p:cNvPr>
          <p:cNvSpPr>
            <a:spLocks noGrp="1" noRot="1" noChangeAspect="1" noChangeArrowheads="1"/>
          </p:cNvSpPr>
          <p:nvPr>
            <p:ph type="sldImg" idx="2"/>
          </p:nvPr>
        </p:nvSpPr>
        <p:spPr bwMode="auto">
          <a:xfrm>
            <a:off x="2219325" y="1244600"/>
            <a:ext cx="2368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headEnd/>
                <a:tailEnd/>
              </a14:hiddenLine>
            </a:ext>
          </a:extLst>
        </p:spPr>
      </p:sp>
      <p:sp>
        <p:nvSpPr>
          <p:cNvPr id="2053" name="ノート プレースホルダー 4">
            <a:extLst>
              <a:ext uri="{FF2B5EF4-FFF2-40B4-BE49-F238E27FC236}">
                <a16:creationId xmlns:a16="http://schemas.microsoft.com/office/drawing/2014/main" id="{1FE77A54-CCE7-4874-8AD6-851C8FB6E906}"/>
              </a:ext>
            </a:extLst>
          </p:cNvPr>
          <p:cNvSpPr>
            <a:spLocks noGrp="1" noRot="1" noChangeAspect="1" noChangeArrowheads="1"/>
          </p:cNvSpPr>
          <p:nvPr/>
        </p:nvSpPr>
        <p:spPr bwMode="auto">
          <a:xfrm>
            <a:off x="679450" y="4784725"/>
            <a:ext cx="5448300" cy="3910013"/>
          </a:xfrm>
          <a:prstGeom prst="rect">
            <a:avLst/>
          </a:prstGeom>
          <a:noFill/>
          <a:ln>
            <a:noFill/>
          </a:ln>
        </p:spPr>
        <p:txBody>
          <a:bodyPr lIns="91882" tIns="45942" rIns="91882" bIns="45942" anchor="ctr"/>
          <a:lstStyle>
            <a:lvl1pPr defTabSz="0">
              <a:spcBef>
                <a:spcPct val="30000"/>
              </a:spcBef>
              <a:defRPr sz="1200">
                <a:solidFill>
                  <a:schemeClr val="tx1"/>
                </a:solidFill>
                <a:latin typeface="Arial" panose="020B0604020202020204" pitchFamily="34" charset="0"/>
              </a:defRPr>
            </a:lvl1pPr>
            <a:lvl2pPr defTabSz="0">
              <a:spcBef>
                <a:spcPct val="30000"/>
              </a:spcBef>
              <a:defRPr sz="1200">
                <a:solidFill>
                  <a:schemeClr val="tx1"/>
                </a:solidFill>
                <a:latin typeface="Arial" panose="020B0604020202020204" pitchFamily="34" charset="0"/>
              </a:defRPr>
            </a:lvl2pPr>
            <a:lvl3pPr defTabSz="0">
              <a:spcBef>
                <a:spcPct val="30000"/>
              </a:spcBef>
              <a:defRPr sz="1200">
                <a:solidFill>
                  <a:schemeClr val="tx1"/>
                </a:solidFill>
                <a:latin typeface="Arial" panose="020B0604020202020204" pitchFamily="34" charset="0"/>
              </a:defRPr>
            </a:lvl3pPr>
            <a:lvl4pPr defTabSz="0">
              <a:spcBef>
                <a:spcPct val="30000"/>
              </a:spcBef>
              <a:defRPr sz="1200">
                <a:solidFill>
                  <a:schemeClr val="tx1"/>
                </a:solidFill>
                <a:latin typeface="Arial" panose="020B0604020202020204" pitchFamily="34" charset="0"/>
              </a:defRPr>
            </a:lvl4pPr>
            <a:lvl5pPr defTabSz="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ja-JP" altLang="en-US"/>
              <a:t>マスター テキストの書式設定</a:t>
            </a:r>
          </a:p>
          <a:p>
            <a:pPr>
              <a:defRPr/>
            </a:pPr>
            <a:r>
              <a:rPr lang="ja-JP" altLang="en-US"/>
              <a:t>第 </a:t>
            </a:r>
            <a:r>
              <a:rPr lang="en-US" altLang="ja-JP"/>
              <a:t>2 </a:t>
            </a:r>
            <a:r>
              <a:rPr lang="ja-JP" altLang="en-US"/>
              <a:t>レベル</a:t>
            </a:r>
          </a:p>
          <a:p>
            <a:pPr>
              <a:defRPr/>
            </a:pPr>
            <a:r>
              <a:rPr lang="ja-JP" altLang="en-US"/>
              <a:t>第 </a:t>
            </a:r>
            <a:r>
              <a:rPr lang="en-US" altLang="ja-JP"/>
              <a:t>3 </a:t>
            </a:r>
            <a:r>
              <a:rPr lang="ja-JP" altLang="en-US"/>
              <a:t>レベル</a:t>
            </a:r>
          </a:p>
          <a:p>
            <a:pPr>
              <a:defRPr/>
            </a:pPr>
            <a:r>
              <a:rPr lang="ja-JP" altLang="en-US"/>
              <a:t>第 </a:t>
            </a:r>
            <a:r>
              <a:rPr lang="en-US" altLang="ja-JP"/>
              <a:t>4 </a:t>
            </a:r>
            <a:r>
              <a:rPr lang="ja-JP" altLang="en-US"/>
              <a:t>レベル</a:t>
            </a:r>
          </a:p>
          <a:p>
            <a:pPr>
              <a:defRPr/>
            </a:pPr>
            <a:r>
              <a:rPr lang="ja-JP" altLang="en-US"/>
              <a:t>第 </a:t>
            </a:r>
            <a:r>
              <a:rPr lang="en-US" altLang="ja-JP"/>
              <a:t>5 </a:t>
            </a:r>
            <a:r>
              <a:rPr lang="ja-JP" altLang="en-US"/>
              <a:t>レベル</a:t>
            </a:r>
          </a:p>
        </p:txBody>
      </p:sp>
      <p:sp>
        <p:nvSpPr>
          <p:cNvPr id="2054" name="フッター プレースホルダー 5">
            <a:extLst>
              <a:ext uri="{FF2B5EF4-FFF2-40B4-BE49-F238E27FC236}">
                <a16:creationId xmlns:a16="http://schemas.microsoft.com/office/drawing/2014/main" id="{010DDE3A-ABFA-4331-AA4F-0D09FCFECB26}"/>
              </a:ext>
            </a:extLst>
          </p:cNvPr>
          <p:cNvSpPr>
            <a:spLocks noGrp="1" noChangeArrowheads="1"/>
          </p:cNvSpPr>
          <p:nvPr>
            <p:ph type="ftr" sz="quarter" idx="4"/>
          </p:nvPr>
        </p:nvSpPr>
        <p:spPr bwMode="auto">
          <a:xfrm>
            <a:off x="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buFont typeface="Arial" panose="020B0604020202020204" pitchFamily="34" charset="0"/>
              <a:buNone/>
              <a:defRPr sz="1200"/>
            </a:lvl1pPr>
          </a:lstStyle>
          <a:p>
            <a:pPr>
              <a:defRPr/>
            </a:pPr>
            <a:endParaRPr lang="ja-JP" altLang="ja-JP"/>
          </a:p>
        </p:txBody>
      </p:sp>
      <p:sp>
        <p:nvSpPr>
          <p:cNvPr id="2055" name="スライド番号プレースホルダー 6">
            <a:extLst>
              <a:ext uri="{FF2B5EF4-FFF2-40B4-BE49-F238E27FC236}">
                <a16:creationId xmlns:a16="http://schemas.microsoft.com/office/drawing/2014/main" id="{53B8E6DC-44FF-4389-B101-73ACA1605E12}"/>
              </a:ext>
            </a:extLst>
          </p:cNvPr>
          <p:cNvSpPr>
            <a:spLocks noGrp="1" noChangeArrowheads="1"/>
          </p:cNvSpPr>
          <p:nvPr>
            <p:ph type="sldNum" sz="quarter" idx="5"/>
          </p:nvPr>
        </p:nvSpPr>
        <p:spPr bwMode="auto">
          <a:xfrm>
            <a:off x="3854450" y="9442450"/>
            <a:ext cx="2951163" cy="496888"/>
          </a:xfrm>
          <a:prstGeom prst="rect">
            <a:avLst/>
          </a:prstGeom>
          <a:noFill/>
          <a:ln>
            <a:noFill/>
          </a:ln>
        </p:spPr>
        <p:txBody>
          <a:bodyPr vert="horz" wrap="square" lIns="91882" tIns="45942" rIns="91882" bIns="45942" numCol="1" anchor="b" anchorCtr="0" compatLnSpc="1">
            <a:prstTxWarp prst="textNoShape">
              <a:avLst/>
            </a:prstTxWarp>
          </a:bodyPr>
          <a:lstStyle>
            <a:lvl1pPr algn="r">
              <a:buFont typeface="Arial" panose="020B0604020202020204" pitchFamily="34" charset="0"/>
              <a:buNone/>
              <a:defRPr/>
            </a:lvl1pPr>
          </a:lstStyle>
          <a:p>
            <a:pPr>
              <a:defRPr/>
            </a:pPr>
            <a:fld id="{2F1F6FB8-28E6-4502-BE1F-1CF4FBABE520}" type="slidenum">
              <a:rPr lang="ja-JP" altLang="en-US"/>
              <a:pPr>
                <a:defRPr/>
              </a:pPr>
              <a:t>‹#›</a:t>
            </a:fld>
            <a:endParaRPr lang="ja-JP" altLang="en-US" sz="1200"/>
          </a:p>
        </p:txBody>
      </p:sp>
    </p:spTree>
    <p:extLst>
      <p:ext uri="{BB962C8B-B14F-4D97-AF65-F5344CB8AC3E}">
        <p14:creationId xmlns:p14="http://schemas.microsoft.com/office/powerpoint/2010/main" val="1339422274"/>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FB9526-306E-4CD2-AFEC-8F1EF488C643}"/>
              </a:ext>
            </a:extLst>
          </p:cNvPr>
          <p:cNvSpPr>
            <a:spLocks noGrp="1"/>
          </p:cNvSpPr>
          <p:nvPr>
            <p:ph type="ctrTitle"/>
          </p:nvPr>
        </p:nvSpPr>
        <p:spPr>
          <a:xfrm>
            <a:off x="944960" y="1749795"/>
            <a:ext cx="5669756" cy="3722335"/>
          </a:xfrm>
        </p:spPr>
        <p:txBody>
          <a:bodyPr anchor="b"/>
          <a:lstStyle>
            <a:lvl1pPr algn="ctr">
              <a:defRPr sz="3721"/>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7F3CB65-6B41-4F0F-A0F2-BF940676BBB1}"/>
              </a:ext>
            </a:extLst>
          </p:cNvPr>
          <p:cNvSpPr>
            <a:spLocks noGrp="1"/>
          </p:cNvSpPr>
          <p:nvPr>
            <p:ph type="subTitle" idx="1"/>
          </p:nvPr>
        </p:nvSpPr>
        <p:spPr>
          <a:xfrm>
            <a:off x="944960" y="5615678"/>
            <a:ext cx="5669756" cy="2581379"/>
          </a:xfrm>
        </p:spPr>
        <p:txBody>
          <a:bodyPr/>
          <a:lstStyle>
            <a:lvl1pPr marL="0" indent="0" algn="ctr">
              <a:buNone/>
              <a:defRPr sz="1488"/>
            </a:lvl1pPr>
            <a:lvl2pPr marL="283510" indent="0" algn="ctr">
              <a:buNone/>
              <a:defRPr sz="1240"/>
            </a:lvl2pPr>
            <a:lvl3pPr marL="567019" indent="0" algn="ctr">
              <a:buNone/>
              <a:defRPr sz="1116"/>
            </a:lvl3pPr>
            <a:lvl4pPr marL="850529" indent="0" algn="ctr">
              <a:buNone/>
              <a:defRPr sz="992"/>
            </a:lvl4pPr>
            <a:lvl5pPr marL="1134039" indent="0" algn="ctr">
              <a:buNone/>
              <a:defRPr sz="992"/>
            </a:lvl5pPr>
            <a:lvl6pPr marL="1417549" indent="0" algn="ctr">
              <a:buNone/>
              <a:defRPr sz="992"/>
            </a:lvl6pPr>
            <a:lvl7pPr marL="1701058" indent="0" algn="ctr">
              <a:buNone/>
              <a:defRPr sz="992"/>
            </a:lvl7pPr>
            <a:lvl8pPr marL="1984568" indent="0" algn="ctr">
              <a:buNone/>
              <a:defRPr sz="992"/>
            </a:lvl8pPr>
            <a:lvl9pPr marL="2268078" indent="0" algn="ctr">
              <a:buNone/>
              <a:defRPr sz="992"/>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CF739D2-D8FD-467B-8F66-C5486A6305D0}"/>
              </a:ext>
            </a:extLst>
          </p:cNvPr>
          <p:cNvSpPr>
            <a:spLocks noGrp="1"/>
          </p:cNvSpPr>
          <p:nvPr>
            <p:ph type="dt" sz="half" idx="10"/>
          </p:nvPr>
        </p:nvSpPr>
        <p:spPr/>
        <p:txBody>
          <a:bodyPr/>
          <a:lstStyle/>
          <a:p>
            <a:pPr>
              <a:defRPr/>
            </a:pPr>
            <a:fld id="{C07978E3-3F75-4A0D-94BD-8754002B412E}" type="datetime1">
              <a:rPr lang="ja-JP" altLang="en-US" smtClean="0"/>
              <a:pPr>
                <a:defRPr/>
              </a:pPr>
              <a:t>2025/3/7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F933C760-A7FB-49B2-A7ED-1BF4E22E02AA}"/>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B115B684-9DDD-4185-BB16-3FF4889DE88F}"/>
              </a:ext>
            </a:extLst>
          </p:cNvPr>
          <p:cNvSpPr>
            <a:spLocks noGrp="1"/>
          </p:cNvSpPr>
          <p:nvPr>
            <p:ph type="sldNum" sz="quarter" idx="12"/>
          </p:nvPr>
        </p:nvSpPr>
        <p:spPr/>
        <p:txBody>
          <a:bodyPr/>
          <a:lstStyle/>
          <a:p>
            <a:pPr>
              <a:defRPr/>
            </a:pPr>
            <a:fld id="{A1DA5961-23E2-4788-AB9A-AEEEFB25169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0151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BF4818-7975-4F1C-A14B-86B9AAF0C94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469342-96F2-42C6-929B-2BFF781AEC5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2F1B54-98E5-4B66-9DDA-C7B0EDBB590A}"/>
              </a:ext>
            </a:extLst>
          </p:cNvPr>
          <p:cNvSpPr>
            <a:spLocks noGrp="1"/>
          </p:cNvSpPr>
          <p:nvPr>
            <p:ph type="dt" sz="half" idx="10"/>
          </p:nvPr>
        </p:nvSpPr>
        <p:spPr/>
        <p:txBody>
          <a:bodyPr/>
          <a:lstStyle/>
          <a:p>
            <a:pPr>
              <a:defRPr/>
            </a:pPr>
            <a:fld id="{F4988144-94EE-4D30-9361-6000D8699E60}" type="datetime1">
              <a:rPr lang="ja-JP" altLang="en-US" smtClean="0"/>
              <a:pPr>
                <a:defRPr/>
              </a:pPr>
              <a:t>2025/3/7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18F69401-3E42-40A1-BD9C-4A801E5E8F75}"/>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87DDB4CB-42B8-4D02-AE73-D764F6884582}"/>
              </a:ext>
            </a:extLst>
          </p:cNvPr>
          <p:cNvSpPr>
            <a:spLocks noGrp="1"/>
          </p:cNvSpPr>
          <p:nvPr>
            <p:ph type="sldNum" sz="quarter" idx="12"/>
          </p:nvPr>
        </p:nvSpPr>
        <p:spPr/>
        <p:txBody>
          <a:bodyPr/>
          <a:lstStyle/>
          <a:p>
            <a:pPr>
              <a:defRPr/>
            </a:pPr>
            <a:fld id="{231F1629-3C7C-49C6-94AE-923B78457F34}"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58619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23D5C14-1911-4358-98CE-5AC602F7CB4B}"/>
              </a:ext>
            </a:extLst>
          </p:cNvPr>
          <p:cNvSpPr>
            <a:spLocks noGrp="1"/>
          </p:cNvSpPr>
          <p:nvPr>
            <p:ph type="title" orient="vert"/>
          </p:nvPr>
        </p:nvSpPr>
        <p:spPr>
          <a:xfrm>
            <a:off x="5409892" y="569240"/>
            <a:ext cx="1630055" cy="906081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E9781F7-45F3-46A8-B6BC-4C83FA49B61C}"/>
              </a:ext>
            </a:extLst>
          </p:cNvPr>
          <p:cNvSpPr>
            <a:spLocks noGrp="1"/>
          </p:cNvSpPr>
          <p:nvPr>
            <p:ph type="body" orient="vert" idx="1"/>
          </p:nvPr>
        </p:nvSpPr>
        <p:spPr>
          <a:xfrm>
            <a:off x="519728" y="569240"/>
            <a:ext cx="4795669" cy="90608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C498A5B-444E-4A57-B623-8CB8A52CD475}"/>
              </a:ext>
            </a:extLst>
          </p:cNvPr>
          <p:cNvSpPr>
            <a:spLocks noGrp="1"/>
          </p:cNvSpPr>
          <p:nvPr>
            <p:ph type="dt" sz="half" idx="10"/>
          </p:nvPr>
        </p:nvSpPr>
        <p:spPr/>
        <p:txBody>
          <a:bodyPr/>
          <a:lstStyle/>
          <a:p>
            <a:pPr>
              <a:defRPr/>
            </a:pPr>
            <a:fld id="{B9AA9BE7-304D-4DF5-9736-3527E2E07CC4}" type="datetime1">
              <a:rPr lang="ja-JP" altLang="en-US" smtClean="0"/>
              <a:pPr>
                <a:defRPr/>
              </a:pPr>
              <a:t>2025/3/7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CE1BFB57-3D2A-4326-BD75-D303C142148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F20F0974-8C3F-49BB-8332-55D1BB3FFA05}"/>
              </a:ext>
            </a:extLst>
          </p:cNvPr>
          <p:cNvSpPr>
            <a:spLocks noGrp="1"/>
          </p:cNvSpPr>
          <p:nvPr>
            <p:ph type="sldNum" sz="quarter" idx="12"/>
          </p:nvPr>
        </p:nvSpPr>
        <p:spPr/>
        <p:txBody>
          <a:bodyPr/>
          <a:lstStyle/>
          <a:p>
            <a:pPr>
              <a:defRPr/>
            </a:pPr>
            <a:fld id="{F2535774-BA25-4DF2-A866-669B5541F0E7}"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421130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9C64F-36BA-4011-BD20-087A2C65F62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A0F2F94-F11E-431F-8217-92402D131C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F86004-A97C-43ED-B22D-B7C83E8FA701}"/>
              </a:ext>
            </a:extLst>
          </p:cNvPr>
          <p:cNvSpPr>
            <a:spLocks noGrp="1"/>
          </p:cNvSpPr>
          <p:nvPr>
            <p:ph type="dt" sz="half" idx="10"/>
          </p:nvPr>
        </p:nvSpPr>
        <p:spPr/>
        <p:txBody>
          <a:bodyPr/>
          <a:lstStyle/>
          <a:p>
            <a:pPr>
              <a:defRPr/>
            </a:pPr>
            <a:fld id="{A18075BB-3CD5-4CA7-A691-D3E6921D0F2F}" type="datetime1">
              <a:rPr lang="ja-JP" altLang="en-US" smtClean="0"/>
              <a:pPr>
                <a:defRPr/>
              </a:pPr>
              <a:t>2025/3/7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E8D726F8-9C59-47B7-AA10-B4F1DBE97D6B}"/>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0F50FABA-6ED4-40A7-A530-A6F8C22578E1}"/>
              </a:ext>
            </a:extLst>
          </p:cNvPr>
          <p:cNvSpPr>
            <a:spLocks noGrp="1"/>
          </p:cNvSpPr>
          <p:nvPr>
            <p:ph type="sldNum" sz="quarter" idx="12"/>
          </p:nvPr>
        </p:nvSpPr>
        <p:spPr/>
        <p:txBody>
          <a:bodyPr/>
          <a:lstStyle/>
          <a:p>
            <a:pPr>
              <a:defRPr/>
            </a:pPr>
            <a:fld id="{18009B32-316C-46C9-9F2A-AC03076C0D58}"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262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8BE1BA-F237-4B30-84E3-659F5422E079}"/>
              </a:ext>
            </a:extLst>
          </p:cNvPr>
          <p:cNvSpPr>
            <a:spLocks noGrp="1"/>
          </p:cNvSpPr>
          <p:nvPr>
            <p:ph type="title"/>
          </p:nvPr>
        </p:nvSpPr>
        <p:spPr>
          <a:xfrm>
            <a:off x="515790" y="2665530"/>
            <a:ext cx="6520220" cy="4447496"/>
          </a:xfrm>
        </p:spPr>
        <p:txBody>
          <a:bodyPr anchor="b"/>
          <a:lstStyle>
            <a:lvl1pPr>
              <a:defRPr sz="3721"/>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7AAB8C0-A74C-493C-9BF5-7032F0AD43CD}"/>
              </a:ext>
            </a:extLst>
          </p:cNvPr>
          <p:cNvSpPr>
            <a:spLocks noGrp="1"/>
          </p:cNvSpPr>
          <p:nvPr>
            <p:ph type="body" idx="1"/>
          </p:nvPr>
        </p:nvSpPr>
        <p:spPr>
          <a:xfrm>
            <a:off x="515790" y="7155102"/>
            <a:ext cx="6520220" cy="2338833"/>
          </a:xfrm>
        </p:spPr>
        <p:txBody>
          <a:bodyPr/>
          <a:lstStyle>
            <a:lvl1pPr marL="0" indent="0">
              <a:buNone/>
              <a:defRPr sz="1488">
                <a:solidFill>
                  <a:schemeClr val="tx1">
                    <a:tint val="75000"/>
                  </a:schemeClr>
                </a:solidFill>
              </a:defRPr>
            </a:lvl1pPr>
            <a:lvl2pPr marL="283510" indent="0">
              <a:buNone/>
              <a:defRPr sz="1240">
                <a:solidFill>
                  <a:schemeClr val="tx1">
                    <a:tint val="75000"/>
                  </a:schemeClr>
                </a:solidFill>
              </a:defRPr>
            </a:lvl2pPr>
            <a:lvl3pPr marL="567019" indent="0">
              <a:buNone/>
              <a:defRPr sz="1116">
                <a:solidFill>
                  <a:schemeClr val="tx1">
                    <a:tint val="75000"/>
                  </a:schemeClr>
                </a:solidFill>
              </a:defRPr>
            </a:lvl3pPr>
            <a:lvl4pPr marL="850529" indent="0">
              <a:buNone/>
              <a:defRPr sz="992">
                <a:solidFill>
                  <a:schemeClr val="tx1">
                    <a:tint val="75000"/>
                  </a:schemeClr>
                </a:solidFill>
              </a:defRPr>
            </a:lvl4pPr>
            <a:lvl5pPr marL="1134039" indent="0">
              <a:buNone/>
              <a:defRPr sz="992">
                <a:solidFill>
                  <a:schemeClr val="tx1">
                    <a:tint val="75000"/>
                  </a:schemeClr>
                </a:solidFill>
              </a:defRPr>
            </a:lvl5pPr>
            <a:lvl6pPr marL="1417549" indent="0">
              <a:buNone/>
              <a:defRPr sz="992">
                <a:solidFill>
                  <a:schemeClr val="tx1">
                    <a:tint val="75000"/>
                  </a:schemeClr>
                </a:solidFill>
              </a:defRPr>
            </a:lvl6pPr>
            <a:lvl7pPr marL="1701058" indent="0">
              <a:buNone/>
              <a:defRPr sz="992">
                <a:solidFill>
                  <a:schemeClr val="tx1">
                    <a:tint val="75000"/>
                  </a:schemeClr>
                </a:solidFill>
              </a:defRPr>
            </a:lvl7pPr>
            <a:lvl8pPr marL="1984568" indent="0">
              <a:buNone/>
              <a:defRPr sz="992">
                <a:solidFill>
                  <a:schemeClr val="tx1">
                    <a:tint val="75000"/>
                  </a:schemeClr>
                </a:solidFill>
              </a:defRPr>
            </a:lvl8pPr>
            <a:lvl9pPr marL="2268078" indent="0">
              <a:buNone/>
              <a:defRPr sz="992">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764CD50-2372-4C58-9453-39AA1DAF2F64}"/>
              </a:ext>
            </a:extLst>
          </p:cNvPr>
          <p:cNvSpPr>
            <a:spLocks noGrp="1"/>
          </p:cNvSpPr>
          <p:nvPr>
            <p:ph type="dt" sz="half" idx="10"/>
          </p:nvPr>
        </p:nvSpPr>
        <p:spPr/>
        <p:txBody>
          <a:bodyPr/>
          <a:lstStyle/>
          <a:p>
            <a:pPr>
              <a:defRPr/>
            </a:pPr>
            <a:fld id="{087999A7-B118-4595-8F5D-3EA4785052C5}" type="datetime1">
              <a:rPr lang="ja-JP" altLang="en-US" smtClean="0"/>
              <a:pPr>
                <a:defRPr/>
              </a:pPr>
              <a:t>2025/3/7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8069EA8E-AC8B-46B8-B599-96A7D1027AF7}"/>
              </a:ext>
            </a:extLst>
          </p:cNvPr>
          <p:cNvSpPr>
            <a:spLocks noGrp="1"/>
          </p:cNvSpPr>
          <p:nvPr>
            <p:ph type="ftr" sz="quarter" idx="11"/>
          </p:nvPr>
        </p:nvSpPr>
        <p:spPr/>
        <p:txBody>
          <a:bodyPr/>
          <a:lstStyle/>
          <a:p>
            <a:pPr>
              <a:defRPr/>
            </a:pPr>
            <a:endParaRPr lang="ja-JP" altLang="ja-JP"/>
          </a:p>
        </p:txBody>
      </p:sp>
      <p:sp>
        <p:nvSpPr>
          <p:cNvPr id="6" name="スライド番号プレースホルダー 5">
            <a:extLst>
              <a:ext uri="{FF2B5EF4-FFF2-40B4-BE49-F238E27FC236}">
                <a16:creationId xmlns:a16="http://schemas.microsoft.com/office/drawing/2014/main" id="{19C6D3C8-9737-43F8-A180-DBE9DBA96E7F}"/>
              </a:ext>
            </a:extLst>
          </p:cNvPr>
          <p:cNvSpPr>
            <a:spLocks noGrp="1"/>
          </p:cNvSpPr>
          <p:nvPr>
            <p:ph type="sldNum" sz="quarter" idx="12"/>
          </p:nvPr>
        </p:nvSpPr>
        <p:spPr/>
        <p:txBody>
          <a:bodyPr/>
          <a:lstStyle/>
          <a:p>
            <a:pPr>
              <a:defRPr/>
            </a:pPr>
            <a:fld id="{CB9B8DF0-AD75-4419-B5AA-C8AC41C25206}"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2846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9B602F-9AF5-4FF2-8A41-EFF0B6E2C2B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00180C-5179-407F-9A7E-4FFFFCBE8BE4}"/>
              </a:ext>
            </a:extLst>
          </p:cNvPr>
          <p:cNvSpPr>
            <a:spLocks noGrp="1"/>
          </p:cNvSpPr>
          <p:nvPr>
            <p:ph sz="half" idx="1"/>
          </p:nvPr>
        </p:nvSpPr>
        <p:spPr>
          <a:xfrm>
            <a:off x="519728"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30515C6-0D0B-4BB7-8853-276A52745DA2}"/>
              </a:ext>
            </a:extLst>
          </p:cNvPr>
          <p:cNvSpPr>
            <a:spLocks noGrp="1"/>
          </p:cNvSpPr>
          <p:nvPr>
            <p:ph sz="half" idx="2"/>
          </p:nvPr>
        </p:nvSpPr>
        <p:spPr>
          <a:xfrm>
            <a:off x="3827085" y="2846200"/>
            <a:ext cx="3212862" cy="6783857"/>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8B6D2D-E080-4767-AC21-4CC86AEB9682}"/>
              </a:ext>
            </a:extLst>
          </p:cNvPr>
          <p:cNvSpPr>
            <a:spLocks noGrp="1"/>
          </p:cNvSpPr>
          <p:nvPr>
            <p:ph type="dt" sz="half" idx="10"/>
          </p:nvPr>
        </p:nvSpPr>
        <p:spPr/>
        <p:txBody>
          <a:bodyPr/>
          <a:lstStyle/>
          <a:p>
            <a:pPr>
              <a:defRPr/>
            </a:pPr>
            <a:fld id="{2A8EE726-064D-4A7A-87F8-C255F47775DA}" type="datetime1">
              <a:rPr lang="ja-JP" altLang="en-US" smtClean="0"/>
              <a:pPr>
                <a:defRPr/>
              </a:pPr>
              <a:t>2025/3/7</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9105C7C7-66BF-4E5A-9698-48F4386BA0AC}"/>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243C569A-4323-466F-AA29-91FE89563C6B}"/>
              </a:ext>
            </a:extLst>
          </p:cNvPr>
          <p:cNvSpPr>
            <a:spLocks noGrp="1"/>
          </p:cNvSpPr>
          <p:nvPr>
            <p:ph type="sldNum" sz="quarter" idx="12"/>
          </p:nvPr>
        </p:nvSpPr>
        <p:spPr/>
        <p:txBody>
          <a:bodyPr/>
          <a:lstStyle/>
          <a:p>
            <a:pPr>
              <a:defRPr/>
            </a:pPr>
            <a:fld id="{89E7228F-84C8-4FAE-A2ED-02A4BA5DB43E}"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87422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968BCA-8874-4C60-9381-DD81588DC092}"/>
              </a:ext>
            </a:extLst>
          </p:cNvPr>
          <p:cNvSpPr>
            <a:spLocks noGrp="1"/>
          </p:cNvSpPr>
          <p:nvPr>
            <p:ph type="title"/>
          </p:nvPr>
        </p:nvSpPr>
        <p:spPr>
          <a:xfrm>
            <a:off x="520712" y="569241"/>
            <a:ext cx="6520220" cy="206659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32D81E-635F-40C0-8FC3-62D84D2E8021}"/>
              </a:ext>
            </a:extLst>
          </p:cNvPr>
          <p:cNvSpPr>
            <a:spLocks noGrp="1"/>
          </p:cNvSpPr>
          <p:nvPr>
            <p:ph type="body" idx="1"/>
          </p:nvPr>
        </p:nvSpPr>
        <p:spPr>
          <a:xfrm>
            <a:off x="520712" y="2620980"/>
            <a:ext cx="319809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8356152-9972-4A02-82AF-3B1221F8A69A}"/>
              </a:ext>
            </a:extLst>
          </p:cNvPr>
          <p:cNvSpPr>
            <a:spLocks noGrp="1"/>
          </p:cNvSpPr>
          <p:nvPr>
            <p:ph sz="half" idx="2"/>
          </p:nvPr>
        </p:nvSpPr>
        <p:spPr>
          <a:xfrm>
            <a:off x="520712" y="3905482"/>
            <a:ext cx="319809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DBCFA90-69D0-43CA-B9C8-EC1CCBA1E865}"/>
              </a:ext>
            </a:extLst>
          </p:cNvPr>
          <p:cNvSpPr>
            <a:spLocks noGrp="1"/>
          </p:cNvSpPr>
          <p:nvPr>
            <p:ph type="body" sz="quarter" idx="3"/>
          </p:nvPr>
        </p:nvSpPr>
        <p:spPr>
          <a:xfrm>
            <a:off x="3827085" y="2620980"/>
            <a:ext cx="3213847" cy="1284502"/>
          </a:xfrm>
        </p:spPr>
        <p:txBody>
          <a:bodyPr anchor="b"/>
          <a:lstStyle>
            <a:lvl1pPr marL="0" indent="0">
              <a:buNone/>
              <a:defRPr sz="1488" b="1"/>
            </a:lvl1pPr>
            <a:lvl2pPr marL="283510" indent="0">
              <a:buNone/>
              <a:defRPr sz="1240" b="1"/>
            </a:lvl2pPr>
            <a:lvl3pPr marL="567019" indent="0">
              <a:buNone/>
              <a:defRPr sz="1116" b="1"/>
            </a:lvl3pPr>
            <a:lvl4pPr marL="850529" indent="0">
              <a:buNone/>
              <a:defRPr sz="992" b="1"/>
            </a:lvl4pPr>
            <a:lvl5pPr marL="1134039" indent="0">
              <a:buNone/>
              <a:defRPr sz="992" b="1"/>
            </a:lvl5pPr>
            <a:lvl6pPr marL="1417549" indent="0">
              <a:buNone/>
              <a:defRPr sz="992" b="1"/>
            </a:lvl6pPr>
            <a:lvl7pPr marL="1701058" indent="0">
              <a:buNone/>
              <a:defRPr sz="992" b="1"/>
            </a:lvl7pPr>
            <a:lvl8pPr marL="1984568" indent="0">
              <a:buNone/>
              <a:defRPr sz="992" b="1"/>
            </a:lvl8pPr>
            <a:lvl9pPr marL="2268078" indent="0">
              <a:buNone/>
              <a:defRPr sz="992"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B8B8A2-7595-4FC0-90A6-F4101CF7D521}"/>
              </a:ext>
            </a:extLst>
          </p:cNvPr>
          <p:cNvSpPr>
            <a:spLocks noGrp="1"/>
          </p:cNvSpPr>
          <p:nvPr>
            <p:ph sz="quarter" idx="4"/>
          </p:nvPr>
        </p:nvSpPr>
        <p:spPr>
          <a:xfrm>
            <a:off x="3827085" y="3905482"/>
            <a:ext cx="3213847" cy="574437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F26DEC3-3475-480B-AEEC-7B126D3038B7}"/>
              </a:ext>
            </a:extLst>
          </p:cNvPr>
          <p:cNvSpPr>
            <a:spLocks noGrp="1"/>
          </p:cNvSpPr>
          <p:nvPr>
            <p:ph type="dt" sz="half" idx="10"/>
          </p:nvPr>
        </p:nvSpPr>
        <p:spPr/>
        <p:txBody>
          <a:bodyPr/>
          <a:lstStyle/>
          <a:p>
            <a:pPr>
              <a:defRPr/>
            </a:pPr>
            <a:fld id="{A5861FEA-1BE4-4962-8DDE-A5D55E7527A9}" type="datetime1">
              <a:rPr lang="ja-JP" altLang="en-US" smtClean="0"/>
              <a:pPr>
                <a:defRPr/>
              </a:pPr>
              <a:t>2025/3/7</a:t>
            </a:fld>
            <a:endParaRPr lang="ja-JP" altLang="en-US" sz="1800">
              <a:solidFill>
                <a:schemeClr val="tx1"/>
              </a:solidFill>
            </a:endParaRPr>
          </a:p>
        </p:txBody>
      </p:sp>
      <p:sp>
        <p:nvSpPr>
          <p:cNvPr id="8" name="フッター プレースホルダー 7">
            <a:extLst>
              <a:ext uri="{FF2B5EF4-FFF2-40B4-BE49-F238E27FC236}">
                <a16:creationId xmlns:a16="http://schemas.microsoft.com/office/drawing/2014/main" id="{1479D804-F8FE-49F9-B0E5-286E9F0D11E2}"/>
              </a:ext>
            </a:extLst>
          </p:cNvPr>
          <p:cNvSpPr>
            <a:spLocks noGrp="1"/>
          </p:cNvSpPr>
          <p:nvPr>
            <p:ph type="ftr" sz="quarter" idx="11"/>
          </p:nvPr>
        </p:nvSpPr>
        <p:spPr/>
        <p:txBody>
          <a:bodyPr/>
          <a:lstStyle/>
          <a:p>
            <a:pPr>
              <a:defRPr/>
            </a:pPr>
            <a:endParaRPr lang="ja-JP" altLang="ja-JP"/>
          </a:p>
        </p:txBody>
      </p:sp>
      <p:sp>
        <p:nvSpPr>
          <p:cNvPr id="9" name="スライド番号プレースホルダー 8">
            <a:extLst>
              <a:ext uri="{FF2B5EF4-FFF2-40B4-BE49-F238E27FC236}">
                <a16:creationId xmlns:a16="http://schemas.microsoft.com/office/drawing/2014/main" id="{2697BE42-E8F8-47CB-9598-2131BD997702}"/>
              </a:ext>
            </a:extLst>
          </p:cNvPr>
          <p:cNvSpPr>
            <a:spLocks noGrp="1"/>
          </p:cNvSpPr>
          <p:nvPr>
            <p:ph type="sldNum" sz="quarter" idx="12"/>
          </p:nvPr>
        </p:nvSpPr>
        <p:spPr/>
        <p:txBody>
          <a:bodyPr/>
          <a:lstStyle/>
          <a:p>
            <a:pPr>
              <a:defRPr/>
            </a:pPr>
            <a:fld id="{A7843B40-6466-4FC6-B59C-19E25D6395DD}"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23758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15882-24AA-4A8D-8BE3-29F9343756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0E03419-A934-4310-B6E1-7CEC9B682720}"/>
              </a:ext>
            </a:extLst>
          </p:cNvPr>
          <p:cNvSpPr>
            <a:spLocks noGrp="1"/>
          </p:cNvSpPr>
          <p:nvPr>
            <p:ph type="dt" sz="half" idx="10"/>
          </p:nvPr>
        </p:nvSpPr>
        <p:spPr/>
        <p:txBody>
          <a:bodyPr/>
          <a:lstStyle/>
          <a:p>
            <a:pPr>
              <a:defRPr/>
            </a:pPr>
            <a:fld id="{3BC3B54A-4984-489F-9AD9-FFA51C931E4D}" type="datetime1">
              <a:rPr lang="ja-JP" altLang="en-US" smtClean="0"/>
              <a:pPr>
                <a:defRPr/>
              </a:pPr>
              <a:t>2025/3/7</a:t>
            </a:fld>
            <a:endParaRPr lang="ja-JP" altLang="en-US" sz="1800">
              <a:solidFill>
                <a:schemeClr val="tx1"/>
              </a:solidFill>
            </a:endParaRPr>
          </a:p>
        </p:txBody>
      </p:sp>
      <p:sp>
        <p:nvSpPr>
          <p:cNvPr id="4" name="フッター プレースホルダー 3">
            <a:extLst>
              <a:ext uri="{FF2B5EF4-FFF2-40B4-BE49-F238E27FC236}">
                <a16:creationId xmlns:a16="http://schemas.microsoft.com/office/drawing/2014/main" id="{DB3659B4-F9E6-4D38-8389-21BBE5FB6B3E}"/>
              </a:ext>
            </a:extLst>
          </p:cNvPr>
          <p:cNvSpPr>
            <a:spLocks noGrp="1"/>
          </p:cNvSpPr>
          <p:nvPr>
            <p:ph type="ftr" sz="quarter" idx="11"/>
          </p:nvPr>
        </p:nvSpPr>
        <p:spPr/>
        <p:txBody>
          <a:bodyPr/>
          <a:lstStyle/>
          <a:p>
            <a:pPr>
              <a:defRPr/>
            </a:pPr>
            <a:endParaRPr lang="ja-JP" altLang="ja-JP"/>
          </a:p>
        </p:txBody>
      </p:sp>
      <p:sp>
        <p:nvSpPr>
          <p:cNvPr id="5" name="スライド番号プレースホルダー 4">
            <a:extLst>
              <a:ext uri="{FF2B5EF4-FFF2-40B4-BE49-F238E27FC236}">
                <a16:creationId xmlns:a16="http://schemas.microsoft.com/office/drawing/2014/main" id="{F1AE6EE0-DA21-448A-ADC5-355F8A2FC3C2}"/>
              </a:ext>
            </a:extLst>
          </p:cNvPr>
          <p:cNvSpPr>
            <a:spLocks noGrp="1"/>
          </p:cNvSpPr>
          <p:nvPr>
            <p:ph type="sldNum" sz="quarter" idx="12"/>
          </p:nvPr>
        </p:nvSpPr>
        <p:spPr/>
        <p:txBody>
          <a:bodyPr/>
          <a:lstStyle/>
          <a:p>
            <a:pPr>
              <a:defRPr/>
            </a:pPr>
            <a:fld id="{2C1808FF-C502-478B-A7FB-5CF5249A89C9}"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69464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5430E-3C7B-42F6-9A3C-9705CFFCE9DD}"/>
              </a:ext>
            </a:extLst>
          </p:cNvPr>
          <p:cNvSpPr>
            <a:spLocks noGrp="1"/>
          </p:cNvSpPr>
          <p:nvPr>
            <p:ph type="dt" sz="half" idx="10"/>
          </p:nvPr>
        </p:nvSpPr>
        <p:spPr/>
        <p:txBody>
          <a:bodyPr/>
          <a:lstStyle/>
          <a:p>
            <a:pPr>
              <a:defRPr/>
            </a:pPr>
            <a:fld id="{6AF2FB7D-6622-44BB-8443-AAE9ABD04C2A}" type="datetime1">
              <a:rPr lang="ja-JP" altLang="en-US" smtClean="0"/>
              <a:pPr>
                <a:defRPr/>
              </a:pPr>
              <a:t>2025/3/7</a:t>
            </a:fld>
            <a:endParaRPr lang="ja-JP" altLang="en-US" sz="1800">
              <a:solidFill>
                <a:schemeClr val="tx1"/>
              </a:solidFill>
            </a:endParaRPr>
          </a:p>
        </p:txBody>
      </p:sp>
      <p:sp>
        <p:nvSpPr>
          <p:cNvPr id="3" name="フッター プレースホルダー 2">
            <a:extLst>
              <a:ext uri="{FF2B5EF4-FFF2-40B4-BE49-F238E27FC236}">
                <a16:creationId xmlns:a16="http://schemas.microsoft.com/office/drawing/2014/main" id="{B7927902-1C62-4DCA-81AD-0C4CE607468F}"/>
              </a:ext>
            </a:extLst>
          </p:cNvPr>
          <p:cNvSpPr>
            <a:spLocks noGrp="1"/>
          </p:cNvSpPr>
          <p:nvPr>
            <p:ph type="ftr" sz="quarter" idx="11"/>
          </p:nvPr>
        </p:nvSpPr>
        <p:spPr/>
        <p:txBody>
          <a:bodyPr/>
          <a:lstStyle/>
          <a:p>
            <a:pPr>
              <a:defRPr/>
            </a:pPr>
            <a:endParaRPr lang="ja-JP" altLang="ja-JP"/>
          </a:p>
        </p:txBody>
      </p:sp>
      <p:sp>
        <p:nvSpPr>
          <p:cNvPr id="4" name="スライド番号プレースホルダー 3">
            <a:extLst>
              <a:ext uri="{FF2B5EF4-FFF2-40B4-BE49-F238E27FC236}">
                <a16:creationId xmlns:a16="http://schemas.microsoft.com/office/drawing/2014/main" id="{8ED8D529-0C4F-45B7-BE37-BD032245EBE8}"/>
              </a:ext>
            </a:extLst>
          </p:cNvPr>
          <p:cNvSpPr>
            <a:spLocks noGrp="1"/>
          </p:cNvSpPr>
          <p:nvPr>
            <p:ph type="sldNum" sz="quarter" idx="12"/>
          </p:nvPr>
        </p:nvSpPr>
        <p:spPr/>
        <p:txBody>
          <a:bodyPr/>
          <a:lstStyle/>
          <a:p>
            <a:pPr>
              <a:defRPr/>
            </a:pPr>
            <a:fld id="{1929A675-E67B-4B29-86A3-5ACA98E69B3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810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E5765C-D65B-4115-BC5E-4E6E96793FC9}"/>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4EE91A-4F8D-4665-8A0B-FD097A7E6E02}"/>
              </a:ext>
            </a:extLst>
          </p:cNvPr>
          <p:cNvSpPr>
            <a:spLocks noGrp="1"/>
          </p:cNvSpPr>
          <p:nvPr>
            <p:ph idx="1"/>
          </p:nvPr>
        </p:nvSpPr>
        <p:spPr>
          <a:xfrm>
            <a:off x="3213847" y="1539424"/>
            <a:ext cx="3827085" cy="7598117"/>
          </a:xfrm>
        </p:spPr>
        <p:txBody>
          <a:bodyPr/>
          <a:lstStyle>
            <a:lvl1pPr>
              <a:defRPr sz="1984"/>
            </a:lvl1pPr>
            <a:lvl2pPr>
              <a:defRPr sz="1736"/>
            </a:lvl2pPr>
            <a:lvl3pPr>
              <a:defRPr sz="1488"/>
            </a:lvl3pPr>
            <a:lvl4pPr>
              <a:defRPr sz="1240"/>
            </a:lvl4pPr>
            <a:lvl5pPr>
              <a:defRPr sz="1240"/>
            </a:lvl5pPr>
            <a:lvl6pPr>
              <a:defRPr sz="1240"/>
            </a:lvl6pPr>
            <a:lvl7pPr>
              <a:defRPr sz="1240"/>
            </a:lvl7pPr>
            <a:lvl8pPr>
              <a:defRPr sz="1240"/>
            </a:lvl8pPr>
            <a:lvl9pPr>
              <a:defRPr sz="1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73FA8DF-1049-4632-80FE-CC600DC6F475}"/>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11BB9A-0820-44B4-BFA8-3FDE2399686C}"/>
              </a:ext>
            </a:extLst>
          </p:cNvPr>
          <p:cNvSpPr>
            <a:spLocks noGrp="1"/>
          </p:cNvSpPr>
          <p:nvPr>
            <p:ph type="dt" sz="half" idx="10"/>
          </p:nvPr>
        </p:nvSpPr>
        <p:spPr/>
        <p:txBody>
          <a:bodyPr/>
          <a:lstStyle/>
          <a:p>
            <a:pPr>
              <a:defRPr/>
            </a:pPr>
            <a:fld id="{20FF1BBD-CBC7-4959-8351-5A736CE0938B}" type="datetime1">
              <a:rPr lang="ja-JP" altLang="en-US" smtClean="0"/>
              <a:pPr>
                <a:defRPr/>
              </a:pPr>
              <a:t>2025/3/7</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025FBB28-F40C-4F04-945E-2F2229181B55}"/>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1DBC153E-4078-4944-8621-77EAE1AD5697}"/>
              </a:ext>
            </a:extLst>
          </p:cNvPr>
          <p:cNvSpPr>
            <a:spLocks noGrp="1"/>
          </p:cNvSpPr>
          <p:nvPr>
            <p:ph type="sldNum" sz="quarter" idx="12"/>
          </p:nvPr>
        </p:nvSpPr>
        <p:spPr/>
        <p:txBody>
          <a:bodyPr/>
          <a:lstStyle/>
          <a:p>
            <a:pPr>
              <a:defRPr/>
            </a:pPr>
            <a:fld id="{260A148F-D910-440E-A062-BA2BA1E8A13C}"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7771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C295AE-62A7-4B93-9DB0-72B48E7E7F0E}"/>
              </a:ext>
            </a:extLst>
          </p:cNvPr>
          <p:cNvSpPr>
            <a:spLocks noGrp="1"/>
          </p:cNvSpPr>
          <p:nvPr>
            <p:ph type="title"/>
          </p:nvPr>
        </p:nvSpPr>
        <p:spPr>
          <a:xfrm>
            <a:off x="520712" y="712788"/>
            <a:ext cx="2438192" cy="2494756"/>
          </a:xfrm>
        </p:spPr>
        <p:txBody>
          <a:bodyPr anchor="b"/>
          <a:lstStyle>
            <a:lvl1pPr>
              <a:defRPr sz="1984"/>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1BE1D47-AC6B-4606-8806-B68E6871ED88}"/>
              </a:ext>
            </a:extLst>
          </p:cNvPr>
          <p:cNvSpPr>
            <a:spLocks noGrp="1"/>
          </p:cNvSpPr>
          <p:nvPr>
            <p:ph type="pic" idx="1"/>
          </p:nvPr>
        </p:nvSpPr>
        <p:spPr>
          <a:xfrm>
            <a:off x="3213847" y="1539424"/>
            <a:ext cx="3827085" cy="7598117"/>
          </a:xfrm>
        </p:spPr>
        <p:txBody>
          <a:bodyPr/>
          <a:lstStyle>
            <a:lvl1pPr marL="0" indent="0">
              <a:buNone/>
              <a:defRPr sz="1984"/>
            </a:lvl1pPr>
            <a:lvl2pPr marL="283510" indent="0">
              <a:buNone/>
              <a:defRPr sz="1736"/>
            </a:lvl2pPr>
            <a:lvl3pPr marL="567019" indent="0">
              <a:buNone/>
              <a:defRPr sz="1488"/>
            </a:lvl3pPr>
            <a:lvl4pPr marL="850529" indent="0">
              <a:buNone/>
              <a:defRPr sz="1240"/>
            </a:lvl4pPr>
            <a:lvl5pPr marL="1134039" indent="0">
              <a:buNone/>
              <a:defRPr sz="1240"/>
            </a:lvl5pPr>
            <a:lvl6pPr marL="1417549" indent="0">
              <a:buNone/>
              <a:defRPr sz="1240"/>
            </a:lvl6pPr>
            <a:lvl7pPr marL="1701058" indent="0">
              <a:buNone/>
              <a:defRPr sz="1240"/>
            </a:lvl7pPr>
            <a:lvl8pPr marL="1984568" indent="0">
              <a:buNone/>
              <a:defRPr sz="1240"/>
            </a:lvl8pPr>
            <a:lvl9pPr marL="2268078" indent="0">
              <a:buNone/>
              <a:defRPr sz="1240"/>
            </a:lvl9pPr>
          </a:lstStyle>
          <a:p>
            <a:endParaRPr kumimoji="1" lang="ja-JP" altLang="en-US"/>
          </a:p>
        </p:txBody>
      </p:sp>
      <p:sp>
        <p:nvSpPr>
          <p:cNvPr id="4" name="テキスト プレースホルダー 3">
            <a:extLst>
              <a:ext uri="{FF2B5EF4-FFF2-40B4-BE49-F238E27FC236}">
                <a16:creationId xmlns:a16="http://schemas.microsoft.com/office/drawing/2014/main" id="{EA7F224A-27F7-4938-94E2-04890D82C992}"/>
              </a:ext>
            </a:extLst>
          </p:cNvPr>
          <p:cNvSpPr>
            <a:spLocks noGrp="1"/>
          </p:cNvSpPr>
          <p:nvPr>
            <p:ph type="body" sz="half" idx="2"/>
          </p:nvPr>
        </p:nvSpPr>
        <p:spPr>
          <a:xfrm>
            <a:off x="520712" y="3207544"/>
            <a:ext cx="2438192" cy="5942372"/>
          </a:xfrm>
        </p:spPr>
        <p:txBody>
          <a:bodyPr/>
          <a:lstStyle>
            <a:lvl1pPr marL="0" indent="0">
              <a:buNone/>
              <a:defRPr sz="992"/>
            </a:lvl1pPr>
            <a:lvl2pPr marL="283510" indent="0">
              <a:buNone/>
              <a:defRPr sz="868"/>
            </a:lvl2pPr>
            <a:lvl3pPr marL="567019" indent="0">
              <a:buNone/>
              <a:defRPr sz="744"/>
            </a:lvl3pPr>
            <a:lvl4pPr marL="850529" indent="0">
              <a:buNone/>
              <a:defRPr sz="620"/>
            </a:lvl4pPr>
            <a:lvl5pPr marL="1134039" indent="0">
              <a:buNone/>
              <a:defRPr sz="620"/>
            </a:lvl5pPr>
            <a:lvl6pPr marL="1417549" indent="0">
              <a:buNone/>
              <a:defRPr sz="620"/>
            </a:lvl6pPr>
            <a:lvl7pPr marL="1701058" indent="0">
              <a:buNone/>
              <a:defRPr sz="620"/>
            </a:lvl7pPr>
            <a:lvl8pPr marL="1984568" indent="0">
              <a:buNone/>
              <a:defRPr sz="620"/>
            </a:lvl8pPr>
            <a:lvl9pPr marL="2268078" indent="0">
              <a:buNone/>
              <a:defRPr sz="62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F8EB07B-C5A9-4ADF-BDCF-20DE6528FBEE}"/>
              </a:ext>
            </a:extLst>
          </p:cNvPr>
          <p:cNvSpPr>
            <a:spLocks noGrp="1"/>
          </p:cNvSpPr>
          <p:nvPr>
            <p:ph type="dt" sz="half" idx="10"/>
          </p:nvPr>
        </p:nvSpPr>
        <p:spPr/>
        <p:txBody>
          <a:bodyPr/>
          <a:lstStyle/>
          <a:p>
            <a:pPr>
              <a:defRPr/>
            </a:pPr>
            <a:fld id="{79992FBA-136A-4615-B42B-1BCBDE2F7E83}" type="datetime1">
              <a:rPr lang="ja-JP" altLang="en-US" smtClean="0"/>
              <a:pPr>
                <a:defRPr/>
              </a:pPr>
              <a:t>2025/3/7</a:t>
            </a:fld>
            <a:endParaRPr lang="ja-JP" altLang="en-US" sz="1800">
              <a:solidFill>
                <a:schemeClr val="tx1"/>
              </a:solidFill>
            </a:endParaRPr>
          </a:p>
        </p:txBody>
      </p:sp>
      <p:sp>
        <p:nvSpPr>
          <p:cNvPr id="6" name="フッター プレースホルダー 5">
            <a:extLst>
              <a:ext uri="{FF2B5EF4-FFF2-40B4-BE49-F238E27FC236}">
                <a16:creationId xmlns:a16="http://schemas.microsoft.com/office/drawing/2014/main" id="{85162FA9-D4A4-4ABC-B43E-C34743F25A8A}"/>
              </a:ext>
            </a:extLst>
          </p:cNvPr>
          <p:cNvSpPr>
            <a:spLocks noGrp="1"/>
          </p:cNvSpPr>
          <p:nvPr>
            <p:ph type="ftr" sz="quarter" idx="11"/>
          </p:nvPr>
        </p:nvSpPr>
        <p:spPr/>
        <p:txBody>
          <a:bodyPr/>
          <a:lstStyle/>
          <a:p>
            <a:pPr>
              <a:defRPr/>
            </a:pPr>
            <a:endParaRPr lang="ja-JP" altLang="ja-JP"/>
          </a:p>
        </p:txBody>
      </p:sp>
      <p:sp>
        <p:nvSpPr>
          <p:cNvPr id="7" name="スライド番号プレースホルダー 6">
            <a:extLst>
              <a:ext uri="{FF2B5EF4-FFF2-40B4-BE49-F238E27FC236}">
                <a16:creationId xmlns:a16="http://schemas.microsoft.com/office/drawing/2014/main" id="{5EF2B1F1-6E62-489A-BA5B-ED0C773B69C0}"/>
              </a:ext>
            </a:extLst>
          </p:cNvPr>
          <p:cNvSpPr>
            <a:spLocks noGrp="1"/>
          </p:cNvSpPr>
          <p:nvPr>
            <p:ph type="sldNum" sz="quarter" idx="12"/>
          </p:nvPr>
        </p:nvSpPr>
        <p:spPr/>
        <p:txBody>
          <a:bodyPr/>
          <a:lstStyle/>
          <a:p>
            <a:pPr>
              <a:defRPr/>
            </a:pPr>
            <a:fld id="{54E4DEFA-BC6D-47E7-A9BE-A61E139C1845}"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6211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CE9D5E3-302B-4950-858C-D0BAD377D1A6}"/>
              </a:ext>
            </a:extLst>
          </p:cNvPr>
          <p:cNvSpPr>
            <a:spLocks noGrp="1"/>
          </p:cNvSpPr>
          <p:nvPr>
            <p:ph type="title"/>
          </p:nvPr>
        </p:nvSpPr>
        <p:spPr>
          <a:xfrm>
            <a:off x="519728" y="569241"/>
            <a:ext cx="6520220" cy="206659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068D9A-F7EA-48E6-A3F8-01885A65FBC9}"/>
              </a:ext>
            </a:extLst>
          </p:cNvPr>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A58DFC-2333-40EF-8396-BCD9A9E1D4E8}"/>
              </a:ext>
            </a:extLst>
          </p:cNvPr>
          <p:cNvSpPr>
            <a:spLocks noGrp="1"/>
          </p:cNvSpPr>
          <p:nvPr>
            <p:ph type="dt" sz="half" idx="2"/>
          </p:nvPr>
        </p:nvSpPr>
        <p:spPr>
          <a:xfrm>
            <a:off x="519728" y="9909727"/>
            <a:ext cx="1700927" cy="569240"/>
          </a:xfrm>
          <a:prstGeom prst="rect">
            <a:avLst/>
          </a:prstGeom>
        </p:spPr>
        <p:txBody>
          <a:bodyPr vert="horz" lIns="91440" tIns="45720" rIns="91440" bIns="45720" rtlCol="0" anchor="ctr"/>
          <a:lstStyle>
            <a:lvl1pPr algn="l">
              <a:defRPr sz="744">
                <a:solidFill>
                  <a:schemeClr val="tx1">
                    <a:tint val="75000"/>
                  </a:schemeClr>
                </a:solidFill>
              </a:defRPr>
            </a:lvl1pPr>
          </a:lstStyle>
          <a:p>
            <a:pPr>
              <a:defRPr/>
            </a:pPr>
            <a:fld id="{54CA1D40-5B34-4B97-9DA7-D2C4F69DF1E9}" type="datetime1">
              <a:rPr lang="ja-JP" altLang="en-US" smtClean="0"/>
              <a:pPr>
                <a:defRPr/>
              </a:pPr>
              <a:t>2025/3/7</a:t>
            </a:fld>
            <a:endParaRPr lang="ja-JP" altLang="en-US" sz="1800">
              <a:solidFill>
                <a:schemeClr val="tx1"/>
              </a:solidFill>
            </a:endParaRPr>
          </a:p>
        </p:txBody>
      </p:sp>
      <p:sp>
        <p:nvSpPr>
          <p:cNvPr id="5" name="フッター プレースホルダー 4">
            <a:extLst>
              <a:ext uri="{FF2B5EF4-FFF2-40B4-BE49-F238E27FC236}">
                <a16:creationId xmlns:a16="http://schemas.microsoft.com/office/drawing/2014/main" id="{27DDA7A9-B965-4B3C-8A5F-E82B2C2C95E5}"/>
              </a:ext>
            </a:extLst>
          </p:cNvPr>
          <p:cNvSpPr>
            <a:spLocks noGrp="1"/>
          </p:cNvSpPr>
          <p:nvPr>
            <p:ph type="ftr" sz="quarter" idx="3"/>
          </p:nvPr>
        </p:nvSpPr>
        <p:spPr>
          <a:xfrm>
            <a:off x="2504143" y="9909727"/>
            <a:ext cx="2551390" cy="569240"/>
          </a:xfrm>
          <a:prstGeom prst="rect">
            <a:avLst/>
          </a:prstGeom>
        </p:spPr>
        <p:txBody>
          <a:bodyPr vert="horz" lIns="91440" tIns="45720" rIns="91440" bIns="45720" rtlCol="0" anchor="ctr"/>
          <a:lstStyle>
            <a:lvl1pPr algn="ctr">
              <a:defRPr sz="744">
                <a:solidFill>
                  <a:schemeClr val="tx1">
                    <a:tint val="75000"/>
                  </a:schemeClr>
                </a:solidFill>
              </a:defRPr>
            </a:lvl1pPr>
          </a:lstStyle>
          <a:p>
            <a:pPr>
              <a:defRPr/>
            </a:pPr>
            <a:endParaRPr lang="ja-JP" altLang="ja-JP"/>
          </a:p>
        </p:txBody>
      </p:sp>
      <p:sp>
        <p:nvSpPr>
          <p:cNvPr id="6" name="スライド番号プレースホルダー 5">
            <a:extLst>
              <a:ext uri="{FF2B5EF4-FFF2-40B4-BE49-F238E27FC236}">
                <a16:creationId xmlns:a16="http://schemas.microsoft.com/office/drawing/2014/main" id="{7EFECB6D-2D00-4244-8EA9-0525E72D44C9}"/>
              </a:ext>
            </a:extLst>
          </p:cNvPr>
          <p:cNvSpPr>
            <a:spLocks noGrp="1"/>
          </p:cNvSpPr>
          <p:nvPr>
            <p:ph type="sldNum" sz="quarter" idx="4"/>
          </p:nvPr>
        </p:nvSpPr>
        <p:spPr>
          <a:xfrm>
            <a:off x="5339020" y="9909727"/>
            <a:ext cx="1700927" cy="569240"/>
          </a:xfrm>
          <a:prstGeom prst="rect">
            <a:avLst/>
          </a:prstGeom>
        </p:spPr>
        <p:txBody>
          <a:bodyPr vert="horz" lIns="91440" tIns="45720" rIns="91440" bIns="45720" rtlCol="0" anchor="ctr"/>
          <a:lstStyle>
            <a:lvl1pPr algn="r">
              <a:defRPr sz="744">
                <a:solidFill>
                  <a:schemeClr val="tx1">
                    <a:tint val="75000"/>
                  </a:schemeClr>
                </a:solidFill>
              </a:defRPr>
            </a:lvl1pPr>
          </a:lstStyle>
          <a:p>
            <a:pPr>
              <a:defRPr/>
            </a:pPr>
            <a:fld id="{9E078727-E0AB-4F16-9ECA-F98D7E720520}" type="slidenum">
              <a:rPr lang="ja-JP" altLang="en-US" smtClean="0"/>
              <a:pPr>
                <a:defRPr/>
              </a:pPr>
              <a:t>‹#›</a:t>
            </a:fld>
            <a:endParaRPr lang="ja-JP" altLang="en-US" sz="1800">
              <a:solidFill>
                <a:schemeClr val="tx1"/>
              </a:solidFill>
            </a:endParaRPr>
          </a:p>
        </p:txBody>
      </p:sp>
    </p:spTree>
    <p:extLst>
      <p:ext uri="{BB962C8B-B14F-4D97-AF65-F5344CB8AC3E}">
        <p14:creationId xmlns:p14="http://schemas.microsoft.com/office/powerpoint/2010/main" val="324862721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sldNum="0" hdr="0" ftr="0"/>
  <p:txStyles>
    <p:titleStyle>
      <a:lvl1pPr algn="l" defTabSz="567019" rtl="0" eaLnBrk="1" latinLnBrk="0" hangingPunct="1">
        <a:lnSpc>
          <a:spcPct val="90000"/>
        </a:lnSpc>
        <a:spcBef>
          <a:spcPct val="0"/>
        </a:spcBef>
        <a:buNone/>
        <a:defRPr kumimoji="1" sz="2728" kern="1200">
          <a:solidFill>
            <a:schemeClr val="tx1"/>
          </a:solidFill>
          <a:latin typeface="+mj-lt"/>
          <a:ea typeface="+mj-ea"/>
          <a:cs typeface="+mj-cs"/>
        </a:defRPr>
      </a:lvl1pPr>
    </p:titleStyle>
    <p:bodyStyle>
      <a:lvl1pPr marL="141755" indent="-141755" algn="l" defTabSz="567019" rtl="0" eaLnBrk="1" latinLnBrk="0" hangingPunct="1">
        <a:lnSpc>
          <a:spcPct val="90000"/>
        </a:lnSpc>
        <a:spcBef>
          <a:spcPts val="620"/>
        </a:spcBef>
        <a:buFont typeface="Arial" panose="020B0604020202020204" pitchFamily="34" charset="0"/>
        <a:buChar char="•"/>
        <a:defRPr kumimoji="1" sz="1736" kern="1200">
          <a:solidFill>
            <a:schemeClr val="tx1"/>
          </a:solidFill>
          <a:latin typeface="+mn-lt"/>
          <a:ea typeface="+mn-ea"/>
          <a:cs typeface="+mn-cs"/>
        </a:defRPr>
      </a:lvl1pPr>
      <a:lvl2pPr marL="425265" indent="-141755" algn="l" defTabSz="567019" rtl="0" eaLnBrk="1" latinLnBrk="0" hangingPunct="1">
        <a:lnSpc>
          <a:spcPct val="90000"/>
        </a:lnSpc>
        <a:spcBef>
          <a:spcPts val="310"/>
        </a:spcBef>
        <a:buFont typeface="Arial" panose="020B0604020202020204" pitchFamily="34" charset="0"/>
        <a:buChar char="•"/>
        <a:defRPr kumimoji="1" sz="1488" kern="1200">
          <a:solidFill>
            <a:schemeClr val="tx1"/>
          </a:solidFill>
          <a:latin typeface="+mn-lt"/>
          <a:ea typeface="+mn-ea"/>
          <a:cs typeface="+mn-cs"/>
        </a:defRPr>
      </a:lvl2pPr>
      <a:lvl3pPr marL="708774" indent="-141755" algn="l" defTabSz="567019" rtl="0" eaLnBrk="1" latinLnBrk="0" hangingPunct="1">
        <a:lnSpc>
          <a:spcPct val="90000"/>
        </a:lnSpc>
        <a:spcBef>
          <a:spcPts val="310"/>
        </a:spcBef>
        <a:buFont typeface="Arial" panose="020B0604020202020204" pitchFamily="34" charset="0"/>
        <a:buChar char="•"/>
        <a:defRPr kumimoji="1" sz="1240" kern="1200">
          <a:solidFill>
            <a:schemeClr val="tx1"/>
          </a:solidFill>
          <a:latin typeface="+mn-lt"/>
          <a:ea typeface="+mn-ea"/>
          <a:cs typeface="+mn-cs"/>
        </a:defRPr>
      </a:lvl3pPr>
      <a:lvl4pPr marL="99228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4pPr>
      <a:lvl5pPr marL="1275794"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5pPr>
      <a:lvl6pPr marL="155930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6pPr>
      <a:lvl7pPr marL="184281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7pPr>
      <a:lvl8pPr marL="212632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8pPr>
      <a:lvl9pPr marL="2409833" indent="-141755" algn="l" defTabSz="567019" rtl="0" eaLnBrk="1" latinLnBrk="0" hangingPunct="1">
        <a:lnSpc>
          <a:spcPct val="90000"/>
        </a:lnSpc>
        <a:spcBef>
          <a:spcPts val="310"/>
        </a:spcBef>
        <a:buFont typeface="Arial" panose="020B0604020202020204" pitchFamily="34" charset="0"/>
        <a:buChar char="•"/>
        <a:defRPr kumimoji="1" sz="1116" kern="1200">
          <a:solidFill>
            <a:schemeClr val="tx1"/>
          </a:solidFill>
          <a:latin typeface="+mn-lt"/>
          <a:ea typeface="+mn-ea"/>
          <a:cs typeface="+mn-cs"/>
        </a:defRPr>
      </a:lvl9pPr>
    </p:bodyStyle>
    <p:otherStyle>
      <a:defPPr>
        <a:defRPr lang="ja-JP"/>
      </a:defPPr>
      <a:lvl1pPr marL="0" algn="l" defTabSz="567019" rtl="0" eaLnBrk="1" latinLnBrk="0" hangingPunct="1">
        <a:defRPr kumimoji="1" sz="1116" kern="1200">
          <a:solidFill>
            <a:schemeClr val="tx1"/>
          </a:solidFill>
          <a:latin typeface="+mn-lt"/>
          <a:ea typeface="+mn-ea"/>
          <a:cs typeface="+mn-cs"/>
        </a:defRPr>
      </a:lvl1pPr>
      <a:lvl2pPr marL="283510" algn="l" defTabSz="567019" rtl="0" eaLnBrk="1" latinLnBrk="0" hangingPunct="1">
        <a:defRPr kumimoji="1" sz="1116" kern="1200">
          <a:solidFill>
            <a:schemeClr val="tx1"/>
          </a:solidFill>
          <a:latin typeface="+mn-lt"/>
          <a:ea typeface="+mn-ea"/>
          <a:cs typeface="+mn-cs"/>
        </a:defRPr>
      </a:lvl2pPr>
      <a:lvl3pPr marL="567019" algn="l" defTabSz="567019" rtl="0" eaLnBrk="1" latinLnBrk="0" hangingPunct="1">
        <a:defRPr kumimoji="1" sz="1116" kern="1200">
          <a:solidFill>
            <a:schemeClr val="tx1"/>
          </a:solidFill>
          <a:latin typeface="+mn-lt"/>
          <a:ea typeface="+mn-ea"/>
          <a:cs typeface="+mn-cs"/>
        </a:defRPr>
      </a:lvl3pPr>
      <a:lvl4pPr marL="850529" algn="l" defTabSz="567019" rtl="0" eaLnBrk="1" latinLnBrk="0" hangingPunct="1">
        <a:defRPr kumimoji="1" sz="1116" kern="1200">
          <a:solidFill>
            <a:schemeClr val="tx1"/>
          </a:solidFill>
          <a:latin typeface="+mn-lt"/>
          <a:ea typeface="+mn-ea"/>
          <a:cs typeface="+mn-cs"/>
        </a:defRPr>
      </a:lvl4pPr>
      <a:lvl5pPr marL="1134039" algn="l" defTabSz="567019" rtl="0" eaLnBrk="1" latinLnBrk="0" hangingPunct="1">
        <a:defRPr kumimoji="1" sz="1116" kern="1200">
          <a:solidFill>
            <a:schemeClr val="tx1"/>
          </a:solidFill>
          <a:latin typeface="+mn-lt"/>
          <a:ea typeface="+mn-ea"/>
          <a:cs typeface="+mn-cs"/>
        </a:defRPr>
      </a:lvl5pPr>
      <a:lvl6pPr marL="1417549" algn="l" defTabSz="567019" rtl="0" eaLnBrk="1" latinLnBrk="0" hangingPunct="1">
        <a:defRPr kumimoji="1" sz="1116" kern="1200">
          <a:solidFill>
            <a:schemeClr val="tx1"/>
          </a:solidFill>
          <a:latin typeface="+mn-lt"/>
          <a:ea typeface="+mn-ea"/>
          <a:cs typeface="+mn-cs"/>
        </a:defRPr>
      </a:lvl6pPr>
      <a:lvl7pPr marL="1701058" algn="l" defTabSz="567019" rtl="0" eaLnBrk="1" latinLnBrk="0" hangingPunct="1">
        <a:defRPr kumimoji="1" sz="1116" kern="1200">
          <a:solidFill>
            <a:schemeClr val="tx1"/>
          </a:solidFill>
          <a:latin typeface="+mn-lt"/>
          <a:ea typeface="+mn-ea"/>
          <a:cs typeface="+mn-cs"/>
        </a:defRPr>
      </a:lvl7pPr>
      <a:lvl8pPr marL="1984568" algn="l" defTabSz="567019" rtl="0" eaLnBrk="1" latinLnBrk="0" hangingPunct="1">
        <a:defRPr kumimoji="1" sz="1116" kern="1200">
          <a:solidFill>
            <a:schemeClr val="tx1"/>
          </a:solidFill>
          <a:latin typeface="+mn-lt"/>
          <a:ea typeface="+mn-ea"/>
          <a:cs typeface="+mn-cs"/>
        </a:defRPr>
      </a:lvl8pPr>
      <a:lvl9pPr marL="2268078" algn="l" defTabSz="567019" rtl="0" eaLnBrk="1" latinLnBrk="0" hangingPunct="1">
        <a:defRPr kumimoji="1" sz="11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gif"/><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https://qr.quel.jp/tmp/a522df6578971b176d6ea4d0392a1581a9d568cd.png" TargetMode="External"/><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https://qr.quel.jp/tmp/a522df6578971b176d6ea4d0392a1581a9d568cd.png" TargetMode="External"/><Relationship Id="rId15" Type="http://schemas.openxmlformats.org/officeDocument/2006/relationships/image" Target="../media/image19.png"/><Relationship Id="rId10" Type="http://schemas.openxmlformats.org/officeDocument/2006/relationships/image" Target="../media/image5.gif"/><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図 64">
            <a:extLst>
              <a:ext uri="{FF2B5EF4-FFF2-40B4-BE49-F238E27FC236}">
                <a16:creationId xmlns:a16="http://schemas.microsoft.com/office/drawing/2014/main" id="{19078056-F170-B965-819B-DC027DAF370C}"/>
              </a:ext>
            </a:extLst>
          </p:cNvPr>
          <p:cNvPicPr>
            <a:picLocks noChangeAspect="1"/>
          </p:cNvPicPr>
          <p:nvPr/>
        </p:nvPicPr>
        <p:blipFill>
          <a:blip r:embed="rId2"/>
          <a:stretch>
            <a:fillRect/>
          </a:stretch>
        </p:blipFill>
        <p:spPr>
          <a:xfrm>
            <a:off x="-10756" y="-17506"/>
            <a:ext cx="7570432" cy="2485194"/>
          </a:xfrm>
          <a:prstGeom prst="rect">
            <a:avLst/>
          </a:prstGeom>
        </p:spPr>
      </p:pic>
      <p:sp>
        <p:nvSpPr>
          <p:cNvPr id="64" name="正方形/長方形 63">
            <a:extLst>
              <a:ext uri="{FF2B5EF4-FFF2-40B4-BE49-F238E27FC236}">
                <a16:creationId xmlns:a16="http://schemas.microsoft.com/office/drawing/2014/main" id="{99F9ED1D-3502-4863-A018-B446E01C3F9B}"/>
              </a:ext>
            </a:extLst>
          </p:cNvPr>
          <p:cNvSpPr/>
          <p:nvPr/>
        </p:nvSpPr>
        <p:spPr>
          <a:xfrm>
            <a:off x="406355" y="2570096"/>
            <a:ext cx="6754327" cy="18894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99167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1320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100952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1656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41683" y="98735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9936440"/>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5" name="Rectangle 43">
            <a:extLst>
              <a:ext uri="{FF2B5EF4-FFF2-40B4-BE49-F238E27FC236}">
                <a16:creationId xmlns:a16="http://schemas.microsoft.com/office/drawing/2014/main" id="{08F171FE-845C-4E48-8E6C-41B49F734332}"/>
              </a:ext>
            </a:extLst>
          </p:cNvPr>
          <p:cNvSpPr>
            <a:spLocks noChangeArrowheads="1"/>
          </p:cNvSpPr>
          <p:nvPr/>
        </p:nvSpPr>
        <p:spPr bwMode="auto">
          <a:xfrm>
            <a:off x="3541688" y="7754330"/>
            <a:ext cx="3557992" cy="217704"/>
          </a:xfrm>
          <a:prstGeom prst="rect">
            <a:avLst/>
          </a:prstGeom>
          <a:solidFill>
            <a:srgbClr val="FFFFFF"/>
          </a:solidFill>
          <a:ln w="9525">
            <a:solidFill>
              <a:srgbClr val="272727"/>
            </a:solidFill>
            <a:miter lim="800000"/>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57" name="テキスト ボックス 56">
            <a:extLst>
              <a:ext uri="{FF2B5EF4-FFF2-40B4-BE49-F238E27FC236}">
                <a16:creationId xmlns:a16="http://schemas.microsoft.com/office/drawing/2014/main" id="{6A1CEC88-0746-4808-9A08-0D864F54E4FB}"/>
              </a:ext>
            </a:extLst>
          </p:cNvPr>
          <p:cNvSpPr txBox="1"/>
          <p:nvPr/>
        </p:nvSpPr>
        <p:spPr>
          <a:xfrm>
            <a:off x="2831982" y="7119237"/>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WST-RT7960XAS3Q2TTNVM</a:t>
            </a:r>
          </a:p>
        </p:txBody>
      </p:sp>
      <p:sp>
        <p:nvSpPr>
          <p:cNvPr id="58" name="テキスト ボックス 57">
            <a:extLst>
              <a:ext uri="{FF2B5EF4-FFF2-40B4-BE49-F238E27FC236}">
                <a16:creationId xmlns:a16="http://schemas.microsoft.com/office/drawing/2014/main" id="{3E870A10-0092-40F6-B1D0-5119608ACFC0}"/>
              </a:ext>
            </a:extLst>
          </p:cNvPr>
          <p:cNvSpPr txBox="1"/>
          <p:nvPr/>
        </p:nvSpPr>
        <p:spPr>
          <a:xfrm>
            <a:off x="3997413" y="7153211"/>
            <a:ext cx="2756248" cy="646331"/>
          </a:xfrm>
          <a:prstGeom prst="rect">
            <a:avLst/>
          </a:prstGeom>
          <a:noFill/>
          <a:ln>
            <a:noFill/>
          </a:ln>
        </p:spPr>
        <p:txBody>
          <a:bodyPr wrap="square" rtlCol="0">
            <a:spAutoFit/>
          </a:bodyPr>
          <a:lstStyle/>
          <a:p>
            <a:pPr algn="r"/>
            <a:r>
              <a:rPr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rPr>
              <a:t>2,298,000</a:t>
            </a:r>
            <a:endParaRPr kumimoji="1" lang="en-US" altLang="ja-JP" sz="3600" dirty="0">
              <a:solidFill>
                <a:srgbClr val="1C1C1C"/>
              </a:solidFill>
              <a:latin typeface="Impact" panose="020B0806030902050204" pitchFamily="34" charset="0"/>
              <a:ea typeface="游ゴシック" panose="020B0400000000000000" pitchFamily="50" charset="-128"/>
              <a:cs typeface="Segoe UI" panose="020B0502040204020203" pitchFamily="34" charset="0"/>
            </a:endParaRPr>
          </a:p>
        </p:txBody>
      </p:sp>
      <p:sp>
        <p:nvSpPr>
          <p:cNvPr id="59" name="テキスト ボックス 58">
            <a:extLst>
              <a:ext uri="{FF2B5EF4-FFF2-40B4-BE49-F238E27FC236}">
                <a16:creationId xmlns:a16="http://schemas.microsoft.com/office/drawing/2014/main" id="{B2C7D9B5-FD81-4E81-9529-8EE984266BFB}"/>
              </a:ext>
            </a:extLst>
          </p:cNvPr>
          <p:cNvSpPr txBox="1"/>
          <p:nvPr/>
        </p:nvSpPr>
        <p:spPr>
          <a:xfrm>
            <a:off x="6648148" y="7322507"/>
            <a:ext cx="421699" cy="461665"/>
          </a:xfrm>
          <a:prstGeom prst="rect">
            <a:avLst/>
          </a:prstGeom>
          <a:noFill/>
          <a:ln>
            <a:noFill/>
          </a:ln>
        </p:spPr>
        <p:txBody>
          <a:bodyPr wrap="square" rtlCol="0">
            <a:spAutoFit/>
          </a:bodyPr>
          <a:lstStyle/>
          <a:p>
            <a:r>
              <a:rPr kumimoji="1" lang="ja-JP" altLang="en-US"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kumimoji="1" lang="en-US" altLang="ja-JP" sz="2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1" name="テキスト ボックス 60">
            <a:extLst>
              <a:ext uri="{FF2B5EF4-FFF2-40B4-BE49-F238E27FC236}">
                <a16:creationId xmlns:a16="http://schemas.microsoft.com/office/drawing/2014/main" id="{ACBBC75C-1DF9-4D66-83B4-AE66F1B31E9D}"/>
              </a:ext>
            </a:extLst>
          </p:cNvPr>
          <p:cNvSpPr txBox="1"/>
          <p:nvPr/>
        </p:nvSpPr>
        <p:spPr>
          <a:xfrm>
            <a:off x="4278595" y="7747938"/>
            <a:ext cx="2660679" cy="261610"/>
          </a:xfrm>
          <a:prstGeom prst="rect">
            <a:avLst/>
          </a:prstGeom>
          <a:noFill/>
          <a:ln>
            <a:noFill/>
          </a:ln>
        </p:spPr>
        <p:txBody>
          <a:bodyPr wrap="square" rtlCol="0">
            <a:spAutoFit/>
          </a:bodyPr>
          <a:lstStyle/>
          <a:p>
            <a:r>
              <a:rPr kumimoji="1" lang="ja-JP" altLang="en-US" sz="1050" b="1" dirty="0">
                <a:latin typeface="游ゴシック" panose="020B0400000000000000" pitchFamily="50" charset="-128"/>
                <a:ea typeface="游ゴシック" panose="020B0400000000000000" pitchFamily="50" charset="-128"/>
                <a:cs typeface="Segoe UI" panose="020B0502040204020203" pitchFamily="34" charset="0"/>
              </a:rPr>
              <a:t>カスタマイズのご要望も承ります</a:t>
            </a:r>
            <a:endParaRPr kumimoji="1" lang="en-US" altLang="ja-JP" sz="1050" b="1"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3" name="テキスト ボックス 62">
            <a:extLst>
              <a:ext uri="{FF2B5EF4-FFF2-40B4-BE49-F238E27FC236}">
                <a16:creationId xmlns:a16="http://schemas.microsoft.com/office/drawing/2014/main" id="{3E1005EA-B31D-4779-A120-2D94939CBE58}"/>
              </a:ext>
            </a:extLst>
          </p:cNvPr>
          <p:cNvSpPr txBox="1"/>
          <p:nvPr/>
        </p:nvSpPr>
        <p:spPr>
          <a:xfrm>
            <a:off x="6589273" y="7239813"/>
            <a:ext cx="701021" cy="215444"/>
          </a:xfrm>
          <a:prstGeom prst="rect">
            <a:avLst/>
          </a:prstGeom>
          <a:noFill/>
          <a:ln>
            <a:noFill/>
          </a:ln>
        </p:spPr>
        <p:txBody>
          <a:bodyPr wrap="square" rtlCol="0">
            <a:spAutoFit/>
          </a:bodyPr>
          <a:lstStyle/>
          <a:p>
            <a:r>
              <a:rPr kumimoji="1" lang="ja-JP" altLang="en-US"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kumimoji="1" lang="en-US" altLang="ja-JP" sz="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9" name="正方形/長方形 68">
            <a:extLst>
              <a:ext uri="{FF2B5EF4-FFF2-40B4-BE49-F238E27FC236}">
                <a16:creationId xmlns:a16="http://schemas.microsoft.com/office/drawing/2014/main" id="{1B59002B-C789-40A8-85D3-22B8F16D5DCF}"/>
              </a:ext>
            </a:extLst>
          </p:cNvPr>
          <p:cNvSpPr/>
          <p:nvPr/>
        </p:nvSpPr>
        <p:spPr>
          <a:xfrm>
            <a:off x="489255" y="2672424"/>
            <a:ext cx="3430278"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D53DCA97-F687-4DC2-B6EC-9D3550931871}"/>
              </a:ext>
            </a:extLst>
          </p:cNvPr>
          <p:cNvSpPr txBox="1"/>
          <p:nvPr/>
        </p:nvSpPr>
        <p:spPr>
          <a:xfrm>
            <a:off x="467873" y="2718655"/>
            <a:ext cx="3595987" cy="461665"/>
          </a:xfrm>
          <a:prstGeom prst="rect">
            <a:avLst/>
          </a:prstGeom>
          <a:noFill/>
          <a:ln>
            <a:noFill/>
          </a:ln>
        </p:spPr>
        <p:txBody>
          <a:bodyPr wrap="square" rtlCol="0">
            <a:spAutoFit/>
          </a:bodyPr>
          <a:lstStyle/>
          <a:p>
            <a:r>
              <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STREAM</a:t>
            </a:r>
            <a:r>
              <a:rPr kumimoji="1"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は既に</a:t>
            </a:r>
            <a:r>
              <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30</a:t>
            </a:r>
            <a:r>
              <a:rPr kumimoji="1"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年以上の実績を誇る汎用の</a:t>
            </a:r>
            <a:endPar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熱流体シミュレーションソフトウェアです。</a:t>
            </a:r>
          </a:p>
        </p:txBody>
      </p:sp>
      <p:sp>
        <p:nvSpPr>
          <p:cNvPr id="71" name="テキスト ボックス 70">
            <a:extLst>
              <a:ext uri="{FF2B5EF4-FFF2-40B4-BE49-F238E27FC236}">
                <a16:creationId xmlns:a16="http://schemas.microsoft.com/office/drawing/2014/main" id="{EDCBB245-0528-4BBD-96BC-E07A8E7BE407}"/>
              </a:ext>
            </a:extLst>
          </p:cNvPr>
          <p:cNvSpPr txBox="1"/>
          <p:nvPr/>
        </p:nvSpPr>
        <p:spPr>
          <a:xfrm>
            <a:off x="507452" y="3238905"/>
            <a:ext cx="3395488" cy="1200329"/>
          </a:xfrm>
          <a:prstGeom prst="rect">
            <a:avLst/>
          </a:prstGeom>
          <a:noFill/>
          <a:ln>
            <a:noFill/>
          </a:ln>
        </p:spPr>
        <p:txBody>
          <a:bodyPr wrap="square" rtlCol="0">
            <a:spAutoFit/>
          </a:bodyPr>
          <a:lstStyle/>
          <a:p>
            <a:r>
              <a:rPr lang="ja-JP" altLang="en-US" sz="1200" dirty="0">
                <a:latin typeface="游ゴシック" panose="020B0400000000000000" pitchFamily="50" charset="-128"/>
                <a:ea typeface="游ゴシック" panose="020B0400000000000000" pitchFamily="50" charset="-128"/>
                <a:cs typeface="Segoe UI" panose="020B0502040204020203" pitchFamily="34" charset="0"/>
              </a:rPr>
              <a:t>直交構造格子を採用することで、複雑なモデルであってもモデル修正の必要がほとんどなく、メッシュ分割の難易度がモデル形状や規模に左右されることがありません。また、並列処理による高速演算が可能で、並列数に応じて計算速度が向上します。</a:t>
            </a:r>
            <a:endParaRPr lang="en-US" altLang="ja-JP" sz="1200"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84" name="テキスト ボックス 83">
            <a:extLst>
              <a:ext uri="{FF2B5EF4-FFF2-40B4-BE49-F238E27FC236}">
                <a16:creationId xmlns:a16="http://schemas.microsoft.com/office/drawing/2014/main" id="{88482569-F212-418C-966D-86C43F87D8BC}"/>
              </a:ext>
            </a:extLst>
          </p:cNvPr>
          <p:cNvSpPr txBox="1"/>
          <p:nvPr/>
        </p:nvSpPr>
        <p:spPr>
          <a:xfrm>
            <a:off x="3381141" y="4535286"/>
            <a:ext cx="3988792" cy="276999"/>
          </a:xfrm>
          <a:prstGeom prst="rect">
            <a:avLst/>
          </a:prstGeom>
          <a:noFill/>
          <a:ln>
            <a:noFill/>
          </a:ln>
        </p:spPr>
        <p:txBody>
          <a:bodyPr wrap="square" rtlCol="0">
            <a:spAutoFit/>
          </a:bodyPr>
          <a:lstStyle/>
          <a:p>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高速演算に有利な</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 </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搭載した</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HPC</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8" name="テキスト ボックス 77">
            <a:extLst>
              <a:ext uri="{FF2B5EF4-FFF2-40B4-BE49-F238E27FC236}">
                <a16:creationId xmlns:a16="http://schemas.microsoft.com/office/drawing/2014/main" id="{54A78A08-9991-4E38-B3FC-0816B0D00307}"/>
              </a:ext>
            </a:extLst>
          </p:cNvPr>
          <p:cNvSpPr txBox="1"/>
          <p:nvPr/>
        </p:nvSpPr>
        <p:spPr>
          <a:xfrm>
            <a:off x="3442964" y="5753947"/>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AMD Ryzen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rPr>
              <a:t>Threadripper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7960X</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(4.2-5.3GHz/24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/48</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64GB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16GB×4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DDR5-4800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 + 4TB HDD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RTX6000 Ada </a:t>
            </a:r>
          </a:p>
          <a:p>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                                                    48GB-GDDR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DisplayPort 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cxnSp>
        <p:nvCxnSpPr>
          <p:cNvPr id="49" name="直線コネクタ 48">
            <a:extLst>
              <a:ext uri="{FF2B5EF4-FFF2-40B4-BE49-F238E27FC236}">
                <a16:creationId xmlns:a16="http://schemas.microsoft.com/office/drawing/2014/main" id="{6F7B40B9-4509-4B23-9F76-77AF0E98394C}"/>
              </a:ext>
            </a:extLst>
          </p:cNvPr>
          <p:cNvCxnSpPr/>
          <p:nvPr/>
        </p:nvCxnSpPr>
        <p:spPr>
          <a:xfrm>
            <a:off x="3541688" y="7224561"/>
            <a:ext cx="352100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Rectangle 3">
            <a:extLst>
              <a:ext uri="{FF2B5EF4-FFF2-40B4-BE49-F238E27FC236}">
                <a16:creationId xmlns:a16="http://schemas.microsoft.com/office/drawing/2014/main" id="{CE186448-D9E8-4EBD-91F8-5E84B2216978}"/>
              </a:ext>
            </a:extLst>
          </p:cNvPr>
          <p:cNvSpPr>
            <a:spLocks noChangeArrowheads="1"/>
          </p:cNvSpPr>
          <p:nvPr/>
        </p:nvSpPr>
        <p:spPr bwMode="auto">
          <a:xfrm>
            <a:off x="401638" y="8297836"/>
            <a:ext cx="6727825" cy="1114654"/>
          </a:xfrm>
          <a:prstGeom prst="rect">
            <a:avLst/>
          </a:prstGeom>
          <a:solidFill>
            <a:schemeClr val="tx2">
              <a:lumMod val="20000"/>
              <a:lumOff val="80000"/>
            </a:schemeClr>
          </a:solidFill>
          <a:ln w="9525" algn="ctr">
            <a:solidFill>
              <a:schemeClr val="bg1"/>
            </a:solid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56" name="テキスト ボックス 55">
            <a:extLst>
              <a:ext uri="{FF2B5EF4-FFF2-40B4-BE49-F238E27FC236}">
                <a16:creationId xmlns:a16="http://schemas.microsoft.com/office/drawing/2014/main" id="{CDAD57D2-1DD3-D20C-3165-E8BBD1EF07EF}"/>
              </a:ext>
            </a:extLst>
          </p:cNvPr>
          <p:cNvSpPr txBox="1"/>
          <p:nvPr/>
        </p:nvSpPr>
        <p:spPr>
          <a:xfrm>
            <a:off x="1455547" y="8393731"/>
            <a:ext cx="5468482" cy="307777"/>
          </a:xfrm>
          <a:prstGeom prst="rect">
            <a:avLst/>
          </a:prstGeom>
          <a:noFill/>
          <a:ln>
            <a:noFill/>
          </a:ln>
        </p:spPr>
        <p:txBody>
          <a:bodyPr wrap="square" rtlCol="0">
            <a:spAutoFit/>
          </a:bodyPr>
          <a:lstStyle/>
          <a:p>
            <a:pPr algn="ct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演算速度が圧倒的！</a:t>
            </a:r>
            <a:r>
              <a:rPr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高性能</a:t>
            </a:r>
            <a:r>
              <a:rPr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搭載（</a:t>
            </a:r>
            <a:r>
              <a:rPr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コア</a:t>
            </a:r>
            <a:r>
              <a:rPr kumimoji="1" lang="ja-JP" altLang="en-US"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40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60" name="テキスト ボックス 59">
            <a:extLst>
              <a:ext uri="{FF2B5EF4-FFF2-40B4-BE49-F238E27FC236}">
                <a16:creationId xmlns:a16="http://schemas.microsoft.com/office/drawing/2014/main" id="{56B15218-9953-A4CD-9D52-F703C785F601}"/>
              </a:ext>
            </a:extLst>
          </p:cNvPr>
          <p:cNvSpPr txBox="1"/>
          <p:nvPr/>
        </p:nvSpPr>
        <p:spPr>
          <a:xfrm>
            <a:off x="1543648" y="8733618"/>
            <a:ext cx="5337727" cy="577081"/>
          </a:xfrm>
          <a:prstGeom prst="rect">
            <a:avLst/>
          </a:prstGeom>
          <a:noFill/>
          <a:ln>
            <a:noFill/>
          </a:ln>
        </p:spPr>
        <p:txBody>
          <a:bodyPr wrap="square" rtlCol="0">
            <a:spAutoFit/>
          </a:bodyPr>
          <a:lstStyle/>
          <a:p>
            <a:r>
              <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Stream</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の並列処理には、</a:t>
            </a:r>
            <a:r>
              <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の性能が高い方が</a:t>
            </a:r>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有利</a:t>
            </a:r>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と言えます。</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並列数に応じて計算速度が向上する効率の高いソルバーになっていますので、</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選定する</a:t>
            </a:r>
            <a:r>
              <a:rPr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rPr>
              <a:t>にはこだわっています。</a:t>
            </a:r>
            <a:endParaRPr kumimoji="1" lang="en-US" altLang="ja-JP" sz="1050" b="1" dirty="0">
              <a:solidFill>
                <a:schemeClr val="bg1"/>
              </a:solidFill>
              <a:effectLst>
                <a:glow rad="101600">
                  <a:srgbClr val="081930"/>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grpSp>
        <p:nvGrpSpPr>
          <p:cNvPr id="81" name="Group 30">
            <a:extLst>
              <a:ext uri="{FF2B5EF4-FFF2-40B4-BE49-F238E27FC236}">
                <a16:creationId xmlns:a16="http://schemas.microsoft.com/office/drawing/2014/main" id="{3BB83C53-2670-47BC-8275-3457C0DCC9FD}"/>
              </a:ext>
            </a:extLst>
          </p:cNvPr>
          <p:cNvGrpSpPr>
            <a:grpSpLocks/>
          </p:cNvGrpSpPr>
          <p:nvPr/>
        </p:nvGrpSpPr>
        <p:grpSpPr bwMode="auto">
          <a:xfrm>
            <a:off x="5586259" y="4956872"/>
            <a:ext cx="798954" cy="619285"/>
            <a:chOff x="1701" y="1985"/>
            <a:chExt cx="6820" cy="5296"/>
          </a:xfrm>
        </p:grpSpPr>
        <p:sp>
          <p:nvSpPr>
            <p:cNvPr id="82" name="グラフィックス 13">
              <a:extLst>
                <a:ext uri="{FF2B5EF4-FFF2-40B4-BE49-F238E27FC236}">
                  <a16:creationId xmlns:a16="http://schemas.microsoft.com/office/drawing/2014/main" id="{6EC17C80-15B2-4A7D-8CDE-CFCE120A4461}"/>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3" name="グラフィックス 13">
              <a:extLst>
                <a:ext uri="{FF2B5EF4-FFF2-40B4-BE49-F238E27FC236}">
                  <a16:creationId xmlns:a16="http://schemas.microsoft.com/office/drawing/2014/main" id="{FAB06C9B-84FB-4BCE-B53D-26CA4B04FE07}"/>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2" name="図 51">
            <a:extLst>
              <a:ext uri="{FF2B5EF4-FFF2-40B4-BE49-F238E27FC236}">
                <a16:creationId xmlns:a16="http://schemas.microsoft.com/office/drawing/2014/main" id="{F3953166-6BBF-852E-F5DB-C61052331D4B}"/>
              </a:ext>
            </a:extLst>
          </p:cNvPr>
          <p:cNvPicPr>
            <a:picLocks noChangeAspect="1"/>
          </p:cNvPicPr>
          <p:nvPr/>
        </p:nvPicPr>
        <p:blipFill>
          <a:blip r:embed="rId6"/>
          <a:stretch>
            <a:fillRect/>
          </a:stretch>
        </p:blipFill>
        <p:spPr>
          <a:xfrm>
            <a:off x="4329156" y="4965842"/>
            <a:ext cx="641355" cy="644553"/>
          </a:xfrm>
          <a:prstGeom prst="rect">
            <a:avLst/>
          </a:prstGeom>
        </p:spPr>
      </p:pic>
      <p:pic>
        <p:nvPicPr>
          <p:cNvPr id="54" name="図 53" descr="80PLUS PLATINUM">
            <a:extLst>
              <a:ext uri="{FF2B5EF4-FFF2-40B4-BE49-F238E27FC236}">
                <a16:creationId xmlns:a16="http://schemas.microsoft.com/office/drawing/2014/main" id="{C131EDA8-9464-4052-A3BE-5D8CA8D275A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26338" y="4958035"/>
            <a:ext cx="467183" cy="650018"/>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627C15B2-BDAF-EFFF-3339-B8E41B4174B9}"/>
              </a:ext>
            </a:extLst>
          </p:cNvPr>
          <p:cNvSpPr txBox="1"/>
          <p:nvPr/>
        </p:nvSpPr>
        <p:spPr>
          <a:xfrm>
            <a:off x="74219" y="1418112"/>
            <a:ext cx="3915162" cy="307777"/>
          </a:xfrm>
          <a:prstGeom prst="rect">
            <a:avLst/>
          </a:prstGeom>
          <a:noFill/>
          <a:ln>
            <a:noFill/>
          </a:ln>
        </p:spPr>
        <p:txBody>
          <a:bodyPr wrap="square" rtlCol="0">
            <a:spAutoFit/>
          </a:bodyPr>
          <a:lstStyle/>
          <a:p>
            <a:pPr algn="ctr"/>
            <a:r>
              <a:rPr lang="ja-JP" altLang="en-US"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にお勧めの</a:t>
            </a:r>
            <a:r>
              <a:rPr lang="en-US" altLang="ja-JP"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42" name="テキスト ボックス 41">
            <a:extLst>
              <a:ext uri="{FF2B5EF4-FFF2-40B4-BE49-F238E27FC236}">
                <a16:creationId xmlns:a16="http://schemas.microsoft.com/office/drawing/2014/main" id="{FDEB530A-47B6-BDB0-1631-5AD3931BE0A5}"/>
              </a:ext>
            </a:extLst>
          </p:cNvPr>
          <p:cNvSpPr txBox="1"/>
          <p:nvPr/>
        </p:nvSpPr>
        <p:spPr>
          <a:xfrm>
            <a:off x="461363" y="1740916"/>
            <a:ext cx="3308767"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高性能</a:t>
            </a:r>
            <a:r>
              <a:rPr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である</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ため、高速</a:t>
            </a: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演算</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が可能</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45" name="テキスト ボックス 44">
            <a:extLst>
              <a:ext uri="{FF2B5EF4-FFF2-40B4-BE49-F238E27FC236}">
                <a16:creationId xmlns:a16="http://schemas.microsoft.com/office/drawing/2014/main" id="{1B49E6A8-408E-E890-12A2-A01CDDEA945D}"/>
              </a:ext>
            </a:extLst>
          </p:cNvPr>
          <p:cNvSpPr txBox="1"/>
          <p:nvPr/>
        </p:nvSpPr>
        <p:spPr>
          <a:xfrm>
            <a:off x="366760" y="431485"/>
            <a:ext cx="3624491"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汎用の熱流体シミュレーションソフトウェア</a:t>
            </a:r>
            <a:endPar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6" name="テキスト ボックス 65">
            <a:extLst>
              <a:ext uri="{FF2B5EF4-FFF2-40B4-BE49-F238E27FC236}">
                <a16:creationId xmlns:a16="http://schemas.microsoft.com/office/drawing/2014/main" id="{40F6FDCD-0EB4-06E3-5EF9-F985A5E5FE51}"/>
              </a:ext>
            </a:extLst>
          </p:cNvPr>
          <p:cNvSpPr txBox="1"/>
          <p:nvPr/>
        </p:nvSpPr>
        <p:spPr>
          <a:xfrm>
            <a:off x="42670" y="624117"/>
            <a:ext cx="3915162" cy="307777"/>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構造格子系汎用三次元熱流体解析システム</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39" name="図 38">
            <a:extLst>
              <a:ext uri="{FF2B5EF4-FFF2-40B4-BE49-F238E27FC236}">
                <a16:creationId xmlns:a16="http://schemas.microsoft.com/office/drawing/2014/main" id="{289A2503-81B3-D0BF-1720-026ED5DC65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9434" y="442438"/>
            <a:ext cx="1405302" cy="1811430"/>
          </a:xfrm>
          <a:prstGeom prst="rect">
            <a:avLst/>
          </a:prstGeom>
        </p:spPr>
      </p:pic>
      <p:pic>
        <p:nvPicPr>
          <p:cNvPr id="46" name="図 45">
            <a:extLst>
              <a:ext uri="{FF2B5EF4-FFF2-40B4-BE49-F238E27FC236}">
                <a16:creationId xmlns:a16="http://schemas.microsoft.com/office/drawing/2014/main" id="{69CE51C9-6FA9-3DF8-06AE-5939CF25FB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341" y="4731249"/>
            <a:ext cx="1560607" cy="2011618"/>
          </a:xfrm>
          <a:prstGeom prst="rect">
            <a:avLst/>
          </a:prstGeom>
        </p:spPr>
      </p:pic>
      <p:pic>
        <p:nvPicPr>
          <p:cNvPr id="50" name="図 49">
            <a:extLst>
              <a:ext uri="{FF2B5EF4-FFF2-40B4-BE49-F238E27FC236}">
                <a16:creationId xmlns:a16="http://schemas.microsoft.com/office/drawing/2014/main" id="{8BD22248-5149-A52D-8672-F49FFF79A72B}"/>
              </a:ext>
            </a:extLst>
          </p:cNvPr>
          <p:cNvPicPr>
            <a:picLocks noChangeAspect="1"/>
          </p:cNvPicPr>
          <p:nvPr/>
        </p:nvPicPr>
        <p:blipFill>
          <a:blip r:embed="rId9"/>
          <a:stretch>
            <a:fillRect/>
          </a:stretch>
        </p:blipFill>
        <p:spPr>
          <a:xfrm>
            <a:off x="3612534" y="4959728"/>
            <a:ext cx="641355" cy="652042"/>
          </a:xfrm>
          <a:prstGeom prst="rect">
            <a:avLst/>
          </a:prstGeom>
        </p:spPr>
      </p:pic>
      <p:pic>
        <p:nvPicPr>
          <p:cNvPr id="43" name="図 42">
            <a:extLst>
              <a:ext uri="{FF2B5EF4-FFF2-40B4-BE49-F238E27FC236}">
                <a16:creationId xmlns:a16="http://schemas.microsoft.com/office/drawing/2014/main" id="{75A94770-EE5D-A85B-411F-07EF3CAF07CE}"/>
              </a:ext>
            </a:extLst>
          </p:cNvPr>
          <p:cNvPicPr>
            <a:picLocks noChangeAspect="1"/>
          </p:cNvPicPr>
          <p:nvPr/>
        </p:nvPicPr>
        <p:blipFill>
          <a:blip r:embed="rId10"/>
          <a:stretch>
            <a:fillRect/>
          </a:stretch>
        </p:blipFill>
        <p:spPr>
          <a:xfrm>
            <a:off x="598017" y="6907671"/>
            <a:ext cx="2135126" cy="1265421"/>
          </a:xfrm>
          <a:prstGeom prst="rect">
            <a:avLst/>
          </a:prstGeom>
        </p:spPr>
      </p:pic>
      <p:pic>
        <p:nvPicPr>
          <p:cNvPr id="48" name="図 47">
            <a:extLst>
              <a:ext uri="{FF2B5EF4-FFF2-40B4-BE49-F238E27FC236}">
                <a16:creationId xmlns:a16="http://schemas.microsoft.com/office/drawing/2014/main" id="{068C6F3C-03DC-D78E-200D-E89B71ABFC5B}"/>
              </a:ext>
            </a:extLst>
          </p:cNvPr>
          <p:cNvPicPr>
            <a:picLocks noChangeAspect="1"/>
          </p:cNvPicPr>
          <p:nvPr/>
        </p:nvPicPr>
        <p:blipFill>
          <a:blip r:embed="rId11"/>
          <a:stretch>
            <a:fillRect/>
          </a:stretch>
        </p:blipFill>
        <p:spPr>
          <a:xfrm>
            <a:off x="2031800" y="5003829"/>
            <a:ext cx="1163894" cy="1635963"/>
          </a:xfrm>
          <a:prstGeom prst="rect">
            <a:avLst/>
          </a:prstGeom>
        </p:spPr>
      </p:pic>
      <p:sp>
        <p:nvSpPr>
          <p:cNvPr id="67" name="テキスト ボックス 66">
            <a:extLst>
              <a:ext uri="{FF2B5EF4-FFF2-40B4-BE49-F238E27FC236}">
                <a16:creationId xmlns:a16="http://schemas.microsoft.com/office/drawing/2014/main" id="{0C317178-6A7E-9371-801B-C2DCAA3A192A}"/>
              </a:ext>
            </a:extLst>
          </p:cNvPr>
          <p:cNvSpPr txBox="1"/>
          <p:nvPr/>
        </p:nvSpPr>
        <p:spPr>
          <a:xfrm>
            <a:off x="117934" y="931602"/>
            <a:ext cx="3915162" cy="461665"/>
          </a:xfrm>
          <a:prstGeom prst="rect">
            <a:avLst/>
          </a:prstGeom>
          <a:noFill/>
          <a:ln>
            <a:noFill/>
          </a:ln>
        </p:spPr>
        <p:txBody>
          <a:bodyPr wrap="square" rtlCol="0">
            <a:spAutoFit/>
          </a:bodyPr>
          <a:lstStyle/>
          <a:p>
            <a:pPr algn="ctr"/>
            <a:r>
              <a:rPr lang="en-US" altLang="ja-JP" sz="2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HEXAGON/STREAM</a:t>
            </a:r>
            <a:endParaRPr kumimoji="1" lang="en-US" altLang="ja-JP" sz="2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73" name="図 72">
            <a:extLst>
              <a:ext uri="{FF2B5EF4-FFF2-40B4-BE49-F238E27FC236}">
                <a16:creationId xmlns:a16="http://schemas.microsoft.com/office/drawing/2014/main" id="{A8C4EA5E-6B47-18E7-7BE4-3235A48AD781}"/>
              </a:ext>
            </a:extLst>
          </p:cNvPr>
          <p:cNvPicPr>
            <a:picLocks noChangeAspect="1"/>
          </p:cNvPicPr>
          <p:nvPr/>
        </p:nvPicPr>
        <p:blipFill>
          <a:blip r:embed="rId12"/>
          <a:stretch>
            <a:fillRect/>
          </a:stretch>
        </p:blipFill>
        <p:spPr>
          <a:xfrm>
            <a:off x="4164957" y="2685939"/>
            <a:ext cx="2774316" cy="1707540"/>
          </a:xfrm>
          <a:prstGeom prst="rect">
            <a:avLst/>
          </a:prstGeom>
        </p:spPr>
      </p:pic>
      <p:pic>
        <p:nvPicPr>
          <p:cNvPr id="38" name="図 37">
            <a:extLst>
              <a:ext uri="{FF2B5EF4-FFF2-40B4-BE49-F238E27FC236}">
                <a16:creationId xmlns:a16="http://schemas.microsoft.com/office/drawing/2014/main" id="{AEDEE350-19B4-73EA-CA9A-903B3C6FC3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66897" y="130412"/>
            <a:ext cx="1711447" cy="2064044"/>
          </a:xfrm>
          <a:prstGeom prst="rect">
            <a:avLst/>
          </a:prstGeom>
        </p:spPr>
      </p:pic>
      <p:pic>
        <p:nvPicPr>
          <p:cNvPr id="37" name="図 36">
            <a:extLst>
              <a:ext uri="{FF2B5EF4-FFF2-40B4-BE49-F238E27FC236}">
                <a16:creationId xmlns:a16="http://schemas.microsoft.com/office/drawing/2014/main" id="{E254914F-2F01-2269-397B-1207EA0BDF4C}"/>
              </a:ext>
            </a:extLst>
          </p:cNvPr>
          <p:cNvPicPr>
            <a:picLocks noChangeAspect="1"/>
          </p:cNvPicPr>
          <p:nvPr/>
        </p:nvPicPr>
        <p:blipFill>
          <a:blip r:embed="rId9"/>
          <a:stretch>
            <a:fillRect/>
          </a:stretch>
        </p:blipFill>
        <p:spPr>
          <a:xfrm>
            <a:off x="668134" y="8498894"/>
            <a:ext cx="723037" cy="735085"/>
          </a:xfrm>
          <a:prstGeom prst="rect">
            <a:avLst/>
          </a:prstGeom>
        </p:spPr>
      </p:pic>
    </p:spTree>
    <p:extLst>
      <p:ext uri="{BB962C8B-B14F-4D97-AF65-F5344CB8AC3E}">
        <p14:creationId xmlns:p14="http://schemas.microsoft.com/office/powerpoint/2010/main" val="570196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図 37">
            <a:extLst>
              <a:ext uri="{FF2B5EF4-FFF2-40B4-BE49-F238E27FC236}">
                <a16:creationId xmlns:a16="http://schemas.microsoft.com/office/drawing/2014/main" id="{34137886-FBFF-000D-D33C-1A11CBEBEF9D}"/>
              </a:ext>
            </a:extLst>
          </p:cNvPr>
          <p:cNvPicPr>
            <a:picLocks noChangeAspect="1"/>
          </p:cNvPicPr>
          <p:nvPr/>
        </p:nvPicPr>
        <p:blipFill>
          <a:blip r:embed="rId2"/>
          <a:stretch>
            <a:fillRect/>
          </a:stretch>
        </p:blipFill>
        <p:spPr>
          <a:xfrm>
            <a:off x="0" y="-8524"/>
            <a:ext cx="7559675" cy="2135080"/>
          </a:xfrm>
          <a:prstGeom prst="rect">
            <a:avLst/>
          </a:prstGeom>
        </p:spPr>
      </p:pic>
      <p:sp>
        <p:nvSpPr>
          <p:cNvPr id="2" name="WordArt 177">
            <a:extLst>
              <a:ext uri="{FF2B5EF4-FFF2-40B4-BE49-F238E27FC236}">
                <a16:creationId xmlns:a16="http://schemas.microsoft.com/office/drawing/2014/main" id="{EB8F218D-1E4C-4351-A89A-21FC7282CCD7}"/>
              </a:ext>
            </a:extLst>
          </p:cNvPr>
          <p:cNvSpPr>
            <a:spLocks noChangeArrowheads="1" noChangeShapeType="1" noTextEdit="1"/>
          </p:cNvSpPr>
          <p:nvPr/>
        </p:nvSpPr>
        <p:spPr bwMode="auto">
          <a:xfrm>
            <a:off x="3395028" y="10041741"/>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3" name="WordArt 178">
            <a:extLst>
              <a:ext uri="{FF2B5EF4-FFF2-40B4-BE49-F238E27FC236}">
                <a16:creationId xmlns:a16="http://schemas.microsoft.com/office/drawing/2014/main" id="{30F85EE9-A86B-41F2-9820-0E36FEF00569}"/>
              </a:ext>
            </a:extLst>
          </p:cNvPr>
          <p:cNvSpPr>
            <a:spLocks noChangeArrowheads="1" noChangeShapeType="1" noTextEdit="1"/>
          </p:cNvSpPr>
          <p:nvPr/>
        </p:nvSpPr>
        <p:spPr bwMode="auto">
          <a:xfrm>
            <a:off x="3395028" y="10257020"/>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4" name="Picture 179">
            <a:extLst>
              <a:ext uri="{FF2B5EF4-FFF2-40B4-BE49-F238E27FC236}">
                <a16:creationId xmlns:a16="http://schemas.microsoft.com/office/drawing/2014/main" id="{6BCF9073-6DBD-4BD7-89CE-838453D6E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10220187"/>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80">
            <a:extLst>
              <a:ext uri="{FF2B5EF4-FFF2-40B4-BE49-F238E27FC236}">
                <a16:creationId xmlns:a16="http://schemas.microsoft.com/office/drawing/2014/main" id="{2F5342A9-0830-482F-A044-863DB9F05946}"/>
              </a:ext>
            </a:extLst>
          </p:cNvPr>
          <p:cNvSpPr>
            <a:spLocks noChangeArrowheads="1" noChangeShapeType="1" noTextEdit="1"/>
          </p:cNvSpPr>
          <p:nvPr/>
        </p:nvSpPr>
        <p:spPr bwMode="auto">
          <a:xfrm>
            <a:off x="4282123" y="10290677"/>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6" name="Picture 181">
            <a:extLst>
              <a:ext uri="{FF2B5EF4-FFF2-40B4-BE49-F238E27FC236}">
                <a16:creationId xmlns:a16="http://schemas.microsoft.com/office/drawing/2014/main" id="{3912E400-04C3-4442-BF06-5745FA1B277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841683" y="9998558"/>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82">
            <a:extLst>
              <a:ext uri="{FF2B5EF4-FFF2-40B4-BE49-F238E27FC236}">
                <a16:creationId xmlns:a16="http://schemas.microsoft.com/office/drawing/2014/main" id="{22602972-7967-449B-9CFC-7B5CE3CC9ECC}"/>
              </a:ext>
            </a:extLst>
          </p:cNvPr>
          <p:cNvGrpSpPr>
            <a:grpSpLocks/>
          </p:cNvGrpSpPr>
          <p:nvPr/>
        </p:nvGrpSpPr>
        <p:grpSpPr bwMode="auto">
          <a:xfrm>
            <a:off x="1276668" y="10061427"/>
            <a:ext cx="1924050" cy="370863"/>
            <a:chOff x="1415" y="3999"/>
            <a:chExt cx="8197" cy="1580"/>
          </a:xfrm>
        </p:grpSpPr>
        <p:sp>
          <p:nvSpPr>
            <p:cNvPr id="8" name="AutoShape 183">
              <a:extLst>
                <a:ext uri="{FF2B5EF4-FFF2-40B4-BE49-F238E27FC236}">
                  <a16:creationId xmlns:a16="http://schemas.microsoft.com/office/drawing/2014/main" id="{C79EFC9A-ADF1-408E-8A68-3954A7C542A1}"/>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9" name="Group 184">
              <a:extLst>
                <a:ext uri="{FF2B5EF4-FFF2-40B4-BE49-F238E27FC236}">
                  <a16:creationId xmlns:a16="http://schemas.microsoft.com/office/drawing/2014/main" id="{182386CA-494F-44B4-9C41-F8B07E95D2B5}"/>
                </a:ext>
              </a:extLst>
            </p:cNvPr>
            <p:cNvGrpSpPr>
              <a:grpSpLocks/>
            </p:cNvGrpSpPr>
            <p:nvPr/>
          </p:nvGrpSpPr>
          <p:grpSpPr bwMode="auto">
            <a:xfrm>
              <a:off x="3584" y="4007"/>
              <a:ext cx="6028" cy="1179"/>
              <a:chOff x="3528" y="3992"/>
              <a:chExt cx="6256" cy="1224"/>
            </a:xfrm>
          </p:grpSpPr>
          <p:sp>
            <p:nvSpPr>
              <p:cNvPr id="28" name="Freeform 185">
                <a:extLst>
                  <a:ext uri="{FF2B5EF4-FFF2-40B4-BE49-F238E27FC236}">
                    <a16:creationId xmlns:a16="http://schemas.microsoft.com/office/drawing/2014/main" id="{079E0FE4-9732-4A0F-9DE1-1BE0326E014E}"/>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86">
                <a:extLst>
                  <a:ext uri="{FF2B5EF4-FFF2-40B4-BE49-F238E27FC236}">
                    <a16:creationId xmlns:a16="http://schemas.microsoft.com/office/drawing/2014/main" id="{117081D7-EDD8-472D-A092-C518714B20DC}"/>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7">
                <a:extLst>
                  <a:ext uri="{FF2B5EF4-FFF2-40B4-BE49-F238E27FC236}">
                    <a16:creationId xmlns:a16="http://schemas.microsoft.com/office/drawing/2014/main" id="{18BA46A4-5CCF-4F11-88B8-6C6221441E19}"/>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8">
                <a:extLst>
                  <a:ext uri="{FF2B5EF4-FFF2-40B4-BE49-F238E27FC236}">
                    <a16:creationId xmlns:a16="http://schemas.microsoft.com/office/drawing/2014/main" id="{78A1F823-ED3C-4B48-A5B1-683DB6FF95D1}"/>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9">
                <a:extLst>
                  <a:ext uri="{FF2B5EF4-FFF2-40B4-BE49-F238E27FC236}">
                    <a16:creationId xmlns:a16="http://schemas.microsoft.com/office/drawing/2014/main" id="{549297AD-D108-4D4C-9B48-FD06F3ECD91E}"/>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Rectangle 190">
                <a:extLst>
                  <a:ext uri="{FF2B5EF4-FFF2-40B4-BE49-F238E27FC236}">
                    <a16:creationId xmlns:a16="http://schemas.microsoft.com/office/drawing/2014/main" id="{913FB8DE-A897-49DD-A3B3-D8CBF73C9492}"/>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Rectangle 191">
                <a:extLst>
                  <a:ext uri="{FF2B5EF4-FFF2-40B4-BE49-F238E27FC236}">
                    <a16:creationId xmlns:a16="http://schemas.microsoft.com/office/drawing/2014/main" id="{9CA380A6-A548-463E-83DC-90B32A29232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2">
                <a:extLst>
                  <a:ext uri="{FF2B5EF4-FFF2-40B4-BE49-F238E27FC236}">
                    <a16:creationId xmlns:a16="http://schemas.microsoft.com/office/drawing/2014/main" id="{6F46113B-38EF-4B19-8317-2787C8B80A3A}"/>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93">
                <a:extLst>
                  <a:ext uri="{FF2B5EF4-FFF2-40B4-BE49-F238E27FC236}">
                    <a16:creationId xmlns:a16="http://schemas.microsoft.com/office/drawing/2014/main" id="{6E0A7466-E633-4545-8AEB-3CF51655ED8B}"/>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194">
              <a:extLst>
                <a:ext uri="{FF2B5EF4-FFF2-40B4-BE49-F238E27FC236}">
                  <a16:creationId xmlns:a16="http://schemas.microsoft.com/office/drawing/2014/main" id="{3471CD07-B585-467E-B1F0-CF6F9BCEB996}"/>
                </a:ext>
              </a:extLst>
            </p:cNvPr>
            <p:cNvGrpSpPr>
              <a:grpSpLocks/>
            </p:cNvGrpSpPr>
            <p:nvPr/>
          </p:nvGrpSpPr>
          <p:grpSpPr bwMode="auto">
            <a:xfrm>
              <a:off x="3553" y="5390"/>
              <a:ext cx="5996" cy="189"/>
              <a:chOff x="3553" y="5390"/>
              <a:chExt cx="5996" cy="189"/>
            </a:xfrm>
          </p:grpSpPr>
          <p:sp>
            <p:nvSpPr>
              <p:cNvPr id="13" name="Rectangle 195">
                <a:extLst>
                  <a:ext uri="{FF2B5EF4-FFF2-40B4-BE49-F238E27FC236}">
                    <a16:creationId xmlns:a16="http://schemas.microsoft.com/office/drawing/2014/main" id="{00F286B7-24CD-472B-8611-D72A819BA1E8}"/>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4" name="Rectangle 196">
                <a:extLst>
                  <a:ext uri="{FF2B5EF4-FFF2-40B4-BE49-F238E27FC236}">
                    <a16:creationId xmlns:a16="http://schemas.microsoft.com/office/drawing/2014/main" id="{213353A5-6097-4A8A-8FD7-5294FAA14E7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5" name="Group 197">
                <a:extLst>
                  <a:ext uri="{FF2B5EF4-FFF2-40B4-BE49-F238E27FC236}">
                    <a16:creationId xmlns:a16="http://schemas.microsoft.com/office/drawing/2014/main" id="{6424A046-69D1-48E3-9E00-60A9D901C9A5}"/>
                  </a:ext>
                </a:extLst>
              </p:cNvPr>
              <p:cNvGrpSpPr>
                <a:grpSpLocks/>
              </p:cNvGrpSpPr>
              <p:nvPr/>
            </p:nvGrpSpPr>
            <p:grpSpPr bwMode="auto">
              <a:xfrm>
                <a:off x="5295" y="5390"/>
                <a:ext cx="2541" cy="189"/>
                <a:chOff x="5295" y="10251"/>
                <a:chExt cx="2541" cy="189"/>
              </a:xfrm>
            </p:grpSpPr>
            <p:sp>
              <p:nvSpPr>
                <p:cNvPr id="16" name="WordArt 198">
                  <a:extLst>
                    <a:ext uri="{FF2B5EF4-FFF2-40B4-BE49-F238E27FC236}">
                      <a16:creationId xmlns:a16="http://schemas.microsoft.com/office/drawing/2014/main" id="{6D624B8F-321F-4D61-AE00-231847D659A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7" name="WordArt 199">
                  <a:extLst>
                    <a:ext uri="{FF2B5EF4-FFF2-40B4-BE49-F238E27FC236}">
                      <a16:creationId xmlns:a16="http://schemas.microsoft.com/office/drawing/2014/main" id="{0FEDB2BA-A2C2-4098-A956-EF0D2669C878}"/>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18" name="WordArt 200">
                  <a:extLst>
                    <a:ext uri="{FF2B5EF4-FFF2-40B4-BE49-F238E27FC236}">
                      <a16:creationId xmlns:a16="http://schemas.microsoft.com/office/drawing/2014/main" id="{4025CD77-2B51-483A-9DA3-945B0116DA0C}"/>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19" name="WordArt 201">
                  <a:extLst>
                    <a:ext uri="{FF2B5EF4-FFF2-40B4-BE49-F238E27FC236}">
                      <a16:creationId xmlns:a16="http://schemas.microsoft.com/office/drawing/2014/main" id="{4240F19C-0299-40D8-B2E8-7D3E2F4F0E90}"/>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0" name="WordArt 202">
                  <a:extLst>
                    <a:ext uri="{FF2B5EF4-FFF2-40B4-BE49-F238E27FC236}">
                      <a16:creationId xmlns:a16="http://schemas.microsoft.com/office/drawing/2014/main" id="{EE8DAB11-58D4-4805-8D37-5C9493FFCC14}"/>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1" name="WordArt 203">
                  <a:extLst>
                    <a:ext uri="{FF2B5EF4-FFF2-40B4-BE49-F238E27FC236}">
                      <a16:creationId xmlns:a16="http://schemas.microsoft.com/office/drawing/2014/main" id="{A79C674F-A2B1-4940-91C3-486CEEFDA550}"/>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2" name="WordArt 204">
                  <a:extLst>
                    <a:ext uri="{FF2B5EF4-FFF2-40B4-BE49-F238E27FC236}">
                      <a16:creationId xmlns:a16="http://schemas.microsoft.com/office/drawing/2014/main" id="{C369A0D6-EAB9-4B33-A759-13C8F7920A93}"/>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3" name="WordArt 205">
                  <a:extLst>
                    <a:ext uri="{FF2B5EF4-FFF2-40B4-BE49-F238E27FC236}">
                      <a16:creationId xmlns:a16="http://schemas.microsoft.com/office/drawing/2014/main" id="{00BD321D-45A3-4389-AAF0-DEE609FE75C4}"/>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4" name="WordArt 206">
                  <a:extLst>
                    <a:ext uri="{FF2B5EF4-FFF2-40B4-BE49-F238E27FC236}">
                      <a16:creationId xmlns:a16="http://schemas.microsoft.com/office/drawing/2014/main" id="{227AF7E3-B321-4936-85BA-80BE6B31B553}"/>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5" name="WordArt 207">
                  <a:extLst>
                    <a:ext uri="{FF2B5EF4-FFF2-40B4-BE49-F238E27FC236}">
                      <a16:creationId xmlns:a16="http://schemas.microsoft.com/office/drawing/2014/main" id="{11B34EF5-2AFF-479B-8783-F836190CF9FA}"/>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6" name="WordArt 208">
                  <a:extLst>
                    <a:ext uri="{FF2B5EF4-FFF2-40B4-BE49-F238E27FC236}">
                      <a16:creationId xmlns:a16="http://schemas.microsoft.com/office/drawing/2014/main" id="{3E846782-9926-43C2-AFC4-F6A5F3F8A2ED}"/>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7" name="WordArt 209">
                  <a:extLst>
                    <a:ext uri="{FF2B5EF4-FFF2-40B4-BE49-F238E27FC236}">
                      <a16:creationId xmlns:a16="http://schemas.microsoft.com/office/drawing/2014/main" id="{FE4314D0-8D0C-45ED-B3BB-A2999ABF154C}"/>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1" name="Freeform 210">
              <a:extLst>
                <a:ext uri="{FF2B5EF4-FFF2-40B4-BE49-F238E27FC236}">
                  <a16:creationId xmlns:a16="http://schemas.microsoft.com/office/drawing/2014/main" id="{2AA91A89-8C3E-472C-BC19-483D9537EBF8}"/>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211">
              <a:extLst>
                <a:ext uri="{FF2B5EF4-FFF2-40B4-BE49-F238E27FC236}">
                  <a16:creationId xmlns:a16="http://schemas.microsoft.com/office/drawing/2014/main" id="{5F961573-E236-4D86-848D-1D9E14750C76}"/>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4" name="Rectangle 3">
            <a:extLst>
              <a:ext uri="{FF2B5EF4-FFF2-40B4-BE49-F238E27FC236}">
                <a16:creationId xmlns:a16="http://schemas.microsoft.com/office/drawing/2014/main" id="{736737C9-DE98-4436-858D-866790B75FC1}"/>
              </a:ext>
            </a:extLst>
          </p:cNvPr>
          <p:cNvSpPr>
            <a:spLocks noChangeArrowheads="1"/>
          </p:cNvSpPr>
          <p:nvPr/>
        </p:nvSpPr>
        <p:spPr bwMode="auto">
          <a:xfrm>
            <a:off x="401638" y="349673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85" name="Picture 4">
            <a:extLst>
              <a:ext uri="{FF2B5EF4-FFF2-40B4-BE49-F238E27FC236}">
                <a16:creationId xmlns:a16="http://schemas.microsoft.com/office/drawing/2014/main" id="{14344D56-0941-4659-9F41-F3424ECB89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4944" b="26869"/>
          <a:stretch>
            <a:fillRect/>
          </a:stretch>
        </p:blipFill>
        <p:spPr bwMode="auto">
          <a:xfrm>
            <a:off x="401638" y="349673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図 8">
            <a:extLst>
              <a:ext uri="{FF2B5EF4-FFF2-40B4-BE49-F238E27FC236}">
                <a16:creationId xmlns:a16="http://schemas.microsoft.com/office/drawing/2014/main" id="{9B92694E-D735-4EFA-8719-7452CCC05A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404759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87" name="図 8">
            <a:extLst>
              <a:ext uri="{FF2B5EF4-FFF2-40B4-BE49-F238E27FC236}">
                <a16:creationId xmlns:a16="http://schemas.microsoft.com/office/drawing/2014/main" id="{0824D9D5-DAD8-4679-9DA6-B29F06B8C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776" y="505569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90" name="WordArt 35">
            <a:extLst>
              <a:ext uri="{FF2B5EF4-FFF2-40B4-BE49-F238E27FC236}">
                <a16:creationId xmlns:a16="http://schemas.microsoft.com/office/drawing/2014/main" id="{727C49C9-51EF-4A8F-B7D7-5C29B045EDC1}"/>
              </a:ext>
            </a:extLst>
          </p:cNvPr>
          <p:cNvSpPr>
            <a:spLocks noChangeArrowheads="1" noChangeShapeType="1" noTextEdit="1"/>
          </p:cNvSpPr>
          <p:nvPr/>
        </p:nvSpPr>
        <p:spPr bwMode="auto">
          <a:xfrm>
            <a:off x="6769099" y="618549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92" name="WordArt 36">
            <a:extLst>
              <a:ext uri="{FF2B5EF4-FFF2-40B4-BE49-F238E27FC236}">
                <a16:creationId xmlns:a16="http://schemas.microsoft.com/office/drawing/2014/main" id="{CD361B3F-26EB-45A4-9B01-D41C801626E6}"/>
              </a:ext>
            </a:extLst>
          </p:cNvPr>
          <p:cNvSpPr>
            <a:spLocks noChangeArrowheads="1" noChangeShapeType="1" noTextEdit="1"/>
          </p:cNvSpPr>
          <p:nvPr/>
        </p:nvSpPr>
        <p:spPr bwMode="auto">
          <a:xfrm>
            <a:off x="6762749" y="608389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a:t>
            </a:r>
            <a:r>
              <a:rPr lang="ja-JP" altLang="en-US" sz="800" b="1" kern="10" dirty="0">
                <a:solidFill>
                  <a:srgbClr val="000000"/>
                </a:solidFill>
                <a:latin typeface="Yu Gothic UI" panose="020B0500000000000000" pitchFamily="50" charset="-128"/>
                <a:ea typeface="Yu Gothic UI" panose="020B0500000000000000" pitchFamily="50" charset="-128"/>
              </a:rPr>
              <a:t>別</a:t>
            </a:r>
            <a:endPar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endParaRPr>
          </a:p>
        </p:txBody>
      </p:sp>
      <p:sp>
        <p:nvSpPr>
          <p:cNvPr id="95" name="テキスト ボックス 94">
            <a:extLst>
              <a:ext uri="{FF2B5EF4-FFF2-40B4-BE49-F238E27FC236}">
                <a16:creationId xmlns:a16="http://schemas.microsoft.com/office/drawing/2014/main" id="{01891D5D-642E-498D-8796-C214E6CA31B5}"/>
              </a:ext>
            </a:extLst>
          </p:cNvPr>
          <p:cNvSpPr txBox="1"/>
          <p:nvPr/>
        </p:nvSpPr>
        <p:spPr>
          <a:xfrm>
            <a:off x="4905774" y="5971565"/>
            <a:ext cx="1904601"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2,098,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96" name="直線コネクタ 95">
            <a:extLst>
              <a:ext uri="{FF2B5EF4-FFF2-40B4-BE49-F238E27FC236}">
                <a16:creationId xmlns:a16="http://schemas.microsoft.com/office/drawing/2014/main" id="{893A2E78-881B-41C2-BF23-6E1934F7F4E8}"/>
              </a:ext>
            </a:extLst>
          </p:cNvPr>
          <p:cNvCxnSpPr/>
          <p:nvPr/>
        </p:nvCxnSpPr>
        <p:spPr>
          <a:xfrm>
            <a:off x="3543453" y="5963656"/>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3">
            <a:extLst>
              <a:ext uri="{FF2B5EF4-FFF2-40B4-BE49-F238E27FC236}">
                <a16:creationId xmlns:a16="http://schemas.microsoft.com/office/drawing/2014/main" id="{3D32CD21-644B-44C0-A83B-B798E3F50AFA}"/>
              </a:ext>
            </a:extLst>
          </p:cNvPr>
          <p:cNvSpPr>
            <a:spLocks noChangeArrowheads="1"/>
          </p:cNvSpPr>
          <p:nvPr/>
        </p:nvSpPr>
        <p:spPr bwMode="auto">
          <a:xfrm>
            <a:off x="401638" y="6700303"/>
            <a:ext cx="6727825" cy="3021013"/>
          </a:xfrm>
          <a:prstGeom prst="rect">
            <a:avLst/>
          </a:prstGeom>
          <a:solidFill>
            <a:srgbClr val="FFFFFF"/>
          </a:solidFill>
          <a:ln w="9525"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vert="horz" wrap="square" lIns="74295" tIns="8890" rIns="74295" bIns="8890" numCol="1" anchor="t" anchorCtr="0" compatLnSpc="1">
            <a:prstTxWarp prst="textNoShape">
              <a:avLst/>
            </a:prstTxWarp>
          </a:bodyPr>
          <a:lstStyle/>
          <a:p>
            <a:endParaRPr lang="ja-JP" altLang="en-US"/>
          </a:p>
        </p:txBody>
      </p:sp>
      <p:pic>
        <p:nvPicPr>
          <p:cNvPr id="129" name="Picture 4">
            <a:extLst>
              <a:ext uri="{FF2B5EF4-FFF2-40B4-BE49-F238E27FC236}">
                <a16:creationId xmlns:a16="http://schemas.microsoft.com/office/drawing/2014/main" id="{BDBA58D4-FDBD-4911-A89B-9A897D565C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4944" b="26869"/>
          <a:stretch>
            <a:fillRect/>
          </a:stretch>
        </p:blipFill>
        <p:spPr bwMode="auto">
          <a:xfrm>
            <a:off x="401638" y="6700303"/>
            <a:ext cx="6727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図 8">
            <a:extLst>
              <a:ext uri="{FF2B5EF4-FFF2-40B4-BE49-F238E27FC236}">
                <a16:creationId xmlns:a16="http://schemas.microsoft.com/office/drawing/2014/main" id="{43782F1F-272D-4C4E-8ECE-5980B93B2D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638" y="7251166"/>
            <a:ext cx="1598613" cy="1458912"/>
          </a:xfrm>
          <a:prstGeom prst="rect">
            <a:avLst/>
          </a:prstGeom>
          <a:noFill/>
          <a:extLst>
            <a:ext uri="{909E8E84-426E-40DD-AFC4-6F175D3DCCD1}">
              <a14:hiddenFill xmlns:a14="http://schemas.microsoft.com/office/drawing/2010/main">
                <a:solidFill>
                  <a:srgbClr val="FFFFFF"/>
                </a:solidFill>
              </a14:hiddenFill>
            </a:ext>
          </a:extLst>
        </p:spPr>
      </p:pic>
      <p:pic>
        <p:nvPicPr>
          <p:cNvPr id="131" name="図 8">
            <a:extLst>
              <a:ext uri="{FF2B5EF4-FFF2-40B4-BE49-F238E27FC236}">
                <a16:creationId xmlns:a16="http://schemas.microsoft.com/office/drawing/2014/main" id="{1E3FAA07-0DDF-4A71-97AA-A520311D7B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1776" y="8259269"/>
            <a:ext cx="1598612" cy="1458912"/>
          </a:xfrm>
          <a:prstGeom prst="rect">
            <a:avLst/>
          </a:prstGeom>
          <a:noFill/>
          <a:extLst>
            <a:ext uri="{909E8E84-426E-40DD-AFC4-6F175D3DCCD1}">
              <a14:hiddenFill xmlns:a14="http://schemas.microsoft.com/office/drawing/2010/main">
                <a:solidFill>
                  <a:srgbClr val="FFFFFF"/>
                </a:solidFill>
              </a14:hiddenFill>
            </a:ext>
          </a:extLst>
        </p:spPr>
      </p:pic>
      <p:sp>
        <p:nvSpPr>
          <p:cNvPr id="133" name="WordArt 35">
            <a:extLst>
              <a:ext uri="{FF2B5EF4-FFF2-40B4-BE49-F238E27FC236}">
                <a16:creationId xmlns:a16="http://schemas.microsoft.com/office/drawing/2014/main" id="{63A09434-2555-44D1-AAFD-888F92AA9587}"/>
              </a:ext>
            </a:extLst>
          </p:cNvPr>
          <p:cNvSpPr>
            <a:spLocks noChangeArrowheads="1" noChangeShapeType="1" noTextEdit="1"/>
          </p:cNvSpPr>
          <p:nvPr/>
        </p:nvSpPr>
        <p:spPr bwMode="auto">
          <a:xfrm>
            <a:off x="6769099" y="9389060"/>
            <a:ext cx="206375" cy="204788"/>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a:ln>
                  <a:noFill/>
                </a:ln>
                <a:solidFill>
                  <a:srgbClr val="000000"/>
                </a:solidFill>
                <a:effectLst/>
                <a:latin typeface="Yu Gothic UI" panose="020B0500000000000000" pitchFamily="50" charset="-128"/>
                <a:ea typeface="Yu Gothic UI" panose="020B0500000000000000" pitchFamily="50" charset="-128"/>
              </a:rPr>
              <a:t>円</a:t>
            </a:r>
          </a:p>
        </p:txBody>
      </p:sp>
      <p:sp>
        <p:nvSpPr>
          <p:cNvPr id="135" name="WordArt 36">
            <a:extLst>
              <a:ext uri="{FF2B5EF4-FFF2-40B4-BE49-F238E27FC236}">
                <a16:creationId xmlns:a16="http://schemas.microsoft.com/office/drawing/2014/main" id="{6D91442D-48B6-44A3-885D-196984EDEA66}"/>
              </a:ext>
            </a:extLst>
          </p:cNvPr>
          <p:cNvSpPr>
            <a:spLocks noChangeArrowheads="1" noChangeShapeType="1" noTextEdit="1"/>
          </p:cNvSpPr>
          <p:nvPr/>
        </p:nvSpPr>
        <p:spPr bwMode="auto">
          <a:xfrm>
            <a:off x="6762749" y="9287460"/>
            <a:ext cx="203200" cy="93663"/>
          </a:xfrm>
          <a:prstGeom prst="rect">
            <a:avLst/>
          </a:prstGeom>
          <a:extLst>
            <a:ext uri="{91240B29-F687-4F45-9708-019B960494DF}">
              <a14:hiddenLine xmlns:a14="http://schemas.microsoft.com/office/drawing/2010/main" w="1524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800" b="1" kern="10" spc="0" dirty="0">
                <a:ln>
                  <a:noFill/>
                </a:ln>
                <a:solidFill>
                  <a:srgbClr val="000000"/>
                </a:solidFill>
                <a:effectLst/>
                <a:latin typeface="Yu Gothic UI" panose="020B0500000000000000" pitchFamily="50" charset="-128"/>
                <a:ea typeface="Yu Gothic UI" panose="020B0500000000000000" pitchFamily="50" charset="-128"/>
              </a:rPr>
              <a:t>税別</a:t>
            </a:r>
          </a:p>
        </p:txBody>
      </p:sp>
      <p:sp>
        <p:nvSpPr>
          <p:cNvPr id="136" name="テキスト ボックス 135">
            <a:extLst>
              <a:ext uri="{FF2B5EF4-FFF2-40B4-BE49-F238E27FC236}">
                <a16:creationId xmlns:a16="http://schemas.microsoft.com/office/drawing/2014/main" id="{0BA96992-4E26-47A3-9733-4E81577F09D5}"/>
              </a:ext>
            </a:extLst>
          </p:cNvPr>
          <p:cNvSpPr txBox="1"/>
          <p:nvPr/>
        </p:nvSpPr>
        <p:spPr>
          <a:xfrm>
            <a:off x="776567" y="6860059"/>
            <a:ext cx="5936885" cy="461665"/>
          </a:xfrm>
          <a:prstGeom prst="rect">
            <a:avLst/>
          </a:prstGeom>
          <a:noFill/>
          <a:ln>
            <a:noFill/>
          </a:ln>
          <a:effectLst>
            <a:glow rad="101600">
              <a:schemeClr val="tx1">
                <a:alpha val="60000"/>
              </a:schemeClr>
            </a:glow>
          </a:effectLst>
        </p:spPr>
        <p:txBody>
          <a:bodyPr wrap="square" rtlCol="0">
            <a:spAutoFit/>
          </a:bodyPr>
          <a:lstStyle/>
          <a:p>
            <a:pPr algn="ct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お求めやすい高性能</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搭載で構成されたコストパフォーマンスの良いモデル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a:p>
            <a:pPr algn="ct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38" name="テキスト ボックス 137">
            <a:extLst>
              <a:ext uri="{FF2B5EF4-FFF2-40B4-BE49-F238E27FC236}">
                <a16:creationId xmlns:a16="http://schemas.microsoft.com/office/drawing/2014/main" id="{C98B9929-9F2C-4803-8E0F-AAAAAB909187}"/>
              </a:ext>
            </a:extLst>
          </p:cNvPr>
          <p:cNvSpPr txBox="1"/>
          <p:nvPr/>
        </p:nvSpPr>
        <p:spPr>
          <a:xfrm>
            <a:off x="4687862" y="9175135"/>
            <a:ext cx="2122514" cy="523220"/>
          </a:xfrm>
          <a:prstGeom prst="rect">
            <a:avLst/>
          </a:prstGeom>
          <a:noFill/>
          <a:ln>
            <a:noFill/>
          </a:ln>
        </p:spPr>
        <p:txBody>
          <a:bodyPr wrap="square" rtlCol="0">
            <a:spAutoFit/>
          </a:bodyPr>
          <a:lstStyle/>
          <a:p>
            <a:pPr algn="r" rtl="0">
              <a:buNone/>
            </a:pPr>
            <a:r>
              <a:rPr lang="en-US" altLang="ja-JP" sz="2800" b="1" kern="10" dirty="0">
                <a:solidFill>
                  <a:srgbClr val="000000"/>
                </a:solidFill>
                <a:latin typeface="游ゴシック" panose="020B0400000000000000" pitchFamily="50" charset="-128"/>
                <a:ea typeface="游ゴシック" panose="020B0400000000000000" pitchFamily="50" charset="-128"/>
              </a:rPr>
              <a:t>1,298</a:t>
            </a:r>
            <a:r>
              <a:rPr lang="en-US" altLang="ja-JP" sz="2800" b="1" kern="10" spc="0" dirty="0">
                <a:ln>
                  <a:noFill/>
                </a:ln>
                <a:solidFill>
                  <a:srgbClr val="000000"/>
                </a:solidFill>
                <a:effectLst/>
                <a:latin typeface="游ゴシック" panose="020B0400000000000000" pitchFamily="50" charset="-128"/>
                <a:ea typeface="游ゴシック" panose="020B0400000000000000" pitchFamily="50" charset="-128"/>
              </a:rPr>
              <a:t>,000</a:t>
            </a:r>
            <a:endParaRPr lang="ja-JP" altLang="en-US" sz="2800" b="1" kern="10" spc="0" dirty="0">
              <a:ln>
                <a:noFill/>
              </a:ln>
              <a:solidFill>
                <a:srgbClr val="000000"/>
              </a:solidFill>
              <a:effectLst/>
              <a:latin typeface="游ゴシック" panose="020B0400000000000000" pitchFamily="50" charset="-128"/>
              <a:ea typeface="游ゴシック" panose="020B0400000000000000" pitchFamily="50" charset="-128"/>
            </a:endParaRPr>
          </a:p>
        </p:txBody>
      </p:sp>
      <p:cxnSp>
        <p:nvCxnSpPr>
          <p:cNvPr id="139" name="直線コネクタ 138">
            <a:extLst>
              <a:ext uri="{FF2B5EF4-FFF2-40B4-BE49-F238E27FC236}">
                <a16:creationId xmlns:a16="http://schemas.microsoft.com/office/drawing/2014/main" id="{12AEC5D1-4B31-4039-8046-FEC4D724BFD3}"/>
              </a:ext>
            </a:extLst>
          </p:cNvPr>
          <p:cNvCxnSpPr/>
          <p:nvPr/>
        </p:nvCxnSpPr>
        <p:spPr>
          <a:xfrm>
            <a:off x="3570293" y="9096129"/>
            <a:ext cx="33956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a:extLst>
              <a:ext uri="{FF2B5EF4-FFF2-40B4-BE49-F238E27FC236}">
                <a16:creationId xmlns:a16="http://schemas.microsoft.com/office/drawing/2014/main" id="{A701DA4A-E2E3-494B-B821-1D561E9C6D5B}"/>
              </a:ext>
            </a:extLst>
          </p:cNvPr>
          <p:cNvSpPr txBox="1"/>
          <p:nvPr/>
        </p:nvSpPr>
        <p:spPr>
          <a:xfrm>
            <a:off x="430211" y="3633665"/>
            <a:ext cx="6632481" cy="276999"/>
          </a:xfrm>
          <a:prstGeom prst="rect">
            <a:avLst/>
          </a:prstGeom>
          <a:noFill/>
          <a:ln>
            <a:noFill/>
          </a:ln>
          <a:effectLst>
            <a:glow rad="101600">
              <a:schemeClr val="tx1">
                <a:alpha val="60000"/>
              </a:schemeClr>
            </a:glow>
          </a:effectLst>
        </p:spPr>
        <p:txBody>
          <a:bodyPr wrap="square" rtlCol="0">
            <a:spAutoFit/>
          </a:bodyPr>
          <a:lstStyle/>
          <a:p>
            <a:pPr algn="ct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Intel CPU&amp;</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高性能</a:t>
            </a:r>
            <a:r>
              <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GPU</a:t>
            </a:r>
            <a:r>
              <a:rPr lang="ja-JP" altLang="en-US"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と、各種人気パーツを選定したバランスの取れたモデル</a:t>
            </a:r>
            <a:endParaRPr lang="en-US" altLang="ja-JP" sz="12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79" name="Rectangle 3">
            <a:extLst>
              <a:ext uri="{FF2B5EF4-FFF2-40B4-BE49-F238E27FC236}">
                <a16:creationId xmlns:a16="http://schemas.microsoft.com/office/drawing/2014/main" id="{5B1ACCE4-0176-4F1C-901C-FE50A1E205F4}"/>
              </a:ext>
            </a:extLst>
          </p:cNvPr>
          <p:cNvSpPr>
            <a:spLocks noChangeArrowheads="1"/>
          </p:cNvSpPr>
          <p:nvPr/>
        </p:nvSpPr>
        <p:spPr bwMode="auto">
          <a:xfrm>
            <a:off x="401638" y="2199153"/>
            <a:ext cx="6727825" cy="1186811"/>
          </a:xfrm>
          <a:prstGeom prst="rect">
            <a:avLst/>
          </a:prstGeom>
          <a:solidFill>
            <a:srgbClr val="DDDEE0"/>
          </a:solidFill>
          <a:ln w="9525" algn="ctr">
            <a:noFill/>
            <a:miter lim="800000"/>
            <a:headEnd/>
            <a:tailEnd/>
          </a:ln>
          <a:effectLst/>
        </p:spPr>
        <p:txBody>
          <a:bodyPr vert="horz" wrap="square" lIns="74295" tIns="8890" rIns="74295" bIns="8890" numCol="1" anchor="t" anchorCtr="0" compatLnSpc="1">
            <a:prstTxWarp prst="textNoShape">
              <a:avLst/>
            </a:prstTxWarp>
          </a:bodyPr>
          <a:lstStyle/>
          <a:p>
            <a:endParaRPr lang="ja-JP" altLang="en-US"/>
          </a:p>
        </p:txBody>
      </p:sp>
      <p:sp>
        <p:nvSpPr>
          <p:cNvPr id="88" name="テキスト ボックス 87">
            <a:extLst>
              <a:ext uri="{FF2B5EF4-FFF2-40B4-BE49-F238E27FC236}">
                <a16:creationId xmlns:a16="http://schemas.microsoft.com/office/drawing/2014/main" id="{95E11B80-4101-4354-A277-153EC51E11FD}"/>
              </a:ext>
            </a:extLst>
          </p:cNvPr>
          <p:cNvSpPr txBox="1"/>
          <p:nvPr/>
        </p:nvSpPr>
        <p:spPr>
          <a:xfrm>
            <a:off x="74219" y="1418112"/>
            <a:ext cx="3915162" cy="307777"/>
          </a:xfrm>
          <a:prstGeom prst="rect">
            <a:avLst/>
          </a:prstGeom>
          <a:noFill/>
          <a:ln>
            <a:noFill/>
          </a:ln>
        </p:spPr>
        <p:txBody>
          <a:bodyPr wrap="square" rtlCol="0">
            <a:spAutoFit/>
          </a:bodyPr>
          <a:lstStyle/>
          <a:p>
            <a:pPr algn="ctr"/>
            <a:r>
              <a:rPr lang="ja-JP" altLang="en-US"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にお勧めの</a:t>
            </a:r>
            <a:r>
              <a:rPr lang="en-US" altLang="ja-JP"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HPC/</a:t>
            </a:r>
            <a:r>
              <a:rPr lang="ja-JP" altLang="en-US"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ワークステーション</a:t>
            </a:r>
            <a:endParaRPr kumimoji="1" lang="en-US" altLang="ja-JP" sz="14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91" name="テキスト ボックス 90">
            <a:extLst>
              <a:ext uri="{FF2B5EF4-FFF2-40B4-BE49-F238E27FC236}">
                <a16:creationId xmlns:a16="http://schemas.microsoft.com/office/drawing/2014/main" id="{96ABEB8E-C036-4043-846C-A904CDD317F4}"/>
              </a:ext>
            </a:extLst>
          </p:cNvPr>
          <p:cNvSpPr txBox="1"/>
          <p:nvPr/>
        </p:nvSpPr>
        <p:spPr>
          <a:xfrm>
            <a:off x="461363" y="1740916"/>
            <a:ext cx="3496469"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高性能</a:t>
            </a:r>
            <a:r>
              <a:rPr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を</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搭載しているため、高速</a:t>
            </a: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演算</a:t>
            </a:r>
            <a:r>
              <a:rPr kumimoji="1"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が可能</a:t>
            </a:r>
            <a:r>
              <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a:t>
            </a:r>
          </a:p>
        </p:txBody>
      </p:sp>
      <p:sp>
        <p:nvSpPr>
          <p:cNvPr id="93" name="テキスト ボックス 92">
            <a:extLst>
              <a:ext uri="{FF2B5EF4-FFF2-40B4-BE49-F238E27FC236}">
                <a16:creationId xmlns:a16="http://schemas.microsoft.com/office/drawing/2014/main" id="{0AF9FE02-A118-4F43-8980-33F01FFCDCD9}"/>
              </a:ext>
            </a:extLst>
          </p:cNvPr>
          <p:cNvSpPr txBox="1"/>
          <p:nvPr/>
        </p:nvSpPr>
        <p:spPr>
          <a:xfrm>
            <a:off x="366760" y="431485"/>
            <a:ext cx="3624491" cy="253916"/>
          </a:xfrm>
          <a:prstGeom prst="rect">
            <a:avLst/>
          </a:prstGeom>
          <a:noFill/>
          <a:ln>
            <a:noFill/>
          </a:ln>
        </p:spPr>
        <p:txBody>
          <a:bodyPr wrap="square" rtlCol="0">
            <a:spAutoFit/>
          </a:bodyPr>
          <a:lstStyle/>
          <a:p>
            <a:pPr algn="ctr"/>
            <a:r>
              <a:rPr lang="ja-JP" altLang="en-US"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汎用の熱流体シミュレーションソフトウェア</a:t>
            </a:r>
            <a:endParaRPr kumimoji="1" lang="en-US" altLang="ja-JP" sz="105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0" name="正方形/長方形 99">
            <a:extLst>
              <a:ext uri="{FF2B5EF4-FFF2-40B4-BE49-F238E27FC236}">
                <a16:creationId xmlns:a16="http://schemas.microsoft.com/office/drawing/2014/main" id="{EAAB91F5-2B93-4F9D-8B43-BE8CC42527AF}"/>
              </a:ext>
            </a:extLst>
          </p:cNvPr>
          <p:cNvSpPr/>
          <p:nvPr/>
        </p:nvSpPr>
        <p:spPr>
          <a:xfrm>
            <a:off x="489255" y="2258146"/>
            <a:ext cx="5106630" cy="508835"/>
          </a:xfrm>
          <a:prstGeom prst="rect">
            <a:avLst/>
          </a:prstGeom>
          <a:gradFill>
            <a:gsLst>
              <a:gs pos="0">
                <a:srgbClr val="000000"/>
              </a:gs>
              <a:gs pos="100000">
                <a:srgbClr val="050F1B"/>
              </a:gs>
              <a:gs pos="58000">
                <a:srgbClr val="091F3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a:extLst>
              <a:ext uri="{FF2B5EF4-FFF2-40B4-BE49-F238E27FC236}">
                <a16:creationId xmlns:a16="http://schemas.microsoft.com/office/drawing/2014/main" id="{8DC6DF90-1DD2-4985-A359-342FF50D9E7B}"/>
              </a:ext>
            </a:extLst>
          </p:cNvPr>
          <p:cNvSpPr txBox="1"/>
          <p:nvPr/>
        </p:nvSpPr>
        <p:spPr>
          <a:xfrm>
            <a:off x="467873" y="2291565"/>
            <a:ext cx="5052860" cy="461665"/>
          </a:xfrm>
          <a:prstGeom prst="rect">
            <a:avLst/>
          </a:prstGeom>
          <a:noFill/>
          <a:ln>
            <a:noFill/>
          </a:ln>
        </p:spPr>
        <p:txBody>
          <a:bodyPr wrap="square" rtlCol="0">
            <a:spAutoFit/>
          </a:bodyPr>
          <a:lstStyle/>
          <a:p>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STREAM</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は様々な業界で使われ続け、既に</a:t>
            </a:r>
            <a:r>
              <a:rPr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30</a:t>
            </a:r>
            <a:r>
              <a:rPr lang="ja-JP" altLang="en-US"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rPr>
              <a:t>年以上の実績を誇る汎用の熱流体シミュレーションソフトウェアです。</a:t>
            </a:r>
            <a:endParaRPr kumimoji="1" lang="en-US" altLang="ja-JP" sz="1200" b="1" dirty="0">
              <a:solidFill>
                <a:schemeClr val="bg1"/>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2" name="テキスト ボックス 101">
            <a:extLst>
              <a:ext uri="{FF2B5EF4-FFF2-40B4-BE49-F238E27FC236}">
                <a16:creationId xmlns:a16="http://schemas.microsoft.com/office/drawing/2014/main" id="{CF0B9354-DE27-4924-9E13-02EDD080A752}"/>
              </a:ext>
            </a:extLst>
          </p:cNvPr>
          <p:cNvSpPr txBox="1"/>
          <p:nvPr/>
        </p:nvSpPr>
        <p:spPr>
          <a:xfrm>
            <a:off x="489256" y="2849490"/>
            <a:ext cx="5106629" cy="584775"/>
          </a:xfrm>
          <a:prstGeom prst="rect">
            <a:avLst/>
          </a:prstGeom>
          <a:noFill/>
          <a:ln>
            <a:noFill/>
          </a:ln>
        </p:spPr>
        <p:txBody>
          <a:bodyPr wrap="square" rtlCol="0">
            <a:spAutoFit/>
          </a:bodyPr>
          <a:lstStyle/>
          <a:p>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計算に利用するモデル形状は、メッシュに沿い、斜めの面や曲面をさいの目状に表現するボクセル法、</a:t>
            </a:r>
            <a:r>
              <a:rPr lang="en-US" altLang="ja-JP" sz="800" dirty="0">
                <a:latin typeface="游ゴシック" panose="020B0400000000000000" pitchFamily="50" charset="-128"/>
                <a:ea typeface="游ゴシック" panose="020B0400000000000000" pitchFamily="50" charset="-128"/>
                <a:cs typeface="Segoe UI" panose="020B0502040204020203" pitchFamily="34" charset="0"/>
              </a:rPr>
              <a:t>CAD</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形状の再現性を向上させるカットセル法に加え、非構造格子で定義される任意形状の物体を有限要素モデルにより重ね合わせて</a:t>
            </a:r>
            <a:r>
              <a:rPr lang="en-US" altLang="ja-JP" sz="800" dirty="0">
                <a:latin typeface="游ゴシック" panose="020B0400000000000000" pitchFamily="50" charset="-128"/>
                <a:ea typeface="游ゴシック" panose="020B0400000000000000" pitchFamily="50" charset="-128"/>
                <a:cs typeface="Segoe UI" panose="020B0502040204020203" pitchFamily="34" charset="0"/>
              </a:rPr>
              <a:t>CAD</a:t>
            </a:r>
            <a:r>
              <a:rPr lang="ja-JP" altLang="en-US" sz="800" dirty="0">
                <a:latin typeface="游ゴシック" panose="020B0400000000000000" pitchFamily="50" charset="-128"/>
                <a:ea typeface="游ゴシック" panose="020B0400000000000000" pitchFamily="50" charset="-128"/>
                <a:cs typeface="Segoe UI" panose="020B0502040204020203" pitchFamily="34" charset="0"/>
              </a:rPr>
              <a:t>のオリジナルの形状をそのまま利用することもできます。</a:t>
            </a:r>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a:p>
            <a:endParaRPr lang="en-US" altLang="ja-JP" sz="800" dirty="0">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4" name="テキスト ボックス 73">
            <a:extLst>
              <a:ext uri="{FF2B5EF4-FFF2-40B4-BE49-F238E27FC236}">
                <a16:creationId xmlns:a16="http://schemas.microsoft.com/office/drawing/2014/main" id="{696C537B-72AC-0D0E-C0BA-6477203A72EE}"/>
              </a:ext>
            </a:extLst>
          </p:cNvPr>
          <p:cNvSpPr txBox="1"/>
          <p:nvPr/>
        </p:nvSpPr>
        <p:spPr>
          <a:xfrm>
            <a:off x="3152066" y="5835600"/>
            <a:ext cx="2030658" cy="6463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WST-W52555XS3Q2TTNVM</a:t>
            </a:r>
          </a:p>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75" name="テキスト ボックス 74">
            <a:extLst>
              <a:ext uri="{FF2B5EF4-FFF2-40B4-BE49-F238E27FC236}">
                <a16:creationId xmlns:a16="http://schemas.microsoft.com/office/drawing/2014/main" id="{31A53A25-32DC-780F-0DE6-F8EAF6AC8CEB}"/>
              </a:ext>
            </a:extLst>
          </p:cNvPr>
          <p:cNvSpPr txBox="1"/>
          <p:nvPr/>
        </p:nvSpPr>
        <p:spPr>
          <a:xfrm>
            <a:off x="3185197" y="9007769"/>
            <a:ext cx="2030658" cy="507831"/>
          </a:xfrm>
          <a:prstGeom prst="rect">
            <a:avLst/>
          </a:prstGeom>
          <a:noFill/>
          <a:ln>
            <a:noFill/>
          </a:ln>
        </p:spPr>
        <p:txBody>
          <a:bodyPr wrap="square" rtlCol="0">
            <a:spAutoFit/>
          </a:bodyPr>
          <a:lstStyle/>
          <a:p>
            <a:endPar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APPLIED</a:t>
            </a:r>
          </a:p>
          <a:p>
            <a:r>
              <a:rPr lang="en-US" altLang="ja-JP" sz="9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BT-U9285KAS1Q1TTNVM</a:t>
            </a:r>
          </a:p>
        </p:txBody>
      </p:sp>
      <p:grpSp>
        <p:nvGrpSpPr>
          <p:cNvPr id="58" name="Group 30">
            <a:extLst>
              <a:ext uri="{FF2B5EF4-FFF2-40B4-BE49-F238E27FC236}">
                <a16:creationId xmlns:a16="http://schemas.microsoft.com/office/drawing/2014/main" id="{5897533F-D981-0FC5-0BFF-DCF79B5C6086}"/>
              </a:ext>
            </a:extLst>
          </p:cNvPr>
          <p:cNvGrpSpPr>
            <a:grpSpLocks/>
          </p:cNvGrpSpPr>
          <p:nvPr/>
        </p:nvGrpSpPr>
        <p:grpSpPr bwMode="auto">
          <a:xfrm>
            <a:off x="5256376" y="4099057"/>
            <a:ext cx="682909" cy="541304"/>
            <a:chOff x="1701" y="1985"/>
            <a:chExt cx="6820" cy="5296"/>
          </a:xfrm>
        </p:grpSpPr>
        <p:sp>
          <p:nvSpPr>
            <p:cNvPr id="79" name="グラフィックス 13">
              <a:extLst>
                <a:ext uri="{FF2B5EF4-FFF2-40B4-BE49-F238E27FC236}">
                  <a16:creationId xmlns:a16="http://schemas.microsoft.com/office/drawing/2014/main" id="{283D427A-58C4-5559-1A25-A31A6B7E16FC}"/>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80" name="グラフィックス 13">
              <a:extLst>
                <a:ext uri="{FF2B5EF4-FFF2-40B4-BE49-F238E27FC236}">
                  <a16:creationId xmlns:a16="http://schemas.microsoft.com/office/drawing/2014/main" id="{9B783827-5EFE-B0E0-760F-D5C1D064630E}"/>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59" name="図 58">
            <a:extLst>
              <a:ext uri="{FF2B5EF4-FFF2-40B4-BE49-F238E27FC236}">
                <a16:creationId xmlns:a16="http://schemas.microsoft.com/office/drawing/2014/main" id="{52B2D0CC-2D77-D18E-F076-72DA2D1ED256}"/>
              </a:ext>
            </a:extLst>
          </p:cNvPr>
          <p:cNvPicPr>
            <a:picLocks noChangeAspect="1"/>
          </p:cNvPicPr>
          <p:nvPr/>
        </p:nvPicPr>
        <p:blipFill>
          <a:blip r:embed="rId9"/>
          <a:stretch>
            <a:fillRect/>
          </a:stretch>
        </p:blipFill>
        <p:spPr>
          <a:xfrm>
            <a:off x="4181863" y="4106897"/>
            <a:ext cx="548200" cy="563391"/>
          </a:xfrm>
          <a:prstGeom prst="rect">
            <a:avLst/>
          </a:prstGeom>
        </p:spPr>
      </p:pic>
      <p:grpSp>
        <p:nvGrpSpPr>
          <p:cNvPr id="82" name="Group 30">
            <a:extLst>
              <a:ext uri="{FF2B5EF4-FFF2-40B4-BE49-F238E27FC236}">
                <a16:creationId xmlns:a16="http://schemas.microsoft.com/office/drawing/2014/main" id="{0C77C7BA-F19C-CF48-0733-4177673F1D82}"/>
              </a:ext>
            </a:extLst>
          </p:cNvPr>
          <p:cNvGrpSpPr>
            <a:grpSpLocks/>
          </p:cNvGrpSpPr>
          <p:nvPr/>
        </p:nvGrpSpPr>
        <p:grpSpPr bwMode="auto">
          <a:xfrm>
            <a:off x="5133589" y="7298942"/>
            <a:ext cx="615530" cy="461540"/>
            <a:chOff x="1701" y="1985"/>
            <a:chExt cx="6820" cy="5296"/>
          </a:xfrm>
        </p:grpSpPr>
        <p:sp>
          <p:nvSpPr>
            <p:cNvPr id="98" name="グラフィックス 13">
              <a:extLst>
                <a:ext uri="{FF2B5EF4-FFF2-40B4-BE49-F238E27FC236}">
                  <a16:creationId xmlns:a16="http://schemas.microsoft.com/office/drawing/2014/main" id="{3D3ADB8F-CC22-F907-38A5-4F5A78A093CD}"/>
                </a:ext>
              </a:extLst>
            </p:cNvPr>
            <p:cNvSpPr>
              <a:spLocks/>
            </p:cNvSpPr>
            <p:nvPr/>
          </p:nvSpPr>
          <p:spPr bwMode="auto">
            <a:xfrm>
              <a:off x="1701" y="5999"/>
              <a:ext cx="6820" cy="1282"/>
            </a:xfrm>
            <a:custGeom>
              <a:avLst/>
              <a:gdLst>
                <a:gd name="T0" fmla="*/ 1800919 w 5814698"/>
                <a:gd name="T1" fmla="*/ 1108 h 814294"/>
                <a:gd name="T2" fmla="*/ 1801005 w 5814698"/>
                <a:gd name="T3" fmla="*/ 814294 h 814294"/>
                <a:gd name="T4" fmla="*/ 2029894 w 5814698"/>
                <a:gd name="T5" fmla="*/ 814294 h 814294"/>
                <a:gd name="T6" fmla="*/ 2029894 w 5814698"/>
                <a:gd name="T7" fmla="*/ 1129 h 814294"/>
                <a:gd name="T8" fmla="*/ 1800919 w 5814698"/>
                <a:gd name="T9" fmla="*/ 1129 h 814294"/>
                <a:gd name="T10" fmla="*/ 0 w 5814698"/>
                <a:gd name="T11" fmla="*/ 22 h 814294"/>
                <a:gd name="T12" fmla="*/ 0 w 5814698"/>
                <a:gd name="T13" fmla="*/ 814294 h 814294"/>
                <a:gd name="T14" fmla="*/ 230967 w 5814698"/>
                <a:gd name="T15" fmla="*/ 814294 h 814294"/>
                <a:gd name="T16" fmla="*/ 230967 w 5814698"/>
                <a:gd name="T17" fmla="*/ 195987 h 814294"/>
                <a:gd name="T18" fmla="*/ 409898 w 5814698"/>
                <a:gd name="T19" fmla="*/ 196052 h 814294"/>
                <a:gd name="T20" fmla="*/ 539934 w 5814698"/>
                <a:gd name="T21" fmla="*/ 241410 h 814294"/>
                <a:gd name="T22" fmla="*/ 590930 w 5814698"/>
                <a:gd name="T23" fmla="*/ 456730 h 814294"/>
                <a:gd name="T24" fmla="*/ 590930 w 5814698"/>
                <a:gd name="T25" fmla="*/ 814294 h 814294"/>
                <a:gd name="T26" fmla="*/ 814707 w 5814698"/>
                <a:gd name="T27" fmla="*/ 814294 h 814294"/>
                <a:gd name="T28" fmla="*/ 814707 w 5814698"/>
                <a:gd name="T29" fmla="*/ 364407 h 814294"/>
                <a:gd name="T30" fmla="*/ 411068 w 5814698"/>
                <a:gd name="T31" fmla="*/ 0 h 814294"/>
                <a:gd name="T32" fmla="*/ 0 w 5814698"/>
                <a:gd name="T33" fmla="*/ 0 h 814294"/>
                <a:gd name="T34" fmla="*/ 2169522 w 5814698"/>
                <a:gd name="T35" fmla="*/ 1129 h 814294"/>
                <a:gd name="T36" fmla="*/ 2169522 w 5814698"/>
                <a:gd name="T37" fmla="*/ 814294 h 814294"/>
                <a:gd name="T38" fmla="*/ 2540853 w 5814698"/>
                <a:gd name="T39" fmla="*/ 814294 h 814294"/>
                <a:gd name="T40" fmla="*/ 2873076 w 5814698"/>
                <a:gd name="T41" fmla="*/ 707286 h 814294"/>
                <a:gd name="T42" fmla="*/ 2954346 w 5814698"/>
                <a:gd name="T43" fmla="*/ 416651 h 814294"/>
                <a:gd name="T44" fmla="*/ 2880244 w 5814698"/>
                <a:gd name="T45" fmla="*/ 136878 h 814294"/>
                <a:gd name="T46" fmla="*/ 2490832 w 5814698"/>
                <a:gd name="T47" fmla="*/ 1129 h 814294"/>
                <a:gd name="T48" fmla="*/ 2396612 w 5814698"/>
                <a:gd name="T49" fmla="*/ 178174 h 814294"/>
                <a:gd name="T50" fmla="*/ 2495054 w 5814698"/>
                <a:gd name="T51" fmla="*/ 178174 h 814294"/>
                <a:gd name="T52" fmla="*/ 2730222 w 5814698"/>
                <a:gd name="T53" fmla="*/ 409439 h 814294"/>
                <a:gd name="T54" fmla="*/ 2495054 w 5814698"/>
                <a:gd name="T55" fmla="*/ 640726 h 814294"/>
                <a:gd name="T56" fmla="*/ 2396612 w 5814698"/>
                <a:gd name="T57" fmla="*/ 640726 h 814294"/>
                <a:gd name="T58" fmla="*/ 2396612 w 5814698"/>
                <a:gd name="T59" fmla="*/ 178195 h 814294"/>
                <a:gd name="T60" fmla="*/ 1470839 w 5814698"/>
                <a:gd name="T61" fmla="*/ 1129 h 814294"/>
                <a:gd name="T62" fmla="*/ 1279781 w 5814698"/>
                <a:gd name="T63" fmla="*/ 645613 h 814294"/>
                <a:gd name="T64" fmla="*/ 1096693 w 5814698"/>
                <a:gd name="T65" fmla="*/ 1173 h 814294"/>
                <a:gd name="T66" fmla="*/ 849571 w 5814698"/>
                <a:gd name="T67" fmla="*/ 1129 h 814294"/>
                <a:gd name="T68" fmla="*/ 1111028 w 5814698"/>
                <a:gd name="T69" fmla="*/ 814294 h 814294"/>
                <a:gd name="T70" fmla="*/ 1440999 w 5814698"/>
                <a:gd name="T71" fmla="*/ 814294 h 814294"/>
                <a:gd name="T72" fmla="*/ 1704513 w 5814698"/>
                <a:gd name="T73" fmla="*/ 1129 h 814294"/>
                <a:gd name="T74" fmla="*/ 1470861 w 5814698"/>
                <a:gd name="T75" fmla="*/ 1129 h 814294"/>
                <a:gd name="T76" fmla="*/ 3060865 w 5814698"/>
                <a:gd name="T77" fmla="*/ 814294 h 814294"/>
                <a:gd name="T78" fmla="*/ 3289839 w 5814698"/>
                <a:gd name="T79" fmla="*/ 814294 h 814294"/>
                <a:gd name="T80" fmla="*/ 3289839 w 5814698"/>
                <a:gd name="T81" fmla="*/ 1195 h 814294"/>
                <a:gd name="T82" fmla="*/ 3060822 w 5814698"/>
                <a:gd name="T83" fmla="*/ 1129 h 814294"/>
                <a:gd name="T84" fmla="*/ 3702639 w 5814698"/>
                <a:gd name="T85" fmla="*/ 1412 h 814294"/>
                <a:gd name="T86" fmla="*/ 3382954 w 5814698"/>
                <a:gd name="T87" fmla="*/ 814012 h 814294"/>
                <a:gd name="T88" fmla="*/ 3608702 w 5814698"/>
                <a:gd name="T89" fmla="*/ 814012 h 814294"/>
                <a:gd name="T90" fmla="*/ 3659287 w 5814698"/>
                <a:gd name="T91" fmla="*/ 670378 h 814294"/>
                <a:gd name="T92" fmla="*/ 4037591 w 5814698"/>
                <a:gd name="T93" fmla="*/ 670378 h 814294"/>
                <a:gd name="T94" fmla="*/ 4085447 w 5814698"/>
                <a:gd name="T95" fmla="*/ 814012 h 814294"/>
                <a:gd name="T96" fmla="*/ 4330577 w 5814698"/>
                <a:gd name="T97" fmla="*/ 814012 h 814294"/>
                <a:gd name="T98" fmla="*/ 4008444 w 5814698"/>
                <a:gd name="T99" fmla="*/ 1347 h 814294"/>
                <a:gd name="T100" fmla="*/ 3702639 w 5814698"/>
                <a:gd name="T101" fmla="*/ 1434 h 814294"/>
                <a:gd name="T102" fmla="*/ 3851254 w 5814698"/>
                <a:gd name="T103" fmla="*/ 149673 h 814294"/>
                <a:gd name="T104" fmla="*/ 3989929 w 5814698"/>
                <a:gd name="T105" fmla="*/ 530350 h 814294"/>
                <a:gd name="T106" fmla="*/ 3708205 w 5814698"/>
                <a:gd name="T107" fmla="*/ 530350 h 81429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814698" h="814294">
                  <a:moveTo>
                    <a:pt x="2418108" y="1108"/>
                  </a:moveTo>
                  <a:lnTo>
                    <a:pt x="2418224" y="814294"/>
                  </a:lnTo>
                  <a:lnTo>
                    <a:pt x="2725554" y="814294"/>
                  </a:lnTo>
                  <a:lnTo>
                    <a:pt x="2725554" y="1129"/>
                  </a:lnTo>
                  <a:lnTo>
                    <a:pt x="2418108" y="1129"/>
                  </a:lnTo>
                  <a:lnTo>
                    <a:pt x="2418108" y="1108"/>
                  </a:lnTo>
                  <a:close/>
                  <a:moveTo>
                    <a:pt x="0" y="22"/>
                  </a:moveTo>
                  <a:lnTo>
                    <a:pt x="0" y="814294"/>
                  </a:lnTo>
                  <a:lnTo>
                    <a:pt x="310121" y="814294"/>
                  </a:lnTo>
                  <a:lnTo>
                    <a:pt x="310121" y="195987"/>
                  </a:lnTo>
                  <a:lnTo>
                    <a:pt x="550373" y="196052"/>
                  </a:lnTo>
                  <a:cubicBezTo>
                    <a:pt x="629954" y="196052"/>
                    <a:pt x="686622" y="210845"/>
                    <a:pt x="724973" y="241410"/>
                  </a:cubicBezTo>
                  <a:cubicBezTo>
                    <a:pt x="773616" y="280121"/>
                    <a:pt x="793446" y="342531"/>
                    <a:pt x="793446" y="456730"/>
                  </a:cubicBezTo>
                  <a:lnTo>
                    <a:pt x="793446" y="814294"/>
                  </a:lnTo>
                  <a:lnTo>
                    <a:pt x="1093914" y="814294"/>
                  </a:lnTo>
                  <a:lnTo>
                    <a:pt x="1093914" y="364407"/>
                  </a:lnTo>
                  <a:cubicBezTo>
                    <a:pt x="1093914" y="43316"/>
                    <a:pt x="819963" y="0"/>
                    <a:pt x="551944" y="0"/>
                  </a:cubicBezTo>
                  <a:lnTo>
                    <a:pt x="0" y="0"/>
                  </a:lnTo>
                  <a:lnTo>
                    <a:pt x="0" y="22"/>
                  </a:lnTo>
                  <a:close/>
                  <a:moveTo>
                    <a:pt x="2913034" y="1129"/>
                  </a:moveTo>
                  <a:lnTo>
                    <a:pt x="2913034" y="814294"/>
                  </a:lnTo>
                  <a:lnTo>
                    <a:pt x="3411623" y="814294"/>
                  </a:lnTo>
                  <a:cubicBezTo>
                    <a:pt x="3677259" y="814294"/>
                    <a:pt x="3763933" y="781275"/>
                    <a:pt x="3857702" y="707286"/>
                  </a:cubicBezTo>
                  <a:cubicBezTo>
                    <a:pt x="3923995" y="655324"/>
                    <a:pt x="3966823" y="541277"/>
                    <a:pt x="3966823" y="416651"/>
                  </a:cubicBezTo>
                  <a:cubicBezTo>
                    <a:pt x="3966823" y="302365"/>
                    <a:pt x="3930566" y="200375"/>
                    <a:pt x="3867326" y="136878"/>
                  </a:cubicBezTo>
                  <a:cubicBezTo>
                    <a:pt x="3753437" y="23331"/>
                    <a:pt x="3589363" y="1129"/>
                    <a:pt x="3344459" y="1129"/>
                  </a:cubicBezTo>
                  <a:lnTo>
                    <a:pt x="2913034" y="1129"/>
                  </a:lnTo>
                  <a:close/>
                  <a:moveTo>
                    <a:pt x="3217950" y="178174"/>
                  </a:moveTo>
                  <a:lnTo>
                    <a:pt x="3350128" y="178174"/>
                  </a:lnTo>
                  <a:cubicBezTo>
                    <a:pt x="3541853" y="178174"/>
                    <a:pt x="3665890" y="242518"/>
                    <a:pt x="3665890" y="409439"/>
                  </a:cubicBezTo>
                  <a:cubicBezTo>
                    <a:pt x="3665890" y="576404"/>
                    <a:pt x="3541853" y="640726"/>
                    <a:pt x="3350128" y="640726"/>
                  </a:cubicBezTo>
                  <a:lnTo>
                    <a:pt x="3217950" y="640726"/>
                  </a:lnTo>
                  <a:lnTo>
                    <a:pt x="3217950" y="178195"/>
                  </a:lnTo>
                  <a:lnTo>
                    <a:pt x="3217950" y="178174"/>
                  </a:lnTo>
                  <a:close/>
                  <a:moveTo>
                    <a:pt x="1974907" y="1129"/>
                  </a:moveTo>
                  <a:lnTo>
                    <a:pt x="1718372" y="645613"/>
                  </a:lnTo>
                  <a:lnTo>
                    <a:pt x="1472538" y="1173"/>
                  </a:lnTo>
                  <a:lnTo>
                    <a:pt x="1140726" y="1129"/>
                  </a:lnTo>
                  <a:lnTo>
                    <a:pt x="1491786" y="814294"/>
                  </a:lnTo>
                  <a:lnTo>
                    <a:pt x="1934841" y="814294"/>
                  </a:lnTo>
                  <a:lnTo>
                    <a:pt x="2288663" y="1129"/>
                  </a:lnTo>
                  <a:lnTo>
                    <a:pt x="1974936" y="1129"/>
                  </a:lnTo>
                  <a:lnTo>
                    <a:pt x="1974907" y="1129"/>
                  </a:lnTo>
                  <a:close/>
                  <a:moveTo>
                    <a:pt x="4109847" y="814294"/>
                  </a:moveTo>
                  <a:lnTo>
                    <a:pt x="4417293" y="814294"/>
                  </a:lnTo>
                  <a:lnTo>
                    <a:pt x="4417293" y="1195"/>
                  </a:lnTo>
                  <a:lnTo>
                    <a:pt x="4109789" y="1129"/>
                  </a:lnTo>
                  <a:lnTo>
                    <a:pt x="4109847" y="814294"/>
                  </a:lnTo>
                  <a:close/>
                  <a:moveTo>
                    <a:pt x="4971562" y="1412"/>
                  </a:moveTo>
                  <a:lnTo>
                    <a:pt x="4542318" y="814012"/>
                  </a:lnTo>
                  <a:lnTo>
                    <a:pt x="4845432" y="814012"/>
                  </a:lnTo>
                  <a:lnTo>
                    <a:pt x="4913353" y="670378"/>
                  </a:lnTo>
                  <a:lnTo>
                    <a:pt x="5421305" y="670378"/>
                  </a:lnTo>
                  <a:lnTo>
                    <a:pt x="5485562" y="814012"/>
                  </a:lnTo>
                  <a:lnTo>
                    <a:pt x="5814699" y="814012"/>
                  </a:lnTo>
                  <a:lnTo>
                    <a:pt x="5382169" y="1347"/>
                  </a:lnTo>
                  <a:lnTo>
                    <a:pt x="4971562" y="1434"/>
                  </a:lnTo>
                  <a:lnTo>
                    <a:pt x="4971562" y="1412"/>
                  </a:lnTo>
                  <a:close/>
                  <a:moveTo>
                    <a:pt x="5171109" y="149673"/>
                  </a:moveTo>
                  <a:lnTo>
                    <a:pt x="5357309" y="530350"/>
                  </a:lnTo>
                  <a:lnTo>
                    <a:pt x="4979035" y="530350"/>
                  </a:lnTo>
                  <a:lnTo>
                    <a:pt x="5171109" y="149673"/>
                  </a:lnTo>
                  <a:close/>
                </a:path>
              </a:pathLst>
            </a:custGeom>
            <a:solidFill>
              <a:schemeClr val="tx1"/>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03" name="グラフィックス 13">
              <a:extLst>
                <a:ext uri="{FF2B5EF4-FFF2-40B4-BE49-F238E27FC236}">
                  <a16:creationId xmlns:a16="http://schemas.microsoft.com/office/drawing/2014/main" id="{E0A9475A-427A-2309-0315-912E79FE3EC6}"/>
                </a:ext>
              </a:extLst>
            </p:cNvPr>
            <p:cNvSpPr>
              <a:spLocks/>
            </p:cNvSpPr>
            <p:nvPr/>
          </p:nvSpPr>
          <p:spPr bwMode="auto">
            <a:xfrm>
              <a:off x="2146" y="1985"/>
              <a:ext cx="5131" cy="3406"/>
            </a:xfrm>
            <a:custGeom>
              <a:avLst/>
              <a:gdLst>
                <a:gd name="T0" fmla="*/ 1215598 w 4374493"/>
                <a:gd name="T1" fmla="*/ 645353 h 2162761"/>
                <a:gd name="T2" fmla="*/ 1215598 w 4374493"/>
                <a:gd name="T3" fmla="*/ 449996 h 2162761"/>
                <a:gd name="T4" fmla="*/ 1273047 w 4374493"/>
                <a:gd name="T5" fmla="*/ 447042 h 2162761"/>
                <a:gd name="T6" fmla="*/ 2155100 w 4374493"/>
                <a:gd name="T7" fmla="*/ 906140 h 2162761"/>
                <a:gd name="T8" fmla="*/ 1373047 w 4374493"/>
                <a:gd name="T9" fmla="*/ 1431972 h 2162761"/>
                <a:gd name="T10" fmla="*/ 1215598 w 4374493"/>
                <a:gd name="T11" fmla="*/ 1406730 h 2162761"/>
                <a:gd name="T12" fmla="*/ 1215598 w 4374493"/>
                <a:gd name="T13" fmla="*/ 814338 h 2162761"/>
                <a:gd name="T14" fmla="*/ 1589311 w 4374493"/>
                <a:gd name="T15" fmla="*/ 1139795 h 2162761"/>
                <a:gd name="T16" fmla="*/ 1866554 w 4374493"/>
                <a:gd name="T17" fmla="*/ 905293 h 2162761"/>
                <a:gd name="T18" fmla="*/ 1323025 w 4374493"/>
                <a:gd name="T19" fmla="*/ 639010 h 2162761"/>
                <a:gd name="T20" fmla="*/ 1215598 w 4374493"/>
                <a:gd name="T21" fmla="*/ 645353 h 2162761"/>
                <a:gd name="T22" fmla="*/ 1215598 w 4374493"/>
                <a:gd name="T23" fmla="*/ 22 h 2162761"/>
                <a:gd name="T24" fmla="*/ 1215598 w 4374493"/>
                <a:gd name="T25" fmla="*/ 291830 h 2162761"/>
                <a:gd name="T26" fmla="*/ 1273047 w 4374493"/>
                <a:gd name="T27" fmla="*/ 288397 h 2162761"/>
                <a:gd name="T28" fmla="*/ 2496288 w 4374493"/>
                <a:gd name="T29" fmla="*/ 897777 h 2162761"/>
                <a:gd name="T30" fmla="*/ 1364581 w 4374493"/>
                <a:gd name="T31" fmla="*/ 1573890 h 2162761"/>
                <a:gd name="T32" fmla="*/ 1215598 w 4374493"/>
                <a:gd name="T33" fmla="*/ 1560725 h 2162761"/>
                <a:gd name="T34" fmla="*/ 1215598 w 4374493"/>
                <a:gd name="T35" fmla="*/ 1741093 h 2162761"/>
                <a:gd name="T36" fmla="*/ 1339678 w 4374493"/>
                <a:gd name="T37" fmla="*/ 1749174 h 2162761"/>
                <a:gd name="T38" fmla="*/ 2641937 w 4374493"/>
                <a:gd name="T39" fmla="*/ 1148071 h 2162761"/>
                <a:gd name="T40" fmla="*/ 3012228 w 4374493"/>
                <a:gd name="T41" fmla="*/ 1373515 h 2162761"/>
                <a:gd name="T42" fmla="*/ 1347929 w 4374493"/>
                <a:gd name="T43" fmla="*/ 1916160 h 2162761"/>
                <a:gd name="T44" fmla="*/ 1215598 w 4374493"/>
                <a:gd name="T45" fmla="*/ 1909252 h 2162761"/>
                <a:gd name="T46" fmla="*/ 1215598 w 4374493"/>
                <a:gd name="T47" fmla="*/ 2162762 h 2162761"/>
                <a:gd name="T48" fmla="*/ 3257965 w 4374493"/>
                <a:gd name="T49" fmla="*/ 2162762 h 2162761"/>
                <a:gd name="T50" fmla="*/ 3257965 w 4374493"/>
                <a:gd name="T51" fmla="*/ 0 h 2162761"/>
                <a:gd name="T52" fmla="*/ 1215619 w 4374493"/>
                <a:gd name="T53" fmla="*/ 0 h 2162761"/>
                <a:gd name="T54" fmla="*/ 1215598 w 4374493"/>
                <a:gd name="T55" fmla="*/ 1406730 h 2162761"/>
                <a:gd name="T56" fmla="*/ 1215598 w 4374493"/>
                <a:gd name="T57" fmla="*/ 1560747 h 2162761"/>
                <a:gd name="T58" fmla="*/ 580644 w 4374493"/>
                <a:gd name="T59" fmla="*/ 953583 h 2162761"/>
                <a:gd name="T60" fmla="*/ 1215598 w 4374493"/>
                <a:gd name="T61" fmla="*/ 645353 h 2162761"/>
                <a:gd name="T62" fmla="*/ 1215598 w 4374493"/>
                <a:gd name="T63" fmla="*/ 814338 h 2162761"/>
                <a:gd name="T64" fmla="*/ 1214818 w 4374493"/>
                <a:gd name="T65" fmla="*/ 814251 h 2162761"/>
                <a:gd name="T66" fmla="*/ 844353 w 4374493"/>
                <a:gd name="T67" fmla="*/ 984126 h 2162761"/>
                <a:gd name="T68" fmla="*/ 1215598 w 4374493"/>
                <a:gd name="T69" fmla="*/ 1406730 h 2162761"/>
                <a:gd name="T70" fmla="*/ 332873 w 4374493"/>
                <a:gd name="T71" fmla="*/ 931100 h 2162761"/>
                <a:gd name="T72" fmla="*/ 1215598 w 4374493"/>
                <a:gd name="T73" fmla="*/ 449974 h 2162761"/>
                <a:gd name="T74" fmla="*/ 1215598 w 4374493"/>
                <a:gd name="T75" fmla="*/ 291830 h 2162761"/>
                <a:gd name="T76" fmla="*/ 0 w 4374493"/>
                <a:gd name="T77" fmla="*/ 897755 h 2162761"/>
                <a:gd name="T78" fmla="*/ 1215619 w 4374493"/>
                <a:gd name="T79" fmla="*/ 1909252 h 2162761"/>
                <a:gd name="T80" fmla="*/ 1215619 w 4374493"/>
                <a:gd name="T81" fmla="*/ 1741115 h 2162761"/>
                <a:gd name="T82" fmla="*/ 332873 w 4374493"/>
                <a:gd name="T83" fmla="*/ 931100 h 21627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374493" h="2162761">
                  <a:moveTo>
                    <a:pt x="1632192" y="645353"/>
                  </a:moveTo>
                  <a:lnTo>
                    <a:pt x="1632192" y="449996"/>
                  </a:lnTo>
                  <a:cubicBezTo>
                    <a:pt x="1657876" y="448635"/>
                    <a:pt x="1683594" y="447650"/>
                    <a:pt x="1709330" y="447042"/>
                  </a:cubicBezTo>
                  <a:cubicBezTo>
                    <a:pt x="2424475" y="430250"/>
                    <a:pt x="2893669" y="906140"/>
                    <a:pt x="2893669" y="906140"/>
                  </a:cubicBezTo>
                  <a:cubicBezTo>
                    <a:pt x="2893669" y="906140"/>
                    <a:pt x="2386939" y="1431972"/>
                    <a:pt x="1843601" y="1431972"/>
                  </a:cubicBezTo>
                  <a:cubicBezTo>
                    <a:pt x="1765329" y="1431972"/>
                    <a:pt x="1695315" y="1422566"/>
                    <a:pt x="1632192" y="1406730"/>
                  </a:cubicBezTo>
                  <a:lnTo>
                    <a:pt x="1632192" y="814338"/>
                  </a:lnTo>
                  <a:cubicBezTo>
                    <a:pt x="1910592" y="839450"/>
                    <a:pt x="1966562" y="931339"/>
                    <a:pt x="2133980" y="1139795"/>
                  </a:cubicBezTo>
                  <a:lnTo>
                    <a:pt x="2506236" y="905293"/>
                  </a:lnTo>
                  <a:cubicBezTo>
                    <a:pt x="2506236" y="905293"/>
                    <a:pt x="2234524" y="639010"/>
                    <a:pt x="1776436" y="639010"/>
                  </a:cubicBezTo>
                  <a:cubicBezTo>
                    <a:pt x="1726572" y="639010"/>
                    <a:pt x="1678946" y="641617"/>
                    <a:pt x="1632192" y="645353"/>
                  </a:cubicBezTo>
                  <a:close/>
                  <a:moveTo>
                    <a:pt x="1632192" y="22"/>
                  </a:moveTo>
                  <a:lnTo>
                    <a:pt x="1632192" y="291830"/>
                  </a:lnTo>
                  <a:cubicBezTo>
                    <a:pt x="1657837" y="290309"/>
                    <a:pt x="1683540" y="289092"/>
                    <a:pt x="1709330" y="288397"/>
                  </a:cubicBezTo>
                  <a:cubicBezTo>
                    <a:pt x="2703863" y="263372"/>
                    <a:pt x="3351785" y="897777"/>
                    <a:pt x="3351785" y="897777"/>
                  </a:cubicBezTo>
                  <a:cubicBezTo>
                    <a:pt x="3351785" y="897777"/>
                    <a:pt x="2607536" y="1573890"/>
                    <a:pt x="1832233" y="1573890"/>
                  </a:cubicBezTo>
                  <a:cubicBezTo>
                    <a:pt x="1761201" y="1573890"/>
                    <a:pt x="1694705" y="1569002"/>
                    <a:pt x="1632192" y="1560725"/>
                  </a:cubicBezTo>
                  <a:lnTo>
                    <a:pt x="1632192" y="1741093"/>
                  </a:lnTo>
                  <a:cubicBezTo>
                    <a:pt x="1685633" y="1746176"/>
                    <a:pt x="1740993" y="1749174"/>
                    <a:pt x="1798796" y="1749174"/>
                  </a:cubicBezTo>
                  <a:cubicBezTo>
                    <a:pt x="2520309" y="1749174"/>
                    <a:pt x="3042072" y="1473898"/>
                    <a:pt x="3547349" y="1148071"/>
                  </a:cubicBezTo>
                  <a:cubicBezTo>
                    <a:pt x="3631058" y="1198187"/>
                    <a:pt x="3974034" y="1320097"/>
                    <a:pt x="4044542" y="1373515"/>
                  </a:cubicBezTo>
                  <a:cubicBezTo>
                    <a:pt x="3564125" y="1673990"/>
                    <a:pt x="2444566" y="1916160"/>
                    <a:pt x="1809874" y="1916160"/>
                  </a:cubicBezTo>
                  <a:cubicBezTo>
                    <a:pt x="1750532" y="1915995"/>
                    <a:pt x="1691236" y="1913689"/>
                    <a:pt x="1632192" y="1909252"/>
                  </a:cubicBezTo>
                  <a:lnTo>
                    <a:pt x="1632192" y="2162762"/>
                  </a:lnTo>
                  <a:lnTo>
                    <a:pt x="4374494" y="2162762"/>
                  </a:lnTo>
                  <a:lnTo>
                    <a:pt x="4374494" y="0"/>
                  </a:lnTo>
                  <a:lnTo>
                    <a:pt x="1632221" y="0"/>
                  </a:lnTo>
                  <a:lnTo>
                    <a:pt x="1632192" y="22"/>
                  </a:lnTo>
                  <a:close/>
                  <a:moveTo>
                    <a:pt x="1632192" y="1406730"/>
                  </a:moveTo>
                  <a:lnTo>
                    <a:pt x="1632192" y="1560747"/>
                  </a:lnTo>
                  <a:cubicBezTo>
                    <a:pt x="964847" y="1471834"/>
                    <a:pt x="779635" y="953583"/>
                    <a:pt x="779635" y="953583"/>
                  </a:cubicBezTo>
                  <a:cubicBezTo>
                    <a:pt x="779635" y="953583"/>
                    <a:pt x="1100049" y="688343"/>
                    <a:pt x="1632192" y="645353"/>
                  </a:cubicBezTo>
                  <a:lnTo>
                    <a:pt x="1632192" y="814338"/>
                  </a:lnTo>
                  <a:cubicBezTo>
                    <a:pt x="1631785" y="814338"/>
                    <a:pt x="1631494" y="814251"/>
                    <a:pt x="1631145" y="814251"/>
                  </a:cubicBezTo>
                  <a:cubicBezTo>
                    <a:pt x="1351903" y="789182"/>
                    <a:pt x="1133719" y="984126"/>
                    <a:pt x="1133719" y="984126"/>
                  </a:cubicBezTo>
                  <a:cubicBezTo>
                    <a:pt x="1133719" y="984126"/>
                    <a:pt x="1255953" y="1312277"/>
                    <a:pt x="1632192" y="1406730"/>
                  </a:cubicBezTo>
                  <a:close/>
                  <a:moveTo>
                    <a:pt x="446951" y="931100"/>
                  </a:moveTo>
                  <a:cubicBezTo>
                    <a:pt x="446951" y="931100"/>
                    <a:pt x="842439" y="495050"/>
                    <a:pt x="1632192" y="449974"/>
                  </a:cubicBezTo>
                  <a:lnTo>
                    <a:pt x="1632192" y="291830"/>
                  </a:lnTo>
                  <a:cubicBezTo>
                    <a:pt x="757479" y="344269"/>
                    <a:pt x="0" y="897755"/>
                    <a:pt x="0" y="897755"/>
                  </a:cubicBezTo>
                  <a:cubicBezTo>
                    <a:pt x="0" y="897755"/>
                    <a:pt x="428982" y="1824423"/>
                    <a:pt x="1632221" y="1909252"/>
                  </a:cubicBezTo>
                  <a:lnTo>
                    <a:pt x="1632221" y="1741115"/>
                  </a:lnTo>
                  <a:cubicBezTo>
                    <a:pt x="749251" y="1658089"/>
                    <a:pt x="446951" y="931100"/>
                    <a:pt x="446951" y="931100"/>
                  </a:cubicBezTo>
                  <a:close/>
                </a:path>
              </a:pathLst>
            </a:custGeom>
            <a:solidFill>
              <a:srgbClr val="76B900"/>
            </a:solidFill>
            <a:ln>
              <a:noFill/>
            </a:ln>
            <a:extLst>
              <a:ext uri="{91240B29-F687-4F45-9708-019B960494DF}">
                <a14:hiddenLine xmlns:a14="http://schemas.microsoft.com/office/drawing/2010/main" w="29051" cap="flat">
                  <a:solidFill>
                    <a:srgbClr val="000000"/>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pic>
        <p:nvPicPr>
          <p:cNvPr id="83" name="図 82">
            <a:extLst>
              <a:ext uri="{FF2B5EF4-FFF2-40B4-BE49-F238E27FC236}">
                <a16:creationId xmlns:a16="http://schemas.microsoft.com/office/drawing/2014/main" id="{2EB8A1B6-CC15-FA37-4E43-3FBC8033C6CF}"/>
              </a:ext>
            </a:extLst>
          </p:cNvPr>
          <p:cNvPicPr>
            <a:picLocks noChangeAspect="1"/>
          </p:cNvPicPr>
          <p:nvPr/>
        </p:nvPicPr>
        <p:blipFill>
          <a:blip r:embed="rId9"/>
          <a:stretch>
            <a:fillRect/>
          </a:stretch>
        </p:blipFill>
        <p:spPr>
          <a:xfrm>
            <a:off x="4165092" y="7305628"/>
            <a:ext cx="494113" cy="480371"/>
          </a:xfrm>
          <a:prstGeom prst="rect">
            <a:avLst/>
          </a:prstGeom>
        </p:spPr>
      </p:pic>
      <p:sp>
        <p:nvSpPr>
          <p:cNvPr id="44" name="テキスト ボックス 43">
            <a:extLst>
              <a:ext uri="{FF2B5EF4-FFF2-40B4-BE49-F238E27FC236}">
                <a16:creationId xmlns:a16="http://schemas.microsoft.com/office/drawing/2014/main" id="{7A0A2027-3117-F7B6-5315-21D23100F73A}"/>
              </a:ext>
            </a:extLst>
          </p:cNvPr>
          <p:cNvSpPr txBox="1"/>
          <p:nvPr/>
        </p:nvSpPr>
        <p:spPr>
          <a:xfrm>
            <a:off x="3358305" y="4682769"/>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Xeon w5-2555X</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(P3.3-4.6GHz/TB3.0 4.8GHz/14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(P14+E0)/28</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64GB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16GB×4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DDR5-4800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2TB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 + 4TB HDD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 6000 Ada </a:t>
            </a:r>
          </a:p>
          <a:p>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                                                 48GB-GDDR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DisplayPort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sp>
        <p:nvSpPr>
          <p:cNvPr id="45" name="テキスト ボックス 44">
            <a:extLst>
              <a:ext uri="{FF2B5EF4-FFF2-40B4-BE49-F238E27FC236}">
                <a16:creationId xmlns:a16="http://schemas.microsoft.com/office/drawing/2014/main" id="{5406B19C-804B-6013-D4CB-E39337B7C23D}"/>
              </a:ext>
            </a:extLst>
          </p:cNvPr>
          <p:cNvSpPr txBox="1"/>
          <p:nvPr/>
        </p:nvSpPr>
        <p:spPr>
          <a:xfrm>
            <a:off x="3322689" y="7810011"/>
            <a:ext cx="4038817" cy="1338828"/>
          </a:xfrm>
          <a:prstGeom prst="rect">
            <a:avLst/>
          </a:prstGeom>
          <a:noFill/>
          <a:ln>
            <a:noFill/>
          </a:ln>
        </p:spPr>
        <p:txBody>
          <a:bodyPr wrap="square" rtlCol="0">
            <a:spAutoFit/>
          </a:bodyPr>
          <a:lstStyle/>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CPU</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Core Ultra 9 285K</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コア（</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8+16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24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スレッド</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/3.7GHz/tb5.6GHz</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メモリ：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32GB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16GB×2</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DDR5-5600</a:t>
            </a: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ストレージ：</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1TB M.2 </a:t>
            </a:r>
            <a:r>
              <a:rPr lang="en-US" altLang="ja-JP" sz="900" b="1" dirty="0" err="1">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NVMe</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sym typeface="Wingdings" panose="05000000000000000000" pitchFamily="2" charset="2"/>
              </a:rPr>
              <a:t>SSD</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グラフィック：</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NVIDIA RTX 5000 Ada </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pt-BR" altLang="ja-JP" sz="900" b="1" dirty="0">
                <a:latin typeface="游ゴシック" panose="020B0400000000000000" pitchFamily="50" charset="-128"/>
                <a:ea typeface="游ゴシック" panose="020B0400000000000000" pitchFamily="50" charset="-128"/>
                <a:cs typeface="Segoe UI" panose="020B0502040204020203" pitchFamily="34" charset="0"/>
              </a:rPr>
              <a:t>32GB-GDDR</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6</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DisplayPort</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x4</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 OS</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Windows 11 Pro 64bit</a:t>
            </a: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電源：</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1,200W</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80 Plus Platinum </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認証）</a:t>
            </a:r>
            <a:endParaRPr lang="en-US" altLang="ja-JP" sz="900" b="1" dirty="0">
              <a:latin typeface="游ゴシック" panose="020B0400000000000000" pitchFamily="50" charset="-128"/>
              <a:ea typeface="游ゴシック" panose="020B0400000000000000" pitchFamily="50" charset="-128"/>
              <a:cs typeface="Segoe UI" panose="020B0502040204020203" pitchFamily="34" charset="0"/>
            </a:endParaRPr>
          </a:p>
          <a:p>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 </a:t>
            </a:r>
            <a:r>
              <a:rPr lang="en-US" altLang="ja-JP" sz="900" b="1" dirty="0">
                <a:latin typeface="游ゴシック" panose="020B0400000000000000" pitchFamily="50" charset="-128"/>
                <a:ea typeface="游ゴシック" panose="020B0400000000000000" pitchFamily="50" charset="-128"/>
                <a:cs typeface="Segoe UI" panose="020B0502040204020203" pitchFamily="34" charset="0"/>
              </a:rPr>
              <a:t>1</a:t>
            </a:r>
            <a:r>
              <a:rPr lang="ja-JP" altLang="en-US" sz="900" b="1" dirty="0">
                <a:latin typeface="游ゴシック" panose="020B0400000000000000" pitchFamily="50" charset="-128"/>
                <a:ea typeface="游ゴシック" panose="020B0400000000000000" pitchFamily="50" charset="-128"/>
                <a:cs typeface="Segoe UI" panose="020B0502040204020203" pitchFamily="34" charset="0"/>
              </a:rPr>
              <a:t>年間センドバック方式ハードウェア保証</a:t>
            </a:r>
          </a:p>
        </p:txBody>
      </p:sp>
      <p:pic>
        <p:nvPicPr>
          <p:cNvPr id="46" name="図 45" descr="80PLUS PLATINUM">
            <a:extLst>
              <a:ext uri="{FF2B5EF4-FFF2-40B4-BE49-F238E27FC236}">
                <a16:creationId xmlns:a16="http://schemas.microsoft.com/office/drawing/2014/main" id="{5B3A4A44-3A82-2890-3171-6D459AB70289}"/>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801183" y="4135956"/>
            <a:ext cx="381567" cy="530895"/>
          </a:xfrm>
          <a:prstGeom prst="rect">
            <a:avLst/>
          </a:prstGeom>
          <a:noFill/>
          <a:extLst>
            <a:ext uri="{909E8E84-426E-40DD-AFC4-6F175D3DCCD1}">
              <a14:hiddenFill xmlns:a14="http://schemas.microsoft.com/office/drawing/2010/main">
                <a:solidFill>
                  <a:srgbClr val="FFFFFF"/>
                </a:solidFill>
              </a14:hiddenFill>
            </a:ext>
          </a:extLst>
        </p:spPr>
      </p:pic>
      <p:pic>
        <p:nvPicPr>
          <p:cNvPr id="47" name="図 46" descr="80PLUS PLATINUM">
            <a:extLst>
              <a:ext uri="{FF2B5EF4-FFF2-40B4-BE49-F238E27FC236}">
                <a16:creationId xmlns:a16="http://schemas.microsoft.com/office/drawing/2014/main" id="{A07632CB-ADB4-EBC3-BC93-67BB10E43AB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10762" y="7289330"/>
            <a:ext cx="380103" cy="528858"/>
          </a:xfrm>
          <a:prstGeom prst="rect">
            <a:avLst/>
          </a:prstGeom>
          <a:noFill/>
          <a:extLst>
            <a:ext uri="{909E8E84-426E-40DD-AFC4-6F175D3DCCD1}">
              <a14:hiddenFill xmlns:a14="http://schemas.microsoft.com/office/drawing/2010/main">
                <a:solidFill>
                  <a:srgbClr val="FFFFFF"/>
                </a:solidFill>
              </a14:hiddenFill>
            </a:ext>
          </a:extLst>
        </p:spPr>
      </p:pic>
      <p:pic>
        <p:nvPicPr>
          <p:cNvPr id="56" name="図 55">
            <a:extLst>
              <a:ext uri="{FF2B5EF4-FFF2-40B4-BE49-F238E27FC236}">
                <a16:creationId xmlns:a16="http://schemas.microsoft.com/office/drawing/2014/main" id="{8AB72C04-4973-FEDF-B2CB-24CDFE9C231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2036" y="4229972"/>
            <a:ext cx="1688228" cy="2176123"/>
          </a:xfrm>
          <a:prstGeom prst="rect">
            <a:avLst/>
          </a:prstGeom>
        </p:spPr>
      </p:pic>
      <p:grpSp>
        <p:nvGrpSpPr>
          <p:cNvPr id="48" name="グループ化 47">
            <a:extLst>
              <a:ext uri="{FF2B5EF4-FFF2-40B4-BE49-F238E27FC236}">
                <a16:creationId xmlns:a16="http://schemas.microsoft.com/office/drawing/2014/main" id="{CCD5D070-2ED4-4AD4-A041-226968374B68}"/>
              </a:ext>
            </a:extLst>
          </p:cNvPr>
          <p:cNvGrpSpPr/>
          <p:nvPr/>
        </p:nvGrpSpPr>
        <p:grpSpPr>
          <a:xfrm>
            <a:off x="507714" y="5914179"/>
            <a:ext cx="1129763" cy="334675"/>
            <a:chOff x="3663256" y="1927456"/>
            <a:chExt cx="4929337" cy="1460240"/>
          </a:xfrm>
          <a:solidFill>
            <a:schemeClr val="bg1">
              <a:alpha val="86000"/>
            </a:schemeClr>
          </a:solidFill>
          <a:effectLst>
            <a:glow rad="63500">
              <a:schemeClr val="tx1">
                <a:alpha val="40000"/>
              </a:schemeClr>
            </a:glow>
          </a:effectLst>
        </p:grpSpPr>
        <p:sp>
          <p:nvSpPr>
            <p:cNvPr id="49" name="テキスト ボックス 48">
              <a:extLst>
                <a:ext uri="{FF2B5EF4-FFF2-40B4-BE49-F238E27FC236}">
                  <a16:creationId xmlns:a16="http://schemas.microsoft.com/office/drawing/2014/main" id="{B3E18EC9-7AA4-40CA-9CA6-7C72BF0D249B}"/>
                </a:ext>
              </a:extLst>
            </p:cNvPr>
            <p:cNvSpPr txBox="1"/>
            <p:nvPr/>
          </p:nvSpPr>
          <p:spPr>
            <a:xfrm>
              <a:off x="3698570" y="1927456"/>
              <a:ext cx="4380756" cy="654546"/>
            </a:xfrm>
            <a:custGeom>
              <a:avLst/>
              <a:gdLst/>
              <a:ahLst/>
              <a:cxnLst/>
              <a:rect l="l" t="t" r="r" b="b"/>
              <a:pathLst>
                <a:path w="4380756" h="654546">
                  <a:moveTo>
                    <a:pt x="447378" y="170111"/>
                  </a:moveTo>
                  <a:lnTo>
                    <a:pt x="334863" y="408533"/>
                  </a:lnTo>
                  <a:lnTo>
                    <a:pt x="469255" y="408533"/>
                  </a:lnTo>
                  <a:lnTo>
                    <a:pt x="449164" y="170111"/>
                  </a:lnTo>
                  <a:close/>
                  <a:moveTo>
                    <a:pt x="4010174" y="144214"/>
                  </a:moveTo>
                  <a:lnTo>
                    <a:pt x="3934272" y="509885"/>
                  </a:lnTo>
                  <a:lnTo>
                    <a:pt x="4017765" y="509885"/>
                  </a:lnTo>
                  <a:cubicBezTo>
                    <a:pt x="4073129" y="509885"/>
                    <a:pt x="4114354" y="481310"/>
                    <a:pt x="4141441" y="424160"/>
                  </a:cubicBezTo>
                  <a:cubicBezTo>
                    <a:pt x="4168527" y="367010"/>
                    <a:pt x="4182071" y="310009"/>
                    <a:pt x="4182071" y="253157"/>
                  </a:cubicBezTo>
                  <a:cubicBezTo>
                    <a:pt x="4182071" y="219521"/>
                    <a:pt x="4174257" y="192956"/>
                    <a:pt x="4158630" y="173459"/>
                  </a:cubicBezTo>
                  <a:cubicBezTo>
                    <a:pt x="4143003" y="153963"/>
                    <a:pt x="4114949" y="144214"/>
                    <a:pt x="4074468" y="144214"/>
                  </a:cubicBezTo>
                  <a:close/>
                  <a:moveTo>
                    <a:pt x="1739503" y="129480"/>
                  </a:moveTo>
                  <a:lnTo>
                    <a:pt x="1705571" y="283518"/>
                  </a:lnTo>
                  <a:lnTo>
                    <a:pt x="1773882" y="283518"/>
                  </a:lnTo>
                  <a:cubicBezTo>
                    <a:pt x="1805732" y="283518"/>
                    <a:pt x="1831851" y="274141"/>
                    <a:pt x="1852240" y="255389"/>
                  </a:cubicBezTo>
                  <a:cubicBezTo>
                    <a:pt x="1872630" y="236637"/>
                    <a:pt x="1882825" y="214312"/>
                    <a:pt x="1882825" y="188416"/>
                  </a:cubicBezTo>
                  <a:cubicBezTo>
                    <a:pt x="1882825" y="149126"/>
                    <a:pt x="1861542" y="129480"/>
                    <a:pt x="1818978" y="129480"/>
                  </a:cubicBezTo>
                  <a:close/>
                  <a:moveTo>
                    <a:pt x="1082278" y="129480"/>
                  </a:moveTo>
                  <a:lnTo>
                    <a:pt x="1048346" y="283518"/>
                  </a:lnTo>
                  <a:lnTo>
                    <a:pt x="1116657" y="283518"/>
                  </a:lnTo>
                  <a:cubicBezTo>
                    <a:pt x="1148507" y="283518"/>
                    <a:pt x="1174626" y="274141"/>
                    <a:pt x="1195016" y="255389"/>
                  </a:cubicBezTo>
                  <a:cubicBezTo>
                    <a:pt x="1215405" y="236637"/>
                    <a:pt x="1225600" y="214312"/>
                    <a:pt x="1225600" y="188416"/>
                  </a:cubicBezTo>
                  <a:cubicBezTo>
                    <a:pt x="1225600" y="149126"/>
                    <a:pt x="1204318" y="129480"/>
                    <a:pt x="1161753" y="129480"/>
                  </a:cubicBezTo>
                  <a:close/>
                  <a:moveTo>
                    <a:pt x="3837385" y="0"/>
                  </a:moveTo>
                  <a:lnTo>
                    <a:pt x="4106168" y="0"/>
                  </a:lnTo>
                  <a:cubicBezTo>
                    <a:pt x="4201716" y="0"/>
                    <a:pt x="4271368" y="25301"/>
                    <a:pt x="4315123" y="75902"/>
                  </a:cubicBezTo>
                  <a:cubicBezTo>
                    <a:pt x="4358879" y="126504"/>
                    <a:pt x="4380756" y="192584"/>
                    <a:pt x="4380756" y="274141"/>
                  </a:cubicBezTo>
                  <a:cubicBezTo>
                    <a:pt x="4380756" y="352425"/>
                    <a:pt x="4362004" y="424755"/>
                    <a:pt x="4324499" y="491133"/>
                  </a:cubicBezTo>
                  <a:cubicBezTo>
                    <a:pt x="4286995" y="557510"/>
                    <a:pt x="4242644" y="601340"/>
                    <a:pt x="4191447" y="622623"/>
                  </a:cubicBezTo>
                  <a:cubicBezTo>
                    <a:pt x="4140250" y="643905"/>
                    <a:pt x="4091434" y="654546"/>
                    <a:pt x="4045000" y="654546"/>
                  </a:cubicBezTo>
                  <a:lnTo>
                    <a:pt x="3700314" y="654546"/>
                  </a:lnTo>
                  <a:close/>
                  <a:moveTo>
                    <a:pt x="3181946" y="0"/>
                  </a:moveTo>
                  <a:lnTo>
                    <a:pt x="3716834" y="0"/>
                  </a:lnTo>
                  <a:lnTo>
                    <a:pt x="3686920" y="140643"/>
                  </a:lnTo>
                  <a:lnTo>
                    <a:pt x="3354735" y="140643"/>
                  </a:lnTo>
                  <a:lnTo>
                    <a:pt x="3332858" y="244673"/>
                  </a:lnTo>
                  <a:lnTo>
                    <a:pt x="3652987" y="244673"/>
                  </a:lnTo>
                  <a:lnTo>
                    <a:pt x="3623519" y="377279"/>
                  </a:lnTo>
                  <a:lnTo>
                    <a:pt x="3303836" y="377279"/>
                  </a:lnTo>
                  <a:lnTo>
                    <a:pt x="3276154" y="505420"/>
                  </a:lnTo>
                  <a:lnTo>
                    <a:pt x="3636467" y="505420"/>
                  </a:lnTo>
                  <a:lnTo>
                    <a:pt x="3604320" y="654546"/>
                  </a:lnTo>
                  <a:lnTo>
                    <a:pt x="3042196" y="654546"/>
                  </a:lnTo>
                  <a:close/>
                  <a:moveTo>
                    <a:pt x="2839790" y="0"/>
                  </a:moveTo>
                  <a:lnTo>
                    <a:pt x="3044726" y="0"/>
                  </a:lnTo>
                  <a:lnTo>
                    <a:pt x="2904530" y="654546"/>
                  </a:lnTo>
                  <a:lnTo>
                    <a:pt x="2699594" y="654546"/>
                  </a:lnTo>
                  <a:close/>
                  <a:moveTo>
                    <a:pt x="2219920" y="0"/>
                  </a:moveTo>
                  <a:lnTo>
                    <a:pt x="2423964" y="0"/>
                  </a:lnTo>
                  <a:lnTo>
                    <a:pt x="2317701" y="494705"/>
                  </a:lnTo>
                  <a:lnTo>
                    <a:pt x="2642295" y="494705"/>
                  </a:lnTo>
                  <a:lnTo>
                    <a:pt x="2608808" y="654546"/>
                  </a:lnTo>
                  <a:lnTo>
                    <a:pt x="2081064" y="654546"/>
                  </a:lnTo>
                  <a:close/>
                  <a:moveTo>
                    <a:pt x="1563588" y="0"/>
                  </a:moveTo>
                  <a:lnTo>
                    <a:pt x="1860947" y="0"/>
                  </a:lnTo>
                  <a:cubicBezTo>
                    <a:pt x="1916906" y="0"/>
                    <a:pt x="1959099" y="6623"/>
                    <a:pt x="1987526" y="19869"/>
                  </a:cubicBezTo>
                  <a:cubicBezTo>
                    <a:pt x="2015952" y="33114"/>
                    <a:pt x="2037606" y="52760"/>
                    <a:pt x="2052489" y="78804"/>
                  </a:cubicBezTo>
                  <a:cubicBezTo>
                    <a:pt x="2067372" y="104849"/>
                    <a:pt x="2074813" y="136773"/>
                    <a:pt x="2074813" y="174575"/>
                  </a:cubicBezTo>
                  <a:cubicBezTo>
                    <a:pt x="2074813" y="223689"/>
                    <a:pt x="2061493" y="267370"/>
                    <a:pt x="2034853" y="305619"/>
                  </a:cubicBezTo>
                  <a:cubicBezTo>
                    <a:pt x="2008212" y="343867"/>
                    <a:pt x="1974726" y="371326"/>
                    <a:pt x="1934394" y="387995"/>
                  </a:cubicBezTo>
                  <a:cubicBezTo>
                    <a:pt x="1894061" y="404664"/>
                    <a:pt x="1838176" y="412998"/>
                    <a:pt x="1766739" y="412998"/>
                  </a:cubicBezTo>
                  <a:lnTo>
                    <a:pt x="1676995" y="412998"/>
                  </a:lnTo>
                  <a:lnTo>
                    <a:pt x="1626096" y="654546"/>
                  </a:lnTo>
                  <a:lnTo>
                    <a:pt x="1422053" y="654546"/>
                  </a:lnTo>
                  <a:close/>
                  <a:moveTo>
                    <a:pt x="906364" y="0"/>
                  </a:moveTo>
                  <a:lnTo>
                    <a:pt x="1203722" y="0"/>
                  </a:lnTo>
                  <a:cubicBezTo>
                    <a:pt x="1259682" y="0"/>
                    <a:pt x="1301874" y="6623"/>
                    <a:pt x="1330300" y="19869"/>
                  </a:cubicBezTo>
                  <a:cubicBezTo>
                    <a:pt x="1358726" y="33114"/>
                    <a:pt x="1380381" y="52760"/>
                    <a:pt x="1395264" y="78804"/>
                  </a:cubicBezTo>
                  <a:cubicBezTo>
                    <a:pt x="1410147" y="104849"/>
                    <a:pt x="1417588" y="136773"/>
                    <a:pt x="1417588" y="174575"/>
                  </a:cubicBezTo>
                  <a:cubicBezTo>
                    <a:pt x="1417588" y="223689"/>
                    <a:pt x="1404268" y="267370"/>
                    <a:pt x="1377628" y="305619"/>
                  </a:cubicBezTo>
                  <a:cubicBezTo>
                    <a:pt x="1350987" y="343867"/>
                    <a:pt x="1317501" y="371326"/>
                    <a:pt x="1277169" y="387995"/>
                  </a:cubicBezTo>
                  <a:cubicBezTo>
                    <a:pt x="1236836" y="404664"/>
                    <a:pt x="1180952" y="412998"/>
                    <a:pt x="1109514" y="412998"/>
                  </a:cubicBezTo>
                  <a:lnTo>
                    <a:pt x="1019771" y="412998"/>
                  </a:lnTo>
                  <a:lnTo>
                    <a:pt x="968871" y="654546"/>
                  </a:lnTo>
                  <a:lnTo>
                    <a:pt x="764828" y="654546"/>
                  </a:lnTo>
                  <a:close/>
                  <a:moveTo>
                    <a:pt x="369689" y="0"/>
                  </a:moveTo>
                  <a:lnTo>
                    <a:pt x="585341" y="0"/>
                  </a:lnTo>
                  <a:lnTo>
                    <a:pt x="689372" y="654546"/>
                  </a:lnTo>
                  <a:lnTo>
                    <a:pt x="491133" y="654546"/>
                  </a:lnTo>
                  <a:lnTo>
                    <a:pt x="482203" y="547390"/>
                  </a:lnTo>
                  <a:lnTo>
                    <a:pt x="268784" y="547390"/>
                  </a:lnTo>
                  <a:lnTo>
                    <a:pt x="217885" y="654546"/>
                  </a:lnTo>
                  <a:lnTo>
                    <a:pt x="0" y="65454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53" name="テキスト ボックス 52">
              <a:extLst>
                <a:ext uri="{FF2B5EF4-FFF2-40B4-BE49-F238E27FC236}">
                  <a16:creationId xmlns:a16="http://schemas.microsoft.com/office/drawing/2014/main" id="{191D9E20-D726-47DF-8690-1093A0A294E6}"/>
                </a:ext>
              </a:extLst>
            </p:cNvPr>
            <p:cNvSpPr txBox="1"/>
            <p:nvPr/>
          </p:nvSpPr>
          <p:spPr>
            <a:xfrm>
              <a:off x="3663256" y="2710826"/>
              <a:ext cx="4929337" cy="676870"/>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grpSp>
      <p:pic>
        <p:nvPicPr>
          <p:cNvPr id="60" name="図 59">
            <a:extLst>
              <a:ext uri="{FF2B5EF4-FFF2-40B4-BE49-F238E27FC236}">
                <a16:creationId xmlns:a16="http://schemas.microsoft.com/office/drawing/2014/main" id="{B54B3202-B593-9551-3E5D-D6608CB2CBA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95031" y="374412"/>
            <a:ext cx="1252940" cy="1615038"/>
          </a:xfrm>
          <a:prstGeom prst="rect">
            <a:avLst/>
          </a:prstGeom>
        </p:spPr>
      </p:pic>
      <p:sp>
        <p:nvSpPr>
          <p:cNvPr id="64" name="テキスト ボックス 63">
            <a:extLst>
              <a:ext uri="{FF2B5EF4-FFF2-40B4-BE49-F238E27FC236}">
                <a16:creationId xmlns:a16="http://schemas.microsoft.com/office/drawing/2014/main" id="{ED41891D-246C-8610-F1C1-BAEBE816B182}"/>
              </a:ext>
            </a:extLst>
          </p:cNvPr>
          <p:cNvSpPr txBox="1"/>
          <p:nvPr/>
        </p:nvSpPr>
        <p:spPr>
          <a:xfrm>
            <a:off x="42670" y="624117"/>
            <a:ext cx="3915162" cy="523220"/>
          </a:xfrm>
          <a:prstGeom prst="rect">
            <a:avLst/>
          </a:prstGeom>
          <a:noFill/>
          <a:ln>
            <a:noFill/>
          </a:ln>
        </p:spPr>
        <p:txBody>
          <a:bodyPr wrap="square" rtlCol="0">
            <a:spAutoFit/>
          </a:bodyPr>
          <a:lstStyle/>
          <a:p>
            <a:pPr algn="ctr"/>
            <a:r>
              <a:rPr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構造格子系汎用三次元熱流体解析システム</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pPr algn="ct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39" name="図 38">
            <a:extLst>
              <a:ext uri="{FF2B5EF4-FFF2-40B4-BE49-F238E27FC236}">
                <a16:creationId xmlns:a16="http://schemas.microsoft.com/office/drawing/2014/main" id="{66A2D63E-13F3-589F-6136-99011E2CFA70}"/>
              </a:ext>
            </a:extLst>
          </p:cNvPr>
          <p:cNvPicPr>
            <a:picLocks noChangeAspect="1"/>
          </p:cNvPicPr>
          <p:nvPr/>
        </p:nvPicPr>
        <p:blipFill>
          <a:blip r:embed="rId12"/>
          <a:stretch>
            <a:fillRect/>
          </a:stretch>
        </p:blipFill>
        <p:spPr>
          <a:xfrm>
            <a:off x="3567839" y="4103460"/>
            <a:ext cx="555929" cy="563391"/>
          </a:xfrm>
          <a:prstGeom prst="rect">
            <a:avLst/>
          </a:prstGeom>
        </p:spPr>
      </p:pic>
      <p:pic>
        <p:nvPicPr>
          <p:cNvPr id="43" name="図 42">
            <a:extLst>
              <a:ext uri="{FF2B5EF4-FFF2-40B4-BE49-F238E27FC236}">
                <a16:creationId xmlns:a16="http://schemas.microsoft.com/office/drawing/2014/main" id="{826F1CDD-990E-0C77-CD72-EA9CBE7CE953}"/>
              </a:ext>
            </a:extLst>
          </p:cNvPr>
          <p:cNvPicPr>
            <a:picLocks noChangeAspect="1"/>
          </p:cNvPicPr>
          <p:nvPr/>
        </p:nvPicPr>
        <p:blipFill>
          <a:blip r:embed="rId13"/>
          <a:stretch>
            <a:fillRect/>
          </a:stretch>
        </p:blipFill>
        <p:spPr>
          <a:xfrm>
            <a:off x="3640969" y="7320232"/>
            <a:ext cx="459205" cy="454733"/>
          </a:xfrm>
          <a:prstGeom prst="rect">
            <a:avLst/>
          </a:prstGeom>
        </p:spPr>
      </p:pic>
      <p:pic>
        <p:nvPicPr>
          <p:cNvPr id="54" name="図 53">
            <a:extLst>
              <a:ext uri="{FF2B5EF4-FFF2-40B4-BE49-F238E27FC236}">
                <a16:creationId xmlns:a16="http://schemas.microsoft.com/office/drawing/2014/main" id="{4B91FD33-B3F1-4D76-9DC0-92F583818493}"/>
              </a:ext>
            </a:extLst>
          </p:cNvPr>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109094" y="7414198"/>
            <a:ext cx="1697966" cy="2274873"/>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グループ化 54">
            <a:extLst>
              <a:ext uri="{FF2B5EF4-FFF2-40B4-BE49-F238E27FC236}">
                <a16:creationId xmlns:a16="http://schemas.microsoft.com/office/drawing/2014/main" id="{4786238F-260C-48CB-B5C1-C312B98962F0}"/>
              </a:ext>
            </a:extLst>
          </p:cNvPr>
          <p:cNvGrpSpPr/>
          <p:nvPr/>
        </p:nvGrpSpPr>
        <p:grpSpPr>
          <a:xfrm>
            <a:off x="507714" y="9166953"/>
            <a:ext cx="1129763" cy="334675"/>
            <a:chOff x="3663256" y="1927456"/>
            <a:chExt cx="4929337" cy="1460240"/>
          </a:xfrm>
          <a:solidFill>
            <a:schemeClr val="bg1">
              <a:alpha val="86000"/>
            </a:schemeClr>
          </a:solidFill>
          <a:effectLst>
            <a:glow rad="63500">
              <a:schemeClr val="tx1">
                <a:alpha val="40000"/>
              </a:schemeClr>
            </a:glow>
          </a:effectLst>
        </p:grpSpPr>
        <p:sp>
          <p:nvSpPr>
            <p:cNvPr id="62" name="テキスト ボックス 61">
              <a:extLst>
                <a:ext uri="{FF2B5EF4-FFF2-40B4-BE49-F238E27FC236}">
                  <a16:creationId xmlns:a16="http://schemas.microsoft.com/office/drawing/2014/main" id="{89FF9F55-F5BF-4361-9CB1-E08B8B000BD7}"/>
                </a:ext>
              </a:extLst>
            </p:cNvPr>
            <p:cNvSpPr txBox="1"/>
            <p:nvPr/>
          </p:nvSpPr>
          <p:spPr>
            <a:xfrm>
              <a:off x="3698570" y="1927456"/>
              <a:ext cx="4380756" cy="654546"/>
            </a:xfrm>
            <a:custGeom>
              <a:avLst/>
              <a:gdLst/>
              <a:ahLst/>
              <a:cxnLst/>
              <a:rect l="l" t="t" r="r" b="b"/>
              <a:pathLst>
                <a:path w="4380756" h="654546">
                  <a:moveTo>
                    <a:pt x="447378" y="170111"/>
                  </a:moveTo>
                  <a:lnTo>
                    <a:pt x="334863" y="408533"/>
                  </a:lnTo>
                  <a:lnTo>
                    <a:pt x="469255" y="408533"/>
                  </a:lnTo>
                  <a:lnTo>
                    <a:pt x="449164" y="170111"/>
                  </a:lnTo>
                  <a:close/>
                  <a:moveTo>
                    <a:pt x="4010174" y="144214"/>
                  </a:moveTo>
                  <a:lnTo>
                    <a:pt x="3934272" y="509885"/>
                  </a:lnTo>
                  <a:lnTo>
                    <a:pt x="4017765" y="509885"/>
                  </a:lnTo>
                  <a:cubicBezTo>
                    <a:pt x="4073129" y="509885"/>
                    <a:pt x="4114354" y="481310"/>
                    <a:pt x="4141441" y="424160"/>
                  </a:cubicBezTo>
                  <a:cubicBezTo>
                    <a:pt x="4168527" y="367010"/>
                    <a:pt x="4182071" y="310009"/>
                    <a:pt x="4182071" y="253157"/>
                  </a:cubicBezTo>
                  <a:cubicBezTo>
                    <a:pt x="4182071" y="219521"/>
                    <a:pt x="4174257" y="192956"/>
                    <a:pt x="4158630" y="173459"/>
                  </a:cubicBezTo>
                  <a:cubicBezTo>
                    <a:pt x="4143003" y="153963"/>
                    <a:pt x="4114949" y="144214"/>
                    <a:pt x="4074468" y="144214"/>
                  </a:cubicBezTo>
                  <a:close/>
                  <a:moveTo>
                    <a:pt x="1739503" y="129480"/>
                  </a:moveTo>
                  <a:lnTo>
                    <a:pt x="1705571" y="283518"/>
                  </a:lnTo>
                  <a:lnTo>
                    <a:pt x="1773882" y="283518"/>
                  </a:lnTo>
                  <a:cubicBezTo>
                    <a:pt x="1805732" y="283518"/>
                    <a:pt x="1831851" y="274141"/>
                    <a:pt x="1852240" y="255389"/>
                  </a:cubicBezTo>
                  <a:cubicBezTo>
                    <a:pt x="1872630" y="236637"/>
                    <a:pt x="1882825" y="214312"/>
                    <a:pt x="1882825" y="188416"/>
                  </a:cubicBezTo>
                  <a:cubicBezTo>
                    <a:pt x="1882825" y="149126"/>
                    <a:pt x="1861542" y="129480"/>
                    <a:pt x="1818978" y="129480"/>
                  </a:cubicBezTo>
                  <a:close/>
                  <a:moveTo>
                    <a:pt x="1082278" y="129480"/>
                  </a:moveTo>
                  <a:lnTo>
                    <a:pt x="1048346" y="283518"/>
                  </a:lnTo>
                  <a:lnTo>
                    <a:pt x="1116657" y="283518"/>
                  </a:lnTo>
                  <a:cubicBezTo>
                    <a:pt x="1148507" y="283518"/>
                    <a:pt x="1174626" y="274141"/>
                    <a:pt x="1195016" y="255389"/>
                  </a:cubicBezTo>
                  <a:cubicBezTo>
                    <a:pt x="1215405" y="236637"/>
                    <a:pt x="1225600" y="214312"/>
                    <a:pt x="1225600" y="188416"/>
                  </a:cubicBezTo>
                  <a:cubicBezTo>
                    <a:pt x="1225600" y="149126"/>
                    <a:pt x="1204318" y="129480"/>
                    <a:pt x="1161753" y="129480"/>
                  </a:cubicBezTo>
                  <a:close/>
                  <a:moveTo>
                    <a:pt x="3837385" y="0"/>
                  </a:moveTo>
                  <a:lnTo>
                    <a:pt x="4106168" y="0"/>
                  </a:lnTo>
                  <a:cubicBezTo>
                    <a:pt x="4201716" y="0"/>
                    <a:pt x="4271368" y="25301"/>
                    <a:pt x="4315123" y="75902"/>
                  </a:cubicBezTo>
                  <a:cubicBezTo>
                    <a:pt x="4358879" y="126504"/>
                    <a:pt x="4380756" y="192584"/>
                    <a:pt x="4380756" y="274141"/>
                  </a:cubicBezTo>
                  <a:cubicBezTo>
                    <a:pt x="4380756" y="352425"/>
                    <a:pt x="4362004" y="424755"/>
                    <a:pt x="4324499" y="491133"/>
                  </a:cubicBezTo>
                  <a:cubicBezTo>
                    <a:pt x="4286995" y="557510"/>
                    <a:pt x="4242644" y="601340"/>
                    <a:pt x="4191447" y="622623"/>
                  </a:cubicBezTo>
                  <a:cubicBezTo>
                    <a:pt x="4140250" y="643905"/>
                    <a:pt x="4091434" y="654546"/>
                    <a:pt x="4045000" y="654546"/>
                  </a:cubicBezTo>
                  <a:lnTo>
                    <a:pt x="3700314" y="654546"/>
                  </a:lnTo>
                  <a:close/>
                  <a:moveTo>
                    <a:pt x="3181946" y="0"/>
                  </a:moveTo>
                  <a:lnTo>
                    <a:pt x="3716834" y="0"/>
                  </a:lnTo>
                  <a:lnTo>
                    <a:pt x="3686920" y="140643"/>
                  </a:lnTo>
                  <a:lnTo>
                    <a:pt x="3354735" y="140643"/>
                  </a:lnTo>
                  <a:lnTo>
                    <a:pt x="3332858" y="244673"/>
                  </a:lnTo>
                  <a:lnTo>
                    <a:pt x="3652987" y="244673"/>
                  </a:lnTo>
                  <a:lnTo>
                    <a:pt x="3623519" y="377279"/>
                  </a:lnTo>
                  <a:lnTo>
                    <a:pt x="3303836" y="377279"/>
                  </a:lnTo>
                  <a:lnTo>
                    <a:pt x="3276154" y="505420"/>
                  </a:lnTo>
                  <a:lnTo>
                    <a:pt x="3636467" y="505420"/>
                  </a:lnTo>
                  <a:lnTo>
                    <a:pt x="3604320" y="654546"/>
                  </a:lnTo>
                  <a:lnTo>
                    <a:pt x="3042196" y="654546"/>
                  </a:lnTo>
                  <a:close/>
                  <a:moveTo>
                    <a:pt x="2839790" y="0"/>
                  </a:moveTo>
                  <a:lnTo>
                    <a:pt x="3044726" y="0"/>
                  </a:lnTo>
                  <a:lnTo>
                    <a:pt x="2904530" y="654546"/>
                  </a:lnTo>
                  <a:lnTo>
                    <a:pt x="2699594" y="654546"/>
                  </a:lnTo>
                  <a:close/>
                  <a:moveTo>
                    <a:pt x="2219920" y="0"/>
                  </a:moveTo>
                  <a:lnTo>
                    <a:pt x="2423964" y="0"/>
                  </a:lnTo>
                  <a:lnTo>
                    <a:pt x="2317701" y="494705"/>
                  </a:lnTo>
                  <a:lnTo>
                    <a:pt x="2642295" y="494705"/>
                  </a:lnTo>
                  <a:lnTo>
                    <a:pt x="2608808" y="654546"/>
                  </a:lnTo>
                  <a:lnTo>
                    <a:pt x="2081064" y="654546"/>
                  </a:lnTo>
                  <a:close/>
                  <a:moveTo>
                    <a:pt x="1563588" y="0"/>
                  </a:moveTo>
                  <a:lnTo>
                    <a:pt x="1860947" y="0"/>
                  </a:lnTo>
                  <a:cubicBezTo>
                    <a:pt x="1916906" y="0"/>
                    <a:pt x="1959099" y="6623"/>
                    <a:pt x="1987526" y="19869"/>
                  </a:cubicBezTo>
                  <a:cubicBezTo>
                    <a:pt x="2015952" y="33114"/>
                    <a:pt x="2037606" y="52760"/>
                    <a:pt x="2052489" y="78804"/>
                  </a:cubicBezTo>
                  <a:cubicBezTo>
                    <a:pt x="2067372" y="104849"/>
                    <a:pt x="2074813" y="136773"/>
                    <a:pt x="2074813" y="174575"/>
                  </a:cubicBezTo>
                  <a:cubicBezTo>
                    <a:pt x="2074813" y="223689"/>
                    <a:pt x="2061493" y="267370"/>
                    <a:pt x="2034853" y="305619"/>
                  </a:cubicBezTo>
                  <a:cubicBezTo>
                    <a:pt x="2008212" y="343867"/>
                    <a:pt x="1974726" y="371326"/>
                    <a:pt x="1934394" y="387995"/>
                  </a:cubicBezTo>
                  <a:cubicBezTo>
                    <a:pt x="1894061" y="404664"/>
                    <a:pt x="1838176" y="412998"/>
                    <a:pt x="1766739" y="412998"/>
                  </a:cubicBezTo>
                  <a:lnTo>
                    <a:pt x="1676995" y="412998"/>
                  </a:lnTo>
                  <a:lnTo>
                    <a:pt x="1626096" y="654546"/>
                  </a:lnTo>
                  <a:lnTo>
                    <a:pt x="1422053" y="654546"/>
                  </a:lnTo>
                  <a:close/>
                  <a:moveTo>
                    <a:pt x="906364" y="0"/>
                  </a:moveTo>
                  <a:lnTo>
                    <a:pt x="1203722" y="0"/>
                  </a:lnTo>
                  <a:cubicBezTo>
                    <a:pt x="1259682" y="0"/>
                    <a:pt x="1301874" y="6623"/>
                    <a:pt x="1330300" y="19869"/>
                  </a:cubicBezTo>
                  <a:cubicBezTo>
                    <a:pt x="1358726" y="33114"/>
                    <a:pt x="1380381" y="52760"/>
                    <a:pt x="1395264" y="78804"/>
                  </a:cubicBezTo>
                  <a:cubicBezTo>
                    <a:pt x="1410147" y="104849"/>
                    <a:pt x="1417588" y="136773"/>
                    <a:pt x="1417588" y="174575"/>
                  </a:cubicBezTo>
                  <a:cubicBezTo>
                    <a:pt x="1417588" y="223689"/>
                    <a:pt x="1404268" y="267370"/>
                    <a:pt x="1377628" y="305619"/>
                  </a:cubicBezTo>
                  <a:cubicBezTo>
                    <a:pt x="1350987" y="343867"/>
                    <a:pt x="1317501" y="371326"/>
                    <a:pt x="1277169" y="387995"/>
                  </a:cubicBezTo>
                  <a:cubicBezTo>
                    <a:pt x="1236836" y="404664"/>
                    <a:pt x="1180952" y="412998"/>
                    <a:pt x="1109514" y="412998"/>
                  </a:cubicBezTo>
                  <a:lnTo>
                    <a:pt x="1019771" y="412998"/>
                  </a:lnTo>
                  <a:lnTo>
                    <a:pt x="968871" y="654546"/>
                  </a:lnTo>
                  <a:lnTo>
                    <a:pt x="764828" y="654546"/>
                  </a:lnTo>
                  <a:close/>
                  <a:moveTo>
                    <a:pt x="369689" y="0"/>
                  </a:moveTo>
                  <a:lnTo>
                    <a:pt x="585341" y="0"/>
                  </a:lnTo>
                  <a:lnTo>
                    <a:pt x="689372" y="654546"/>
                  </a:lnTo>
                  <a:lnTo>
                    <a:pt x="491133" y="654546"/>
                  </a:lnTo>
                  <a:lnTo>
                    <a:pt x="482203" y="547390"/>
                  </a:lnTo>
                  <a:lnTo>
                    <a:pt x="268784" y="547390"/>
                  </a:lnTo>
                  <a:lnTo>
                    <a:pt x="217885" y="654546"/>
                  </a:lnTo>
                  <a:lnTo>
                    <a:pt x="0" y="654546"/>
                  </a:ln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sp>
          <p:nvSpPr>
            <p:cNvPr id="65" name="テキスト ボックス 64">
              <a:extLst>
                <a:ext uri="{FF2B5EF4-FFF2-40B4-BE49-F238E27FC236}">
                  <a16:creationId xmlns:a16="http://schemas.microsoft.com/office/drawing/2014/main" id="{B4772D97-1D95-446D-AF8B-31BF65FC97AA}"/>
                </a:ext>
              </a:extLst>
            </p:cNvPr>
            <p:cNvSpPr txBox="1"/>
            <p:nvPr/>
          </p:nvSpPr>
          <p:spPr>
            <a:xfrm>
              <a:off x="3663256" y="2710826"/>
              <a:ext cx="4929337" cy="676870"/>
            </a:xfrm>
            <a:custGeom>
              <a:avLst/>
              <a:gdLst/>
              <a:ahLst/>
              <a:cxnLst/>
              <a:rect l="l" t="t" r="r" b="b"/>
              <a:pathLst>
                <a:path w="4929337" h="676870">
                  <a:moveTo>
                    <a:pt x="4048870" y="181273"/>
                  </a:moveTo>
                  <a:lnTo>
                    <a:pt x="3936356" y="419695"/>
                  </a:lnTo>
                  <a:lnTo>
                    <a:pt x="4070748" y="419695"/>
                  </a:lnTo>
                  <a:lnTo>
                    <a:pt x="4050656" y="181273"/>
                  </a:lnTo>
                  <a:close/>
                  <a:moveTo>
                    <a:pt x="374154" y="149126"/>
                  </a:moveTo>
                  <a:cubicBezTo>
                    <a:pt x="337245" y="149126"/>
                    <a:pt x="305470" y="162595"/>
                    <a:pt x="278830" y="189533"/>
                  </a:cubicBezTo>
                  <a:cubicBezTo>
                    <a:pt x="252190" y="216470"/>
                    <a:pt x="232172" y="252338"/>
                    <a:pt x="218778" y="297135"/>
                  </a:cubicBezTo>
                  <a:cubicBezTo>
                    <a:pt x="205383" y="341933"/>
                    <a:pt x="198686" y="380107"/>
                    <a:pt x="198686" y="411659"/>
                  </a:cubicBezTo>
                  <a:cubicBezTo>
                    <a:pt x="198686" y="444996"/>
                    <a:pt x="208509" y="472678"/>
                    <a:pt x="228154" y="494705"/>
                  </a:cubicBezTo>
                  <a:cubicBezTo>
                    <a:pt x="247799" y="516731"/>
                    <a:pt x="275035" y="527745"/>
                    <a:pt x="309861" y="527745"/>
                  </a:cubicBezTo>
                  <a:cubicBezTo>
                    <a:pt x="348854" y="527745"/>
                    <a:pt x="381968" y="513011"/>
                    <a:pt x="409203" y="483543"/>
                  </a:cubicBezTo>
                  <a:cubicBezTo>
                    <a:pt x="436439" y="454075"/>
                    <a:pt x="456307" y="416942"/>
                    <a:pt x="468809" y="372145"/>
                  </a:cubicBezTo>
                  <a:cubicBezTo>
                    <a:pt x="481311" y="327347"/>
                    <a:pt x="487561" y="295424"/>
                    <a:pt x="487561" y="276374"/>
                  </a:cubicBezTo>
                  <a:cubicBezTo>
                    <a:pt x="487561" y="234404"/>
                    <a:pt x="476920" y="202704"/>
                    <a:pt x="455638" y="181273"/>
                  </a:cubicBezTo>
                  <a:cubicBezTo>
                    <a:pt x="434355" y="159841"/>
                    <a:pt x="407194" y="149126"/>
                    <a:pt x="374154" y="149126"/>
                  </a:cubicBezTo>
                  <a:close/>
                  <a:moveTo>
                    <a:pt x="1033463" y="143768"/>
                  </a:moveTo>
                  <a:lnTo>
                    <a:pt x="1005334" y="277267"/>
                  </a:lnTo>
                  <a:lnTo>
                    <a:pt x="1043732" y="277267"/>
                  </a:lnTo>
                  <a:cubicBezTo>
                    <a:pt x="1108026" y="277267"/>
                    <a:pt x="1149623" y="274290"/>
                    <a:pt x="1168525" y="268337"/>
                  </a:cubicBezTo>
                  <a:cubicBezTo>
                    <a:pt x="1187426" y="262384"/>
                    <a:pt x="1201490" y="252338"/>
                    <a:pt x="1210717" y="238199"/>
                  </a:cubicBezTo>
                  <a:cubicBezTo>
                    <a:pt x="1219944" y="224061"/>
                    <a:pt x="1224558" y="210443"/>
                    <a:pt x="1224558" y="197346"/>
                  </a:cubicBezTo>
                  <a:cubicBezTo>
                    <a:pt x="1224558" y="180677"/>
                    <a:pt x="1219051" y="167580"/>
                    <a:pt x="1208038" y="158055"/>
                  </a:cubicBezTo>
                  <a:cubicBezTo>
                    <a:pt x="1197025" y="148530"/>
                    <a:pt x="1173064" y="143768"/>
                    <a:pt x="1136154" y="143768"/>
                  </a:cubicBezTo>
                  <a:close/>
                  <a:moveTo>
                    <a:pt x="4506963" y="11162"/>
                  </a:moveTo>
                  <a:lnTo>
                    <a:pt x="4711006" y="11162"/>
                  </a:lnTo>
                  <a:lnTo>
                    <a:pt x="4604743" y="505867"/>
                  </a:lnTo>
                  <a:lnTo>
                    <a:pt x="4929337" y="505867"/>
                  </a:lnTo>
                  <a:lnTo>
                    <a:pt x="4895851" y="665708"/>
                  </a:lnTo>
                  <a:lnTo>
                    <a:pt x="4368106" y="665708"/>
                  </a:lnTo>
                  <a:close/>
                  <a:moveTo>
                    <a:pt x="3971182" y="11162"/>
                  </a:moveTo>
                  <a:lnTo>
                    <a:pt x="4186834" y="11162"/>
                  </a:lnTo>
                  <a:lnTo>
                    <a:pt x="4290864" y="665708"/>
                  </a:lnTo>
                  <a:lnTo>
                    <a:pt x="4092625" y="665708"/>
                  </a:lnTo>
                  <a:lnTo>
                    <a:pt x="4083696" y="558552"/>
                  </a:lnTo>
                  <a:lnTo>
                    <a:pt x="3870276" y="558552"/>
                  </a:lnTo>
                  <a:lnTo>
                    <a:pt x="3819377" y="665708"/>
                  </a:lnTo>
                  <a:lnTo>
                    <a:pt x="3601492" y="665708"/>
                  </a:lnTo>
                  <a:close/>
                  <a:moveTo>
                    <a:pt x="3041006" y="11162"/>
                  </a:moveTo>
                  <a:lnTo>
                    <a:pt x="3230315" y="11162"/>
                  </a:lnTo>
                  <a:lnTo>
                    <a:pt x="3391496" y="392460"/>
                  </a:lnTo>
                  <a:lnTo>
                    <a:pt x="3393282" y="392460"/>
                  </a:lnTo>
                  <a:lnTo>
                    <a:pt x="3475435" y="11162"/>
                  </a:lnTo>
                  <a:lnTo>
                    <a:pt x="3665637" y="11162"/>
                  </a:lnTo>
                  <a:lnTo>
                    <a:pt x="3524995" y="665708"/>
                  </a:lnTo>
                  <a:lnTo>
                    <a:pt x="3335685" y="665708"/>
                  </a:lnTo>
                  <a:lnTo>
                    <a:pt x="3173612" y="285303"/>
                  </a:lnTo>
                  <a:lnTo>
                    <a:pt x="3171826" y="285303"/>
                  </a:lnTo>
                  <a:lnTo>
                    <a:pt x="3090566" y="665708"/>
                  </a:lnTo>
                  <a:lnTo>
                    <a:pt x="2900363" y="665708"/>
                  </a:lnTo>
                  <a:close/>
                  <a:moveTo>
                    <a:pt x="2697957" y="11162"/>
                  </a:moveTo>
                  <a:lnTo>
                    <a:pt x="2902893" y="11162"/>
                  </a:lnTo>
                  <a:lnTo>
                    <a:pt x="2762697" y="665708"/>
                  </a:lnTo>
                  <a:lnTo>
                    <a:pt x="2557761" y="665708"/>
                  </a:lnTo>
                  <a:close/>
                  <a:moveTo>
                    <a:pt x="1583532" y="11162"/>
                  </a:moveTo>
                  <a:lnTo>
                    <a:pt x="1788468" y="11162"/>
                  </a:lnTo>
                  <a:lnTo>
                    <a:pt x="1648272" y="665708"/>
                  </a:lnTo>
                  <a:lnTo>
                    <a:pt x="1443335" y="665708"/>
                  </a:lnTo>
                  <a:close/>
                  <a:moveTo>
                    <a:pt x="858887" y="11162"/>
                  </a:moveTo>
                  <a:lnTo>
                    <a:pt x="1231255" y="11162"/>
                  </a:lnTo>
                  <a:cubicBezTo>
                    <a:pt x="1295549" y="11162"/>
                    <a:pt x="1342579" y="27980"/>
                    <a:pt x="1372344" y="61615"/>
                  </a:cubicBezTo>
                  <a:cubicBezTo>
                    <a:pt x="1402110" y="95250"/>
                    <a:pt x="1416993" y="135731"/>
                    <a:pt x="1416993" y="183059"/>
                  </a:cubicBezTo>
                  <a:cubicBezTo>
                    <a:pt x="1416993" y="234255"/>
                    <a:pt x="1401217" y="278978"/>
                    <a:pt x="1369666" y="317227"/>
                  </a:cubicBezTo>
                  <a:cubicBezTo>
                    <a:pt x="1338114" y="355476"/>
                    <a:pt x="1287662" y="379958"/>
                    <a:pt x="1218307" y="390674"/>
                  </a:cubicBezTo>
                  <a:cubicBezTo>
                    <a:pt x="1259384" y="424011"/>
                    <a:pt x="1308497" y="515689"/>
                    <a:pt x="1365647" y="665708"/>
                  </a:cubicBezTo>
                  <a:lnTo>
                    <a:pt x="1151781" y="665708"/>
                  </a:lnTo>
                  <a:cubicBezTo>
                    <a:pt x="1133922" y="618381"/>
                    <a:pt x="1112863" y="566663"/>
                    <a:pt x="1088604" y="510555"/>
                  </a:cubicBezTo>
                  <a:cubicBezTo>
                    <a:pt x="1064345" y="454447"/>
                    <a:pt x="1046113" y="421928"/>
                    <a:pt x="1033909" y="412998"/>
                  </a:cubicBezTo>
                  <a:cubicBezTo>
                    <a:pt x="1021705" y="404068"/>
                    <a:pt x="1006971" y="399603"/>
                    <a:pt x="989707" y="399603"/>
                  </a:cubicBezTo>
                  <a:lnTo>
                    <a:pt x="978992" y="399603"/>
                  </a:lnTo>
                  <a:lnTo>
                    <a:pt x="923181" y="665708"/>
                  </a:lnTo>
                  <a:lnTo>
                    <a:pt x="720031" y="665708"/>
                  </a:lnTo>
                  <a:close/>
                  <a:moveTo>
                    <a:pt x="2232869" y="0"/>
                  </a:moveTo>
                  <a:cubicBezTo>
                    <a:pt x="2387650" y="0"/>
                    <a:pt x="2481858" y="66824"/>
                    <a:pt x="2515493" y="200471"/>
                  </a:cubicBezTo>
                  <a:lnTo>
                    <a:pt x="2316361" y="222349"/>
                  </a:lnTo>
                  <a:cubicBezTo>
                    <a:pt x="2298204" y="170557"/>
                    <a:pt x="2261295" y="144661"/>
                    <a:pt x="2205633" y="144661"/>
                  </a:cubicBezTo>
                  <a:cubicBezTo>
                    <a:pt x="2151162" y="144661"/>
                    <a:pt x="2108002" y="172194"/>
                    <a:pt x="2076153" y="227260"/>
                  </a:cubicBezTo>
                  <a:cubicBezTo>
                    <a:pt x="2044304" y="282327"/>
                    <a:pt x="2028379" y="341263"/>
                    <a:pt x="2028379" y="404068"/>
                  </a:cubicBezTo>
                  <a:cubicBezTo>
                    <a:pt x="2028379" y="440382"/>
                    <a:pt x="2040211" y="470818"/>
                    <a:pt x="2063874" y="495374"/>
                  </a:cubicBezTo>
                  <a:cubicBezTo>
                    <a:pt x="2087538" y="519931"/>
                    <a:pt x="2117676" y="532209"/>
                    <a:pt x="2154287" y="532209"/>
                  </a:cubicBezTo>
                  <a:lnTo>
                    <a:pt x="2156073" y="532209"/>
                  </a:lnTo>
                  <a:cubicBezTo>
                    <a:pt x="2197745" y="532209"/>
                    <a:pt x="2234357" y="521494"/>
                    <a:pt x="2265909" y="500062"/>
                  </a:cubicBezTo>
                  <a:lnTo>
                    <a:pt x="2280643" y="429964"/>
                  </a:lnTo>
                  <a:lnTo>
                    <a:pt x="2156966" y="429964"/>
                  </a:lnTo>
                  <a:lnTo>
                    <a:pt x="2186434" y="293340"/>
                  </a:lnTo>
                  <a:lnTo>
                    <a:pt x="2491830" y="293340"/>
                  </a:lnTo>
                  <a:lnTo>
                    <a:pt x="2426197" y="600968"/>
                  </a:lnTo>
                  <a:cubicBezTo>
                    <a:pt x="2324398" y="651570"/>
                    <a:pt x="2223492" y="676870"/>
                    <a:pt x="2123480" y="676870"/>
                  </a:cubicBezTo>
                  <a:cubicBezTo>
                    <a:pt x="2033290" y="676870"/>
                    <a:pt x="1961779" y="652462"/>
                    <a:pt x="1908945" y="603647"/>
                  </a:cubicBezTo>
                  <a:cubicBezTo>
                    <a:pt x="1856110" y="554831"/>
                    <a:pt x="1829694" y="486221"/>
                    <a:pt x="1829694" y="397818"/>
                  </a:cubicBezTo>
                  <a:cubicBezTo>
                    <a:pt x="1829694" y="323999"/>
                    <a:pt x="1846511" y="256282"/>
                    <a:pt x="1880146" y="194667"/>
                  </a:cubicBezTo>
                  <a:cubicBezTo>
                    <a:pt x="1913781" y="133052"/>
                    <a:pt x="1961183" y="85204"/>
                    <a:pt x="2022351" y="51122"/>
                  </a:cubicBezTo>
                  <a:cubicBezTo>
                    <a:pt x="2083520" y="17041"/>
                    <a:pt x="2153692" y="0"/>
                    <a:pt x="2232869" y="0"/>
                  </a:cubicBezTo>
                  <a:close/>
                  <a:moveTo>
                    <a:pt x="396032" y="0"/>
                  </a:moveTo>
                  <a:cubicBezTo>
                    <a:pt x="495747" y="0"/>
                    <a:pt x="568970" y="26715"/>
                    <a:pt x="615702" y="80144"/>
                  </a:cubicBezTo>
                  <a:cubicBezTo>
                    <a:pt x="662434" y="133573"/>
                    <a:pt x="685800" y="199281"/>
                    <a:pt x="685800" y="277267"/>
                  </a:cubicBezTo>
                  <a:cubicBezTo>
                    <a:pt x="685800" y="307330"/>
                    <a:pt x="681484" y="341635"/>
                    <a:pt x="672852" y="380181"/>
                  </a:cubicBezTo>
                  <a:cubicBezTo>
                    <a:pt x="664220" y="418728"/>
                    <a:pt x="647551" y="458614"/>
                    <a:pt x="622846" y="499839"/>
                  </a:cubicBezTo>
                  <a:cubicBezTo>
                    <a:pt x="598141" y="541065"/>
                    <a:pt x="566068" y="576039"/>
                    <a:pt x="526629" y="604763"/>
                  </a:cubicBezTo>
                  <a:cubicBezTo>
                    <a:pt x="487189" y="633487"/>
                    <a:pt x="449313" y="652686"/>
                    <a:pt x="412998" y="662360"/>
                  </a:cubicBezTo>
                  <a:cubicBezTo>
                    <a:pt x="376684" y="672033"/>
                    <a:pt x="338138" y="676870"/>
                    <a:pt x="297359" y="676870"/>
                  </a:cubicBezTo>
                  <a:cubicBezTo>
                    <a:pt x="203895" y="676870"/>
                    <a:pt x="130969" y="653207"/>
                    <a:pt x="78582" y="605879"/>
                  </a:cubicBezTo>
                  <a:cubicBezTo>
                    <a:pt x="26194" y="558552"/>
                    <a:pt x="0" y="492175"/>
                    <a:pt x="0" y="406747"/>
                  </a:cubicBezTo>
                  <a:cubicBezTo>
                    <a:pt x="0" y="362099"/>
                    <a:pt x="6475" y="318567"/>
                    <a:pt x="19423" y="276151"/>
                  </a:cubicBezTo>
                  <a:cubicBezTo>
                    <a:pt x="32371" y="233735"/>
                    <a:pt x="51718" y="193700"/>
                    <a:pt x="77466" y="156046"/>
                  </a:cubicBezTo>
                  <a:cubicBezTo>
                    <a:pt x="103213" y="118393"/>
                    <a:pt x="134913" y="86841"/>
                    <a:pt x="172567" y="61392"/>
                  </a:cubicBezTo>
                  <a:cubicBezTo>
                    <a:pt x="210220" y="35942"/>
                    <a:pt x="247278" y="19348"/>
                    <a:pt x="283741" y="11609"/>
                  </a:cubicBezTo>
                  <a:cubicBezTo>
                    <a:pt x="320204" y="3869"/>
                    <a:pt x="357634" y="0"/>
                    <a:pt x="396032"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ltLang="ja-JP" sz="7200" dirty="0">
                <a:solidFill>
                  <a:schemeClr val="bg1"/>
                </a:solidFill>
                <a:latin typeface="Arial Black" panose="020B0A04020102090204" pitchFamily="34" charset="0"/>
                <a:ea typeface="小塚ゴシック Std B" panose="020B0800000000000000" pitchFamily="34" charset="-128"/>
                <a:cs typeface="Segoe UI" panose="020B0502040204020203" pitchFamily="34" charset="0"/>
              </a:endParaRPr>
            </a:p>
          </p:txBody>
        </p:sp>
      </p:grpSp>
      <p:sp>
        <p:nvSpPr>
          <p:cNvPr id="41" name="テキスト ボックス 40">
            <a:extLst>
              <a:ext uri="{FF2B5EF4-FFF2-40B4-BE49-F238E27FC236}">
                <a16:creationId xmlns:a16="http://schemas.microsoft.com/office/drawing/2014/main" id="{AE20E66D-4211-49B2-5B4C-CF8747F7D4F6}"/>
              </a:ext>
            </a:extLst>
          </p:cNvPr>
          <p:cNvSpPr txBox="1"/>
          <p:nvPr/>
        </p:nvSpPr>
        <p:spPr>
          <a:xfrm>
            <a:off x="117934" y="931602"/>
            <a:ext cx="3915162" cy="461665"/>
          </a:xfrm>
          <a:prstGeom prst="rect">
            <a:avLst/>
          </a:prstGeom>
          <a:noFill/>
          <a:ln>
            <a:noFill/>
          </a:ln>
        </p:spPr>
        <p:txBody>
          <a:bodyPr wrap="square" rtlCol="0">
            <a:spAutoFit/>
          </a:bodyPr>
          <a:lstStyle/>
          <a:p>
            <a:pPr algn="ctr"/>
            <a:r>
              <a:rPr lang="en-US" altLang="ja-JP" sz="2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HEXAGON/STREAM</a:t>
            </a:r>
            <a:endParaRPr kumimoji="1" lang="en-US" altLang="ja-JP" sz="2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pic>
        <p:nvPicPr>
          <p:cNvPr id="50" name="図 49">
            <a:extLst>
              <a:ext uri="{FF2B5EF4-FFF2-40B4-BE49-F238E27FC236}">
                <a16:creationId xmlns:a16="http://schemas.microsoft.com/office/drawing/2014/main" id="{1980B0E8-FA6B-46CF-34DB-6E290DF7607F}"/>
              </a:ext>
            </a:extLst>
          </p:cNvPr>
          <p:cNvPicPr>
            <a:picLocks noChangeAspect="1"/>
          </p:cNvPicPr>
          <p:nvPr/>
        </p:nvPicPr>
        <p:blipFill>
          <a:blip r:embed="rId15"/>
          <a:stretch>
            <a:fillRect/>
          </a:stretch>
        </p:blipFill>
        <p:spPr>
          <a:xfrm>
            <a:off x="5728762" y="2305727"/>
            <a:ext cx="1245715" cy="988367"/>
          </a:xfrm>
          <a:prstGeom prst="rect">
            <a:avLst/>
          </a:prstGeom>
        </p:spPr>
      </p:pic>
      <p:pic>
        <p:nvPicPr>
          <p:cNvPr id="42" name="図 41">
            <a:extLst>
              <a:ext uri="{FF2B5EF4-FFF2-40B4-BE49-F238E27FC236}">
                <a16:creationId xmlns:a16="http://schemas.microsoft.com/office/drawing/2014/main" id="{0E53EFAF-0699-D6BD-A772-22452EC66E5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85590" y="184616"/>
            <a:ext cx="1941572" cy="1800686"/>
          </a:xfrm>
          <a:prstGeom prst="rect">
            <a:avLst/>
          </a:prstGeom>
        </p:spPr>
      </p:pic>
    </p:spTree>
    <p:extLst>
      <p:ext uri="{BB962C8B-B14F-4D97-AF65-F5344CB8AC3E}">
        <p14:creationId xmlns:p14="http://schemas.microsoft.com/office/powerpoint/2010/main" val="34765413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4795</TotalTime>
  <Pages>0</Pages>
  <Words>648</Words>
  <Characters>0</Characters>
  <Application>Microsoft Office PowerPoint</Application>
  <DocSecurity>0</DocSecurity>
  <PresentationFormat>ユーザー設定</PresentationFormat>
  <Lines>0</Lines>
  <Paragraphs>98</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Yu Gothic UI</vt:lpstr>
      <vt:lpstr>ヒラギノ角ゴ5</vt:lpstr>
      <vt:lpstr>ヒラギノ角ゴ7</vt:lpstr>
      <vt:lpstr>ヒラギノ角ゴ8</vt:lpstr>
      <vt:lpstr>メイリオ</vt:lpstr>
      <vt:lpstr>游ゴシック</vt:lpstr>
      <vt:lpstr>游ゴシック Light</vt:lpstr>
      <vt:lpstr>Arial</vt:lpstr>
      <vt:lpstr>Arial Black</vt:lpstr>
      <vt:lpstr>Impact</vt:lpstr>
      <vt:lpstr>Office テーマ</vt:lpstr>
      <vt:lpstr>PowerPoint プレゼンテーション</vt:lpstr>
      <vt:lpstr>PowerPoint プレゼンテーション</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Hayashi</dc:creator>
  <cp:lastModifiedBy>soejima-pc</cp:lastModifiedBy>
  <cp:revision>1481</cp:revision>
  <dcterms:created xsi:type="dcterms:W3CDTF">2015-08-26T04:11:00Z</dcterms:created>
  <dcterms:modified xsi:type="dcterms:W3CDTF">2025-03-07T04:45:12Z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1041-9.1.0.4256</vt:lpwstr>
  </property>
</Properties>
</file>