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"/>
  </p:notesMasterIdLst>
  <p:sldIdLst>
    <p:sldId id="300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0631"/>
    <a:srgbClr val="FFFF9F"/>
    <a:srgbClr val="D84F39"/>
    <a:srgbClr val="D69568"/>
    <a:srgbClr val="D44534"/>
    <a:srgbClr val="D96A3C"/>
    <a:srgbClr val="E6A541"/>
    <a:srgbClr val="F4D64B"/>
    <a:srgbClr val="372225"/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2" autoAdjust="0"/>
    <p:restoredTop sz="94660"/>
  </p:normalViewPr>
  <p:slideViewPr>
    <p:cSldViewPr>
      <p:cViewPr varScale="1">
        <p:scale>
          <a:sx n="65" d="100"/>
          <a:sy n="65" d="100"/>
        </p:scale>
        <p:origin x="3228" y="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2024/12/25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2024/12/25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3">
            <a:extLst>
              <a:ext uri="{FF2B5EF4-FFF2-40B4-BE49-F238E27FC236}">
                <a16:creationId xmlns:a16="http://schemas.microsoft.com/office/drawing/2014/main" id="{C68B9A6E-3A3D-4EBA-A2B3-F9FD9FF1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50" y="7147175"/>
            <a:ext cx="6727825" cy="313932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4" name="Picture 4">
            <a:extLst>
              <a:ext uri="{FF2B5EF4-FFF2-40B4-BE49-F238E27FC236}">
                <a16:creationId xmlns:a16="http://schemas.microsoft.com/office/drawing/2014/main" id="{8D3AEDD4-38BB-44D4-B388-2930879D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9776"/>
          <a:stretch/>
        </p:blipFill>
        <p:spPr bwMode="auto">
          <a:xfrm>
            <a:off x="471219" y="7116734"/>
            <a:ext cx="6727825" cy="3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36293C6-A79F-429F-9572-E869DC132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533" y="-7521"/>
            <a:ext cx="6442141" cy="2469487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AE1D5CCE-6BF4-4345-AC8E-D64156AD0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50" y="4160991"/>
            <a:ext cx="6727825" cy="2808824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66902FDA-A9CE-47EF-BE44-A3C5D9058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9776"/>
          <a:stretch/>
        </p:blipFill>
        <p:spPr bwMode="auto">
          <a:xfrm>
            <a:off x="471219" y="4160991"/>
            <a:ext cx="6727825" cy="3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5">
            <a:extLst>
              <a:ext uri="{FF2B5EF4-FFF2-40B4-BE49-F238E27FC236}">
                <a16:creationId xmlns:a16="http://schemas.microsoft.com/office/drawing/2014/main" id="{2A2BA18B-773B-4F90-B6E1-9A994E46B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70" y="2545452"/>
            <a:ext cx="6729412" cy="123797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4F385ED0-7B0E-4339-95B6-6E0CE53458BB}"/>
              </a:ext>
            </a:extLst>
          </p:cNvPr>
          <p:cNvSpPr txBox="1"/>
          <p:nvPr/>
        </p:nvSpPr>
        <p:spPr>
          <a:xfrm>
            <a:off x="548504" y="4224752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搭載可能！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搭載の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27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インチ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4K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IP65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対応医療用パネル</a:t>
            </a:r>
            <a:endParaRPr lang="en-US" altLang="ja-JP" sz="1200" b="1" dirty="0">
              <a:solidFill>
                <a:schemeClr val="bg1"/>
              </a:solidFill>
              <a:effectLst>
                <a:glow rad="635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6196B5-526B-4D1B-BE34-8B7E0A54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6" y="4697064"/>
            <a:ext cx="2521082" cy="16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230C5B3-ACE4-47C8-B47C-7DFB1A3E8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17755"/>
              </p:ext>
            </p:extLst>
          </p:nvPr>
        </p:nvGraphicFramePr>
        <p:xfrm>
          <a:off x="3525492" y="4579760"/>
          <a:ext cx="3428178" cy="2351436"/>
        </p:xfrm>
        <a:graphic>
          <a:graphicData uri="http://schemas.openxmlformats.org/drawingml/2006/table">
            <a:tbl>
              <a:tblPr/>
              <a:tblGrid>
                <a:gridCol w="801216">
                  <a:extLst>
                    <a:ext uri="{9D8B030D-6E8A-4147-A177-3AD203B41FA5}">
                      <a16:colId xmlns:a16="http://schemas.microsoft.com/office/drawing/2014/main" val="1124809764"/>
                    </a:ext>
                  </a:extLst>
                </a:gridCol>
                <a:gridCol w="2626962">
                  <a:extLst>
                    <a:ext uri="{9D8B030D-6E8A-4147-A177-3AD203B41FA5}">
                      <a16:colId xmlns:a16="http://schemas.microsoft.com/office/drawing/2014/main" val="3927083514"/>
                    </a:ext>
                  </a:extLst>
                </a:gridCol>
              </a:tblGrid>
              <a:tr h="137475">
                <a:tc>
                  <a:txBody>
                    <a:bodyPr/>
                    <a:lstStyle/>
                    <a:p>
                      <a:r>
                        <a:rPr lang="ja-JP" altLang="en-US" sz="500" dirty="0">
                          <a:effectLst/>
                        </a:rPr>
                        <a:t>製品種別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産業用</a:t>
                      </a:r>
                      <a:r>
                        <a:rPr lang="en-US" sz="500">
                          <a:effectLst/>
                        </a:rPr>
                        <a:t>PC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44496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r>
                        <a:rPr lang="en-US" sz="500" dirty="0">
                          <a:effectLst/>
                        </a:rPr>
                        <a:t>CPU</a:t>
                      </a:r>
                      <a:r>
                        <a:rPr lang="ja-JP" altLang="en-US" sz="500" dirty="0">
                          <a:effectLst/>
                        </a:rPr>
                        <a:t>ソケット数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500">
                          <a:effectLst/>
                        </a:rPr>
                        <a:t>1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16216"/>
                  </a:ext>
                </a:extLst>
              </a:tr>
              <a:tr h="226878">
                <a:tc>
                  <a:txBody>
                    <a:bodyPr/>
                    <a:lstStyle/>
                    <a:p>
                      <a:r>
                        <a:rPr lang="en-US" sz="500" dirty="0">
                          <a:effectLst/>
                        </a:rPr>
                        <a:t>CPU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>
                          <a:effectLst/>
                        </a:rPr>
                        <a:t>Core i9 - 14900 (14th, Raptor Lake)　</a:t>
                      </a:r>
                      <a:br>
                        <a:rPr lang="en-US" sz="500" dirty="0">
                          <a:effectLst/>
                        </a:rPr>
                      </a:br>
                      <a:r>
                        <a:rPr lang="en-US" sz="500" dirty="0">
                          <a:effectLst/>
                        </a:rPr>
                        <a:t>Core i9 - 13900 (13th, Raptor Lake)　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583516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筐体サイズ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パネル</a:t>
                      </a:r>
                      <a:r>
                        <a:rPr lang="en-US" sz="500">
                          <a:effectLst/>
                        </a:rPr>
                        <a:t>PC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80889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r>
                        <a:rPr lang="ja-JP" altLang="en-US" sz="500" dirty="0">
                          <a:effectLst/>
                        </a:rPr>
                        <a:t>最大</a:t>
                      </a:r>
                      <a:r>
                        <a:rPr lang="en-US" sz="500" dirty="0">
                          <a:effectLst/>
                        </a:rPr>
                        <a:t>GPU</a:t>
                      </a:r>
                      <a:r>
                        <a:rPr lang="ja-JP" altLang="en-US" sz="500" dirty="0">
                          <a:effectLst/>
                        </a:rPr>
                        <a:t>数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500" dirty="0">
                          <a:effectLst/>
                        </a:rPr>
                        <a:t>1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35604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電源仕様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シングル電源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47357"/>
                  </a:ext>
                </a:extLst>
              </a:tr>
              <a:tr h="137475"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用途</a:t>
                      </a:r>
                      <a:r>
                        <a:rPr lang="en-US" altLang="ja-JP" sz="500">
                          <a:effectLst/>
                        </a:rPr>
                        <a:t>/</a:t>
                      </a:r>
                      <a:r>
                        <a:rPr lang="ja-JP" altLang="en-US" sz="500">
                          <a:effectLst/>
                        </a:rPr>
                        <a:t>特長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500">
                          <a:effectLst/>
                        </a:rPr>
                        <a:t>GPU</a:t>
                      </a:r>
                      <a:r>
                        <a:rPr lang="ja-JP" altLang="en-US" sz="500">
                          <a:effectLst/>
                        </a:rPr>
                        <a:t>コンピューティング　防水　長期供給　医療認証取得　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61375"/>
                  </a:ext>
                </a:extLst>
              </a:tr>
              <a:tr h="1299708">
                <a:tc>
                  <a:txBody>
                    <a:bodyPr/>
                    <a:lstStyle/>
                    <a:p>
                      <a:r>
                        <a:rPr lang="ja-JP" altLang="en-US" sz="500">
                          <a:effectLst/>
                        </a:rPr>
                        <a:t>製品説明</a:t>
                      </a:r>
                    </a:p>
                  </a:txBody>
                  <a:tcPr marL="50076" marR="50076" marT="10014" marB="10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500" dirty="0">
                          <a:effectLst/>
                        </a:rPr>
                        <a:t>AI</a:t>
                      </a:r>
                      <a:r>
                        <a:rPr lang="ja-JP" altLang="en-US" sz="500" dirty="0">
                          <a:effectLst/>
                        </a:rPr>
                        <a:t>推論用</a:t>
                      </a:r>
                      <a:r>
                        <a:rPr lang="en-US" altLang="ja-JP" sz="500" dirty="0">
                          <a:effectLst/>
                        </a:rPr>
                        <a:t>27</a:t>
                      </a:r>
                      <a:r>
                        <a:rPr lang="ja-JP" altLang="en-US" sz="500" dirty="0">
                          <a:effectLst/>
                        </a:rPr>
                        <a:t>インチ </a:t>
                      </a:r>
                      <a:r>
                        <a:rPr lang="en-US" altLang="ja-JP" sz="500" dirty="0">
                          <a:effectLst/>
                        </a:rPr>
                        <a:t>4K UHD 14/th13th Core i9 </a:t>
                      </a:r>
                      <a:r>
                        <a:rPr lang="ja-JP" altLang="en-US" sz="500" dirty="0">
                          <a:effectLst/>
                        </a:rPr>
                        <a:t>医療用オールインワン</a:t>
                      </a:r>
                      <a:r>
                        <a:rPr lang="en-US" altLang="ja-JP" sz="500" dirty="0">
                          <a:effectLst/>
                        </a:rPr>
                        <a:t>PC</a:t>
                      </a:r>
                      <a:br>
                        <a:rPr lang="en-US" altLang="ja-JP" sz="500" dirty="0">
                          <a:effectLst/>
                        </a:rPr>
                      </a:br>
                      <a:r>
                        <a:rPr lang="en-US" altLang="ja-JP" sz="500" dirty="0">
                          <a:effectLst/>
                        </a:rPr>
                        <a:t>【</a:t>
                      </a:r>
                      <a:r>
                        <a:rPr lang="ja-JP" altLang="en-US" sz="500" dirty="0">
                          <a:effectLst/>
                        </a:rPr>
                        <a:t>製品の特長</a:t>
                      </a:r>
                      <a:r>
                        <a:rPr lang="en-US" altLang="ja-JP" sz="500" dirty="0">
                          <a:effectLst/>
                        </a:rPr>
                        <a:t>】</a:t>
                      </a:r>
                      <a:br>
                        <a:rPr lang="en-US" altLang="ja-JP" sz="500" dirty="0">
                          <a:effectLst/>
                        </a:rPr>
                      </a:br>
                      <a:r>
                        <a:rPr lang="ja-JP" altLang="en-US" sz="500" dirty="0">
                          <a:effectLst/>
                        </a:rPr>
                        <a:t>インテル</a:t>
                      </a:r>
                      <a:r>
                        <a:rPr lang="en-US" altLang="ja-JP" sz="500" dirty="0">
                          <a:effectLst/>
                        </a:rPr>
                        <a:t>® Core™ i9-14900/ 13900E (TDP 65W)</a:t>
                      </a:r>
                    </a:p>
                    <a:p>
                      <a:r>
                        <a:rPr lang="en-US" altLang="ja-JP" sz="500" dirty="0">
                          <a:effectLst/>
                        </a:rPr>
                        <a:t>DDR5 4800 MHz SODIMM </a:t>
                      </a:r>
                      <a:r>
                        <a:rPr lang="ja-JP" altLang="en-US" sz="500" dirty="0">
                          <a:effectLst/>
                        </a:rPr>
                        <a:t>最大</a:t>
                      </a:r>
                      <a:r>
                        <a:rPr lang="en-US" altLang="ja-JP" sz="500" dirty="0">
                          <a:effectLst/>
                        </a:rPr>
                        <a:t>64GB</a:t>
                      </a:r>
                      <a:r>
                        <a:rPr lang="ja-JP" altLang="en-US" sz="500" dirty="0">
                          <a:effectLst/>
                        </a:rPr>
                        <a:t>をサポート</a:t>
                      </a:r>
                    </a:p>
                    <a:p>
                      <a:r>
                        <a:rPr lang="en-US" altLang="ja-JP" sz="500" dirty="0">
                          <a:effectLst/>
                        </a:rPr>
                        <a:t>27</a:t>
                      </a:r>
                      <a:r>
                        <a:rPr lang="ja-JP" altLang="en-US" sz="500" dirty="0">
                          <a:effectLst/>
                        </a:rPr>
                        <a:t>インチ </a:t>
                      </a:r>
                      <a:r>
                        <a:rPr lang="en-US" altLang="ja-JP" sz="500" dirty="0">
                          <a:effectLst/>
                        </a:rPr>
                        <a:t>UHD 3840x2160 500</a:t>
                      </a:r>
                      <a:r>
                        <a:rPr lang="ja-JP" altLang="en-US" sz="500" dirty="0">
                          <a:effectLst/>
                        </a:rPr>
                        <a:t>ニット高コントラスト</a:t>
                      </a:r>
                      <a:r>
                        <a:rPr lang="en-US" altLang="ja-JP" sz="500" dirty="0">
                          <a:effectLst/>
                        </a:rPr>
                        <a:t>LCD</a:t>
                      </a:r>
                    </a:p>
                    <a:p>
                      <a:r>
                        <a:rPr lang="ja-JP" altLang="en-US" sz="500" dirty="0">
                          <a:effectLst/>
                        </a:rPr>
                        <a:t>静電容量式マルチタッチスクリーン</a:t>
                      </a:r>
                    </a:p>
                    <a:p>
                      <a:r>
                        <a:rPr lang="en-US" altLang="ja-JP" sz="500" dirty="0">
                          <a:effectLst/>
                        </a:rPr>
                        <a:t>5 </a:t>
                      </a:r>
                      <a:r>
                        <a:rPr lang="ja-JP" altLang="en-US" sz="500" dirty="0">
                          <a:effectLst/>
                        </a:rPr>
                        <a:t>つのプログラム可能なスマート ファンクション キーと </a:t>
                      </a:r>
                      <a:r>
                        <a:rPr lang="en-US" altLang="ja-JP" sz="500" dirty="0">
                          <a:effectLst/>
                        </a:rPr>
                        <a:t>2 </a:t>
                      </a:r>
                      <a:r>
                        <a:rPr lang="ja-JP" altLang="en-US" sz="500" dirty="0">
                          <a:effectLst/>
                        </a:rPr>
                        <a:t>色 </a:t>
                      </a:r>
                      <a:r>
                        <a:rPr lang="en-US" altLang="ja-JP" sz="500" dirty="0">
                          <a:effectLst/>
                        </a:rPr>
                        <a:t>LED </a:t>
                      </a:r>
                      <a:r>
                        <a:rPr lang="ja-JP" altLang="en-US" sz="500" dirty="0">
                          <a:effectLst/>
                        </a:rPr>
                        <a:t>ステータス表示</a:t>
                      </a:r>
                    </a:p>
                    <a:p>
                      <a:r>
                        <a:rPr lang="en-US" altLang="ja-JP" sz="500" dirty="0">
                          <a:effectLst/>
                        </a:rPr>
                        <a:t>LAN/USB(</a:t>
                      </a:r>
                      <a:r>
                        <a:rPr lang="ja-JP" altLang="en-US" sz="500" dirty="0">
                          <a:effectLst/>
                        </a:rPr>
                        <a:t>オプション</a:t>
                      </a:r>
                      <a:r>
                        <a:rPr lang="en-US" altLang="ja-JP" sz="500" dirty="0">
                          <a:effectLst/>
                        </a:rPr>
                        <a:t>)/COM(</a:t>
                      </a:r>
                      <a:r>
                        <a:rPr lang="ja-JP" altLang="en-US" sz="500" dirty="0">
                          <a:effectLst/>
                        </a:rPr>
                        <a:t>オプション</a:t>
                      </a:r>
                      <a:r>
                        <a:rPr lang="en-US" altLang="ja-JP" sz="500" dirty="0">
                          <a:effectLst/>
                        </a:rPr>
                        <a:t>) </a:t>
                      </a:r>
                      <a:r>
                        <a:rPr lang="ja-JP" altLang="en-US" sz="500" dirty="0">
                          <a:effectLst/>
                        </a:rPr>
                        <a:t>医療用アイソレーション</a:t>
                      </a:r>
                    </a:p>
                    <a:p>
                      <a:r>
                        <a:rPr lang="ja-JP" altLang="en-US" sz="500" dirty="0">
                          <a:effectLst/>
                        </a:rPr>
                        <a:t>デュアルスロット </a:t>
                      </a:r>
                      <a:r>
                        <a:rPr lang="en-US" altLang="ja-JP" sz="500" dirty="0">
                          <a:effectLst/>
                        </a:rPr>
                        <a:t>PCI Express[x16] x1</a:t>
                      </a:r>
                      <a:r>
                        <a:rPr lang="ja-JP" altLang="en-US" sz="500" dirty="0">
                          <a:effectLst/>
                        </a:rPr>
                        <a:t>、最大 </a:t>
                      </a:r>
                      <a:r>
                        <a:rPr lang="en-US" altLang="ja-JP" sz="500" dirty="0">
                          <a:effectLst/>
                        </a:rPr>
                        <a:t>250W </a:t>
                      </a:r>
                      <a:r>
                        <a:rPr lang="ja-JP" altLang="en-US" sz="500" dirty="0">
                          <a:effectLst/>
                        </a:rPr>
                        <a:t>のハイエンド グラフィック カード</a:t>
                      </a:r>
                      <a:r>
                        <a:rPr lang="en-US" altLang="ja-JP" sz="500" dirty="0">
                          <a:effectLst/>
                        </a:rPr>
                        <a:t>/GPU </a:t>
                      </a:r>
                      <a:r>
                        <a:rPr lang="ja-JP" altLang="en-US" sz="500" dirty="0">
                          <a:effectLst/>
                        </a:rPr>
                        <a:t>アクセラレータ カード用</a:t>
                      </a:r>
                    </a:p>
                    <a:p>
                      <a:r>
                        <a:rPr lang="ja-JP" altLang="en-US" sz="500" dirty="0">
                          <a:effectLst/>
                        </a:rPr>
                        <a:t>ビデオキャプチャカードおよび</a:t>
                      </a:r>
                      <a:r>
                        <a:rPr lang="en-US" altLang="ja-JP" sz="500" dirty="0">
                          <a:effectLst/>
                        </a:rPr>
                        <a:t>I/O</a:t>
                      </a:r>
                      <a:r>
                        <a:rPr lang="ja-JP" altLang="en-US" sz="500" dirty="0">
                          <a:effectLst/>
                        </a:rPr>
                        <a:t>拡張用の</a:t>
                      </a:r>
                      <a:r>
                        <a:rPr lang="en-US" altLang="ja-JP" sz="500" dirty="0">
                          <a:effectLst/>
                        </a:rPr>
                        <a:t>PCI Express[x4] x 2</a:t>
                      </a:r>
                    </a:p>
                    <a:p>
                      <a:r>
                        <a:rPr lang="ja-JP" altLang="en-US" sz="500" dirty="0">
                          <a:effectLst/>
                        </a:rPr>
                        <a:t>トラステッド プラットフォーム モジュール </a:t>
                      </a:r>
                      <a:r>
                        <a:rPr lang="en-US" altLang="ja-JP" sz="500" dirty="0">
                          <a:effectLst/>
                        </a:rPr>
                        <a:t>2.0</a:t>
                      </a:r>
                    </a:p>
                    <a:p>
                      <a:r>
                        <a:rPr lang="en-US" altLang="ja-JP" sz="500" dirty="0">
                          <a:effectLst/>
                        </a:rPr>
                        <a:t>100V</a:t>
                      </a:r>
                      <a:r>
                        <a:rPr lang="ja-JP" altLang="en-US" sz="500" dirty="0">
                          <a:effectLst/>
                        </a:rPr>
                        <a:t>～</a:t>
                      </a:r>
                      <a:r>
                        <a:rPr lang="en-US" altLang="ja-JP" sz="500" dirty="0">
                          <a:effectLst/>
                        </a:rPr>
                        <a:t>240V AC</a:t>
                      </a:r>
                      <a:r>
                        <a:rPr lang="ja-JP" altLang="en-US" sz="500" dirty="0">
                          <a:effectLst/>
                        </a:rPr>
                        <a:t>入力</a:t>
                      </a:r>
                    </a:p>
                  </a:txBody>
                  <a:tcPr marL="100152" marR="100152" marT="24037" marB="2403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7262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8EF9C84B-89A7-4C5E-A4B0-E977B06E0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84" y="6411172"/>
            <a:ext cx="429054" cy="429054"/>
          </a:xfrm>
          <a:prstGeom prst="rect">
            <a:avLst/>
          </a:prstGeom>
          <a:ln>
            <a:solidFill>
              <a:srgbClr val="A3063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CD6A6E0-1044-4B60-984F-67683F399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46" y="6411172"/>
            <a:ext cx="429054" cy="429054"/>
          </a:xfrm>
          <a:prstGeom prst="rect">
            <a:avLst/>
          </a:prstGeom>
          <a:ln>
            <a:solidFill>
              <a:srgbClr val="A3063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150839-8681-4BE8-A433-0203F24AC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34" y="6411172"/>
            <a:ext cx="429054" cy="429054"/>
          </a:xfrm>
          <a:prstGeom prst="rect">
            <a:avLst/>
          </a:prstGeom>
          <a:ln>
            <a:solidFill>
              <a:srgbClr val="A3063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7FD675C-74A6-4FA1-ADEC-731B87D72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8" y="6411172"/>
            <a:ext cx="420473" cy="429054"/>
          </a:xfrm>
          <a:prstGeom prst="rect">
            <a:avLst/>
          </a:prstGeom>
          <a:ln>
            <a:solidFill>
              <a:srgbClr val="A30631"/>
            </a:solidFill>
          </a:ln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95A480AF-B164-4EC7-9AA4-BF98747F0788}"/>
              </a:ext>
            </a:extLst>
          </p:cNvPr>
          <p:cNvSpPr txBox="1"/>
          <p:nvPr/>
        </p:nvSpPr>
        <p:spPr>
          <a:xfrm>
            <a:off x="475043" y="7181837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インチ ファンレス第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13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搭載パワフル医療用オールインワン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635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EAB580-3A4F-4529-981D-638E438E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4" y="7623024"/>
            <a:ext cx="2569193" cy="17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039881C3-BD5A-4516-990F-975334B03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67942"/>
              </p:ext>
            </p:extLst>
          </p:nvPr>
        </p:nvGraphicFramePr>
        <p:xfrm>
          <a:off x="3525491" y="7561485"/>
          <a:ext cx="3494813" cy="2641193"/>
        </p:xfrm>
        <a:graphic>
          <a:graphicData uri="http://schemas.openxmlformats.org/drawingml/2006/table">
            <a:tbl>
              <a:tblPr/>
              <a:tblGrid>
                <a:gridCol w="816791">
                  <a:extLst>
                    <a:ext uri="{9D8B030D-6E8A-4147-A177-3AD203B41FA5}">
                      <a16:colId xmlns:a16="http://schemas.microsoft.com/office/drawing/2014/main" val="760195521"/>
                    </a:ext>
                  </a:extLst>
                </a:gridCol>
                <a:gridCol w="2678022">
                  <a:extLst>
                    <a:ext uri="{9D8B030D-6E8A-4147-A177-3AD203B41FA5}">
                      <a16:colId xmlns:a16="http://schemas.microsoft.com/office/drawing/2014/main" val="3845848197"/>
                    </a:ext>
                  </a:extLst>
                </a:gridCol>
              </a:tblGrid>
              <a:tr h="142722">
                <a:tc>
                  <a:txBody>
                    <a:bodyPr/>
                    <a:lstStyle/>
                    <a:p>
                      <a:r>
                        <a:rPr lang="ja-JP" altLang="en-US" sz="600" dirty="0">
                          <a:effectLst/>
                        </a:rPr>
                        <a:t>製品種別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産業用</a:t>
                      </a:r>
                      <a:r>
                        <a:rPr lang="en-US" sz="600">
                          <a:effectLst/>
                        </a:rPr>
                        <a:t>PC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98183"/>
                  </a:ext>
                </a:extLst>
              </a:tr>
              <a:tr h="142722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CPU</a:t>
                      </a:r>
                      <a:r>
                        <a:rPr lang="ja-JP" altLang="en-US" sz="600">
                          <a:effectLst/>
                        </a:rPr>
                        <a:t>ソケット数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>
                          <a:effectLst/>
                        </a:rPr>
                        <a:t>1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9026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CPU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</a:rPr>
                        <a:t>Core i9 - 13900 (13th, Raptor Lake)　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Core i7 - 13700 (13th, Raptor Lake)　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Core i5 - 13000 (13th, Raptor Lake)　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Core i3 - 13000 (13th, Raptor Lake)　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20201"/>
                  </a:ext>
                </a:extLst>
              </a:tr>
              <a:tr h="142722"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筐体サイズ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パネル</a:t>
                      </a:r>
                      <a:r>
                        <a:rPr lang="en-US" sz="600">
                          <a:effectLst/>
                        </a:rPr>
                        <a:t>PC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38564"/>
                  </a:ext>
                </a:extLst>
              </a:tr>
              <a:tr h="142722"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最大</a:t>
                      </a:r>
                      <a:r>
                        <a:rPr lang="en-US" sz="600">
                          <a:effectLst/>
                        </a:rPr>
                        <a:t>GPU</a:t>
                      </a:r>
                      <a:r>
                        <a:rPr lang="ja-JP" altLang="en-US" sz="600">
                          <a:effectLst/>
                        </a:rPr>
                        <a:t>数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600" dirty="0">
                        <a:effectLst/>
                      </a:endParaRP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0203"/>
                  </a:ext>
                </a:extLst>
              </a:tr>
              <a:tr h="142722"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電源仕様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シングル電源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21377"/>
                  </a:ext>
                </a:extLst>
              </a:tr>
              <a:tr h="142722"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用途</a:t>
                      </a:r>
                      <a:r>
                        <a:rPr lang="en-US" altLang="ja-JP" sz="600">
                          <a:effectLst/>
                        </a:rPr>
                        <a:t>/</a:t>
                      </a:r>
                      <a:r>
                        <a:rPr lang="ja-JP" altLang="en-US" sz="600">
                          <a:effectLst/>
                        </a:rPr>
                        <a:t>特長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600">
                          <a:effectLst/>
                        </a:rPr>
                        <a:t>ファンレス　長期供給　医療認証取得　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63552"/>
                  </a:ext>
                </a:extLst>
              </a:tr>
              <a:tr h="1360998">
                <a:tc>
                  <a:txBody>
                    <a:bodyPr/>
                    <a:lstStyle/>
                    <a:p>
                      <a:r>
                        <a:rPr lang="ja-JP" altLang="en-US" sz="600" dirty="0">
                          <a:effectLst/>
                        </a:rPr>
                        <a:t>製品説明</a:t>
                      </a:r>
                    </a:p>
                  </a:txBody>
                  <a:tcPr marL="51049" marR="51049" marT="10209" marB="102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600" dirty="0">
                          <a:effectLst/>
                        </a:rPr>
                        <a:t>24</a:t>
                      </a:r>
                      <a:r>
                        <a:rPr lang="ja-JP" altLang="en-US" sz="600" dirty="0">
                          <a:effectLst/>
                        </a:rPr>
                        <a:t>インチ ファンレス第</a:t>
                      </a:r>
                      <a:r>
                        <a:rPr lang="en-US" altLang="ja-JP" sz="600" dirty="0">
                          <a:effectLst/>
                        </a:rPr>
                        <a:t>13</a:t>
                      </a:r>
                      <a:r>
                        <a:rPr lang="ja-JP" altLang="en-US" sz="600" dirty="0">
                          <a:effectLst/>
                        </a:rPr>
                        <a:t>世代</a:t>
                      </a:r>
                      <a:r>
                        <a:rPr lang="en-US" altLang="ja-JP" sz="600" dirty="0">
                          <a:effectLst/>
                        </a:rPr>
                        <a:t>Core i9</a:t>
                      </a:r>
                      <a:r>
                        <a:rPr lang="ja-JP" altLang="en-US" sz="600" dirty="0">
                          <a:effectLst/>
                        </a:rPr>
                        <a:t>搭載パワフル医療用オールインワン</a:t>
                      </a:r>
                      <a:r>
                        <a:rPr lang="en-US" altLang="ja-JP" sz="600" dirty="0">
                          <a:effectLst/>
                        </a:rPr>
                        <a:t>PC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【</a:t>
                      </a:r>
                      <a:r>
                        <a:rPr lang="ja-JP" altLang="en-US" sz="600" dirty="0">
                          <a:effectLst/>
                        </a:rPr>
                        <a:t>製品の特長</a:t>
                      </a:r>
                      <a:r>
                        <a:rPr lang="en-US" altLang="ja-JP" sz="600" dirty="0">
                          <a:effectLst/>
                        </a:rPr>
                        <a:t>】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インテル</a:t>
                      </a:r>
                      <a:r>
                        <a:rPr lang="en-US" altLang="ja-JP" sz="600" dirty="0">
                          <a:effectLst/>
                        </a:rPr>
                        <a:t>® </a:t>
                      </a:r>
                      <a:r>
                        <a:rPr lang="ja-JP" altLang="en-US" sz="600" dirty="0">
                          <a:effectLst/>
                        </a:rPr>
                        <a:t>第 </a:t>
                      </a:r>
                      <a:r>
                        <a:rPr lang="en-US" altLang="ja-JP" sz="600" dirty="0">
                          <a:effectLst/>
                        </a:rPr>
                        <a:t>13 </a:t>
                      </a:r>
                      <a:r>
                        <a:rPr lang="ja-JP" altLang="en-US" sz="600" dirty="0">
                          <a:effectLst/>
                        </a:rPr>
                        <a:t>世代 </a:t>
                      </a:r>
                      <a:r>
                        <a:rPr lang="en-US" altLang="ja-JP" sz="600" dirty="0">
                          <a:effectLst/>
                        </a:rPr>
                        <a:t>Core™ i9/ i7/ i5 /i3 </a:t>
                      </a:r>
                      <a:r>
                        <a:rPr lang="ja-JP" altLang="en-US" sz="600" dirty="0">
                          <a:effectLst/>
                        </a:rPr>
                        <a:t>プロセッサー搭載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最大</a:t>
                      </a:r>
                      <a:r>
                        <a:rPr lang="en-US" altLang="ja-JP" sz="600" dirty="0">
                          <a:effectLst/>
                        </a:rPr>
                        <a:t>64GB</a:t>
                      </a:r>
                      <a:r>
                        <a:rPr lang="ja-JP" altLang="en-US" sz="600" dirty="0">
                          <a:effectLst/>
                        </a:rPr>
                        <a:t>のデュアルチャネル</a:t>
                      </a:r>
                      <a:r>
                        <a:rPr lang="en-US" altLang="ja-JP" sz="600" dirty="0">
                          <a:effectLst/>
                        </a:rPr>
                        <a:t>DDR5 5600/4800 SODIMM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24</a:t>
                      </a:r>
                      <a:r>
                        <a:rPr lang="ja-JP" altLang="en-US" sz="600" dirty="0">
                          <a:effectLst/>
                        </a:rPr>
                        <a:t>インチフル</a:t>
                      </a:r>
                      <a:r>
                        <a:rPr lang="en-US" altLang="ja-JP" sz="600" dirty="0">
                          <a:effectLst/>
                        </a:rPr>
                        <a:t>HD</a:t>
                      </a:r>
                      <a:r>
                        <a:rPr lang="ja-JP" altLang="en-US" sz="600" dirty="0">
                          <a:effectLst/>
                        </a:rPr>
                        <a:t>ワイドビュー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LCD</a:t>
                      </a:r>
                      <a:r>
                        <a:rPr lang="ja-JP" altLang="en-US" sz="600" dirty="0">
                          <a:effectLst/>
                        </a:rPr>
                        <a:t>静電容量式マルチタッチスクリーン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Gigabit Ethernet×2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高速</a:t>
                      </a:r>
                      <a:r>
                        <a:rPr lang="en-US" altLang="ja-JP" sz="600" dirty="0">
                          <a:effectLst/>
                        </a:rPr>
                        <a:t>USB 3.2 Gen2</a:t>
                      </a:r>
                      <a:r>
                        <a:rPr lang="ja-JP" altLang="en-US" sz="600" dirty="0">
                          <a:effectLst/>
                        </a:rPr>
                        <a:t>ポート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RS-232 x 2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マイク付き</a:t>
                      </a:r>
                      <a:r>
                        <a:rPr lang="en-US" altLang="ja-JP" sz="600" dirty="0">
                          <a:effectLst/>
                        </a:rPr>
                        <a:t>8MP</a:t>
                      </a:r>
                      <a:r>
                        <a:rPr lang="ja-JP" altLang="en-US" sz="600" dirty="0">
                          <a:effectLst/>
                        </a:rPr>
                        <a:t>カメラ（オプション）</a:t>
                      </a:r>
                    </a:p>
                    <a:p>
                      <a:r>
                        <a:rPr lang="en-US" altLang="ja-JP" sz="600" dirty="0">
                          <a:effectLst/>
                        </a:rPr>
                        <a:t>PCI Express [x4] / [x1] x1</a:t>
                      </a:r>
                      <a:r>
                        <a:rPr lang="ja-JP" altLang="en-US" sz="600" dirty="0">
                          <a:effectLst/>
                        </a:rPr>
                        <a:t>（オプション）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インプリバタ</a:t>
                      </a:r>
                      <a:r>
                        <a:rPr lang="en-US" altLang="ja-JP" sz="600" dirty="0">
                          <a:effectLst/>
                        </a:rPr>
                        <a:t>RFID</a:t>
                      </a:r>
                      <a:r>
                        <a:rPr lang="ja-JP" altLang="en-US" sz="600" dirty="0">
                          <a:effectLst/>
                        </a:rPr>
                        <a:t>リーダー（オプション）</a:t>
                      </a:r>
                    </a:p>
                    <a:p>
                      <a:r>
                        <a:rPr lang="ja-JP" altLang="en-US" sz="600" dirty="0">
                          <a:effectLst/>
                        </a:rPr>
                        <a:t>照明</a:t>
                      </a:r>
                    </a:p>
                  </a:txBody>
                  <a:tcPr marL="102099" marR="102099" marT="24504" marB="245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84520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6F3FD5B9-3D44-4E25-8CC3-3DF6EB855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9" y="9380168"/>
            <a:ext cx="632800" cy="632800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7CF45D5D-6947-48C1-BA91-D9182F7C3033}"/>
              </a:ext>
            </a:extLst>
          </p:cNvPr>
          <p:cNvSpPr txBox="1"/>
          <p:nvPr/>
        </p:nvSpPr>
        <p:spPr>
          <a:xfrm>
            <a:off x="1162366" y="9470105"/>
            <a:ext cx="24197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第</a:t>
            </a:r>
            <a:r>
              <a:rPr kumimoji="1" lang="en-US" altLang="ja-JP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13</a:t>
            </a:r>
            <a:r>
              <a:rPr kumimoji="1" lang="ja-JP" altLang="en-US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</a:t>
            </a:r>
            <a:r>
              <a:rPr kumimoji="1" lang="en-US" altLang="ja-JP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i9</a:t>
            </a:r>
            <a:r>
              <a:rPr kumimoji="1" lang="ja-JP" altLang="en-US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r>
              <a:rPr kumimoji="1" lang="en-US" altLang="ja-JP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  <a:endParaRPr kumimoji="1" lang="ja-JP" altLang="en-US" sz="1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ファンレスパネル</a:t>
            </a:r>
            <a:r>
              <a:rPr kumimoji="1" lang="en-US" altLang="ja-JP" sz="1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</a:p>
        </p:txBody>
      </p: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E24726D3-AC63-4691-A606-6C288ACF15EB}"/>
              </a:ext>
            </a:extLst>
          </p:cNvPr>
          <p:cNvGrpSpPr/>
          <p:nvPr/>
        </p:nvGrpSpPr>
        <p:grpSpPr>
          <a:xfrm>
            <a:off x="3843856" y="411050"/>
            <a:ext cx="3372615" cy="1155189"/>
            <a:chOff x="686614" y="707804"/>
            <a:chExt cx="4934620" cy="1690207"/>
          </a:xfrm>
        </p:grpSpPr>
        <p:pic>
          <p:nvPicPr>
            <p:cNvPr id="142" name="Picture 2">
              <a:extLst>
                <a:ext uri="{FF2B5EF4-FFF2-40B4-BE49-F238E27FC236}">
                  <a16:creationId xmlns:a16="http://schemas.microsoft.com/office/drawing/2014/main" id="{1512CC92-7882-4CBE-9B17-8BF00B5E1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14" y="707804"/>
              <a:ext cx="2521082" cy="161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>
              <a:extLst>
                <a:ext uri="{FF2B5EF4-FFF2-40B4-BE49-F238E27FC236}">
                  <a16:creationId xmlns:a16="http://schemas.microsoft.com/office/drawing/2014/main" id="{A752EFC4-B09E-4F03-AC3B-FFD2CABD8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49" y="860008"/>
              <a:ext cx="2260485" cy="153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8E877C6-4114-4CBC-A542-16BDE01EB242}"/>
              </a:ext>
            </a:extLst>
          </p:cNvPr>
          <p:cNvSpPr txBox="1"/>
          <p:nvPr/>
        </p:nvSpPr>
        <p:spPr>
          <a:xfrm>
            <a:off x="610985" y="818536"/>
            <a:ext cx="3011242" cy="658564"/>
          </a:xfrm>
          <a:custGeom>
            <a:avLst/>
            <a:gdLst/>
            <a:ahLst/>
            <a:cxnLst/>
            <a:rect l="l" t="t" r="r" b="b"/>
            <a:pathLst>
              <a:path w="3011242" h="658564">
                <a:moveTo>
                  <a:pt x="109687" y="558254"/>
                </a:moveTo>
                <a:lnTo>
                  <a:pt x="109687" y="601563"/>
                </a:lnTo>
                <a:lnTo>
                  <a:pt x="156419" y="601563"/>
                </a:lnTo>
                <a:lnTo>
                  <a:pt x="156419" y="558254"/>
                </a:lnTo>
                <a:close/>
                <a:moveTo>
                  <a:pt x="659607" y="532656"/>
                </a:moveTo>
                <a:lnTo>
                  <a:pt x="659607" y="568226"/>
                </a:lnTo>
                <a:lnTo>
                  <a:pt x="692944" y="568226"/>
                </a:lnTo>
                <a:lnTo>
                  <a:pt x="692944" y="532656"/>
                </a:lnTo>
                <a:close/>
                <a:moveTo>
                  <a:pt x="753666" y="506611"/>
                </a:moveTo>
                <a:cubicBezTo>
                  <a:pt x="783630" y="509190"/>
                  <a:pt x="800051" y="510927"/>
                  <a:pt x="802928" y="511820"/>
                </a:cubicBezTo>
                <a:cubicBezTo>
                  <a:pt x="806301" y="512911"/>
                  <a:pt x="807988" y="514449"/>
                  <a:pt x="807988" y="516433"/>
                </a:cubicBezTo>
                <a:cubicBezTo>
                  <a:pt x="807988" y="518418"/>
                  <a:pt x="806550" y="520303"/>
                  <a:pt x="803672" y="522089"/>
                </a:cubicBezTo>
                <a:cubicBezTo>
                  <a:pt x="802382" y="522882"/>
                  <a:pt x="799803" y="523924"/>
                  <a:pt x="795933" y="525214"/>
                </a:cubicBezTo>
                <a:lnTo>
                  <a:pt x="795933" y="568821"/>
                </a:lnTo>
                <a:cubicBezTo>
                  <a:pt x="801093" y="564158"/>
                  <a:pt x="806897" y="557907"/>
                  <a:pt x="813346" y="550068"/>
                </a:cubicBezTo>
                <a:cubicBezTo>
                  <a:pt x="824856" y="535682"/>
                  <a:pt x="833388" y="523279"/>
                  <a:pt x="838945" y="512861"/>
                </a:cubicBezTo>
                <a:cubicBezTo>
                  <a:pt x="861070" y="525264"/>
                  <a:pt x="875407" y="533549"/>
                  <a:pt x="881956" y="537716"/>
                </a:cubicBezTo>
                <a:cubicBezTo>
                  <a:pt x="885032" y="539601"/>
                  <a:pt x="886569" y="541486"/>
                  <a:pt x="886569" y="543371"/>
                </a:cubicBezTo>
                <a:cubicBezTo>
                  <a:pt x="886569" y="544463"/>
                  <a:pt x="886073" y="545356"/>
                  <a:pt x="885081" y="546050"/>
                </a:cubicBezTo>
                <a:cubicBezTo>
                  <a:pt x="883593" y="547042"/>
                  <a:pt x="881857" y="547538"/>
                  <a:pt x="879872" y="547538"/>
                </a:cubicBezTo>
                <a:cubicBezTo>
                  <a:pt x="877689" y="547538"/>
                  <a:pt x="875060" y="547340"/>
                  <a:pt x="871984" y="546943"/>
                </a:cubicBezTo>
                <a:cubicBezTo>
                  <a:pt x="844600" y="562024"/>
                  <a:pt x="819250" y="572740"/>
                  <a:pt x="795933" y="579090"/>
                </a:cubicBezTo>
                <a:lnTo>
                  <a:pt x="795933" y="606921"/>
                </a:lnTo>
                <a:cubicBezTo>
                  <a:pt x="796032" y="609798"/>
                  <a:pt x="797025" y="611634"/>
                  <a:pt x="798910" y="612428"/>
                </a:cubicBezTo>
                <a:cubicBezTo>
                  <a:pt x="800200" y="612824"/>
                  <a:pt x="806698" y="613122"/>
                  <a:pt x="818406" y="613320"/>
                </a:cubicBezTo>
                <a:cubicBezTo>
                  <a:pt x="828824" y="613221"/>
                  <a:pt x="834827" y="613122"/>
                  <a:pt x="836414" y="613023"/>
                </a:cubicBezTo>
                <a:cubicBezTo>
                  <a:pt x="838002" y="612924"/>
                  <a:pt x="839441" y="612576"/>
                  <a:pt x="840730" y="611981"/>
                </a:cubicBezTo>
                <a:cubicBezTo>
                  <a:pt x="847775" y="608905"/>
                  <a:pt x="857449" y="591889"/>
                  <a:pt x="869752" y="560933"/>
                </a:cubicBezTo>
                <a:lnTo>
                  <a:pt x="871984" y="561231"/>
                </a:lnTo>
                <a:lnTo>
                  <a:pt x="871984" y="593229"/>
                </a:lnTo>
                <a:cubicBezTo>
                  <a:pt x="871984" y="593328"/>
                  <a:pt x="871984" y="593526"/>
                  <a:pt x="871984" y="593824"/>
                </a:cubicBezTo>
                <a:cubicBezTo>
                  <a:pt x="871984" y="599777"/>
                  <a:pt x="872282" y="603250"/>
                  <a:pt x="872877" y="604242"/>
                </a:cubicBezTo>
                <a:cubicBezTo>
                  <a:pt x="873770" y="605333"/>
                  <a:pt x="875804" y="606673"/>
                  <a:pt x="878979" y="608260"/>
                </a:cubicBezTo>
                <a:cubicBezTo>
                  <a:pt x="885528" y="611634"/>
                  <a:pt x="888802" y="617240"/>
                  <a:pt x="888802" y="625078"/>
                </a:cubicBezTo>
                <a:cubicBezTo>
                  <a:pt x="888802" y="633611"/>
                  <a:pt x="885726" y="639911"/>
                  <a:pt x="879575" y="643979"/>
                </a:cubicBezTo>
                <a:cubicBezTo>
                  <a:pt x="875308" y="646757"/>
                  <a:pt x="868909" y="648742"/>
                  <a:pt x="860376" y="649932"/>
                </a:cubicBezTo>
                <a:cubicBezTo>
                  <a:pt x="852736" y="650924"/>
                  <a:pt x="840582" y="651420"/>
                  <a:pt x="823913" y="651420"/>
                </a:cubicBezTo>
                <a:cubicBezTo>
                  <a:pt x="804466" y="651420"/>
                  <a:pt x="790923" y="651024"/>
                  <a:pt x="783283" y="650230"/>
                </a:cubicBezTo>
                <a:cubicBezTo>
                  <a:pt x="774948" y="649337"/>
                  <a:pt x="768847" y="647650"/>
                  <a:pt x="764977" y="645170"/>
                </a:cubicBezTo>
                <a:cubicBezTo>
                  <a:pt x="760314" y="642292"/>
                  <a:pt x="757337" y="638076"/>
                  <a:pt x="756047" y="632519"/>
                </a:cubicBezTo>
                <a:cubicBezTo>
                  <a:pt x="755254" y="628947"/>
                  <a:pt x="754857" y="624929"/>
                  <a:pt x="754857" y="620464"/>
                </a:cubicBezTo>
                <a:lnTo>
                  <a:pt x="754857" y="544413"/>
                </a:lnTo>
                <a:cubicBezTo>
                  <a:pt x="754857" y="527744"/>
                  <a:pt x="754460" y="515143"/>
                  <a:pt x="753666" y="506611"/>
                </a:cubicBezTo>
                <a:close/>
                <a:moveTo>
                  <a:pt x="5358" y="496193"/>
                </a:moveTo>
                <a:cubicBezTo>
                  <a:pt x="22424" y="503932"/>
                  <a:pt x="38646" y="511820"/>
                  <a:pt x="54025" y="519856"/>
                </a:cubicBezTo>
                <a:lnTo>
                  <a:pt x="214908" y="519856"/>
                </a:lnTo>
                <a:cubicBezTo>
                  <a:pt x="221754" y="512613"/>
                  <a:pt x="228848" y="505370"/>
                  <a:pt x="236191" y="498127"/>
                </a:cubicBezTo>
                <a:cubicBezTo>
                  <a:pt x="247700" y="506065"/>
                  <a:pt x="259011" y="514201"/>
                  <a:pt x="270123" y="522535"/>
                </a:cubicBezTo>
                <a:cubicBezTo>
                  <a:pt x="272108" y="524321"/>
                  <a:pt x="273100" y="525909"/>
                  <a:pt x="273100" y="527298"/>
                </a:cubicBezTo>
                <a:cubicBezTo>
                  <a:pt x="273100" y="530076"/>
                  <a:pt x="268883" y="533598"/>
                  <a:pt x="260450" y="537865"/>
                </a:cubicBezTo>
                <a:lnTo>
                  <a:pt x="260450" y="576411"/>
                </a:lnTo>
                <a:cubicBezTo>
                  <a:pt x="260450" y="581967"/>
                  <a:pt x="260549" y="589210"/>
                  <a:pt x="260747" y="598140"/>
                </a:cubicBezTo>
                <a:cubicBezTo>
                  <a:pt x="261045" y="608260"/>
                  <a:pt x="261194" y="614908"/>
                  <a:pt x="261194" y="618083"/>
                </a:cubicBezTo>
                <a:cubicBezTo>
                  <a:pt x="261194" y="619472"/>
                  <a:pt x="261144" y="621704"/>
                  <a:pt x="261045" y="624780"/>
                </a:cubicBezTo>
                <a:cubicBezTo>
                  <a:pt x="260053" y="634206"/>
                  <a:pt x="257771" y="640854"/>
                  <a:pt x="254199" y="644723"/>
                </a:cubicBezTo>
                <a:cubicBezTo>
                  <a:pt x="248444" y="651172"/>
                  <a:pt x="239068" y="655389"/>
                  <a:pt x="226070" y="657374"/>
                </a:cubicBezTo>
                <a:cubicBezTo>
                  <a:pt x="220712" y="658167"/>
                  <a:pt x="216148" y="658564"/>
                  <a:pt x="212378" y="658564"/>
                </a:cubicBezTo>
                <a:cubicBezTo>
                  <a:pt x="210493" y="658564"/>
                  <a:pt x="209104" y="658267"/>
                  <a:pt x="208211" y="657671"/>
                </a:cubicBezTo>
                <a:cubicBezTo>
                  <a:pt x="207119" y="656977"/>
                  <a:pt x="206524" y="655191"/>
                  <a:pt x="206425" y="652313"/>
                </a:cubicBezTo>
                <a:cubicBezTo>
                  <a:pt x="206127" y="644475"/>
                  <a:pt x="205185" y="638175"/>
                  <a:pt x="203597" y="633412"/>
                </a:cubicBezTo>
                <a:cubicBezTo>
                  <a:pt x="202109" y="628848"/>
                  <a:pt x="199033" y="625574"/>
                  <a:pt x="194370" y="623590"/>
                </a:cubicBezTo>
                <a:cubicBezTo>
                  <a:pt x="191195" y="625276"/>
                  <a:pt x="182712" y="626120"/>
                  <a:pt x="168920" y="626120"/>
                </a:cubicBezTo>
                <a:cubicBezTo>
                  <a:pt x="163662" y="626120"/>
                  <a:pt x="160487" y="625872"/>
                  <a:pt x="159395" y="625376"/>
                </a:cubicBezTo>
                <a:cubicBezTo>
                  <a:pt x="157510" y="624483"/>
                  <a:pt x="156518" y="622796"/>
                  <a:pt x="156419" y="620315"/>
                </a:cubicBezTo>
                <a:lnTo>
                  <a:pt x="156419" y="607665"/>
                </a:lnTo>
                <a:lnTo>
                  <a:pt x="109687" y="607665"/>
                </a:lnTo>
                <a:lnTo>
                  <a:pt x="109687" y="622845"/>
                </a:lnTo>
                <a:cubicBezTo>
                  <a:pt x="109587" y="625723"/>
                  <a:pt x="108397" y="627608"/>
                  <a:pt x="106115" y="628501"/>
                </a:cubicBezTo>
                <a:cubicBezTo>
                  <a:pt x="103039" y="629692"/>
                  <a:pt x="96540" y="630287"/>
                  <a:pt x="86618" y="630287"/>
                </a:cubicBezTo>
                <a:cubicBezTo>
                  <a:pt x="78284" y="630287"/>
                  <a:pt x="73422" y="629940"/>
                  <a:pt x="72033" y="629245"/>
                </a:cubicBezTo>
                <a:cubicBezTo>
                  <a:pt x="70247" y="628451"/>
                  <a:pt x="69354" y="626665"/>
                  <a:pt x="69354" y="623887"/>
                </a:cubicBezTo>
                <a:cubicBezTo>
                  <a:pt x="69950" y="610592"/>
                  <a:pt x="70247" y="590054"/>
                  <a:pt x="70247" y="562272"/>
                </a:cubicBezTo>
                <a:cubicBezTo>
                  <a:pt x="70247" y="557510"/>
                  <a:pt x="69900" y="547836"/>
                  <a:pt x="69205" y="533251"/>
                </a:cubicBezTo>
                <a:cubicBezTo>
                  <a:pt x="84386" y="539204"/>
                  <a:pt x="98822" y="545504"/>
                  <a:pt x="112514" y="552152"/>
                </a:cubicBezTo>
                <a:lnTo>
                  <a:pt x="152698" y="552152"/>
                </a:lnTo>
                <a:cubicBezTo>
                  <a:pt x="159445" y="545901"/>
                  <a:pt x="166390" y="539601"/>
                  <a:pt x="173534" y="533251"/>
                </a:cubicBezTo>
                <a:cubicBezTo>
                  <a:pt x="183952" y="540395"/>
                  <a:pt x="193874" y="547737"/>
                  <a:pt x="203300" y="555277"/>
                </a:cubicBezTo>
                <a:cubicBezTo>
                  <a:pt x="205185" y="556766"/>
                  <a:pt x="206127" y="558155"/>
                  <a:pt x="206127" y="559445"/>
                </a:cubicBezTo>
                <a:cubicBezTo>
                  <a:pt x="206127" y="560834"/>
                  <a:pt x="205433" y="562173"/>
                  <a:pt x="204044" y="563463"/>
                </a:cubicBezTo>
                <a:cubicBezTo>
                  <a:pt x="202853" y="564753"/>
                  <a:pt x="200323" y="566539"/>
                  <a:pt x="196453" y="568821"/>
                </a:cubicBezTo>
                <a:cubicBezTo>
                  <a:pt x="196453" y="574079"/>
                  <a:pt x="196453" y="577999"/>
                  <a:pt x="196453" y="580578"/>
                </a:cubicBezTo>
                <a:cubicBezTo>
                  <a:pt x="196453" y="586829"/>
                  <a:pt x="196553" y="595560"/>
                  <a:pt x="196751" y="606772"/>
                </a:cubicBezTo>
                <a:cubicBezTo>
                  <a:pt x="196850" y="610642"/>
                  <a:pt x="196900" y="614313"/>
                  <a:pt x="196900" y="617785"/>
                </a:cubicBezTo>
                <a:cubicBezTo>
                  <a:pt x="199083" y="617885"/>
                  <a:pt x="204937" y="618033"/>
                  <a:pt x="214462" y="618232"/>
                </a:cubicBezTo>
                <a:cubicBezTo>
                  <a:pt x="216049" y="617835"/>
                  <a:pt x="217041" y="617240"/>
                  <a:pt x="217438" y="616446"/>
                </a:cubicBezTo>
                <a:cubicBezTo>
                  <a:pt x="217934" y="615652"/>
                  <a:pt x="218182" y="614610"/>
                  <a:pt x="218182" y="613320"/>
                </a:cubicBezTo>
                <a:lnTo>
                  <a:pt x="218182" y="525958"/>
                </a:lnTo>
                <a:lnTo>
                  <a:pt x="49858" y="525958"/>
                </a:lnTo>
                <a:lnTo>
                  <a:pt x="49858" y="588169"/>
                </a:lnTo>
                <a:cubicBezTo>
                  <a:pt x="50056" y="614362"/>
                  <a:pt x="50155" y="634404"/>
                  <a:pt x="50155" y="648295"/>
                </a:cubicBezTo>
                <a:cubicBezTo>
                  <a:pt x="50155" y="651371"/>
                  <a:pt x="49461" y="653405"/>
                  <a:pt x="48072" y="654397"/>
                </a:cubicBezTo>
                <a:cubicBezTo>
                  <a:pt x="45095" y="656679"/>
                  <a:pt x="35421" y="657820"/>
                  <a:pt x="19050" y="657820"/>
                </a:cubicBezTo>
                <a:cubicBezTo>
                  <a:pt x="12899" y="657820"/>
                  <a:pt x="9128" y="657324"/>
                  <a:pt x="7739" y="656332"/>
                </a:cubicBezTo>
                <a:cubicBezTo>
                  <a:pt x="6251" y="655439"/>
                  <a:pt x="5507" y="653603"/>
                  <a:pt x="5507" y="650825"/>
                </a:cubicBezTo>
                <a:cubicBezTo>
                  <a:pt x="6698" y="625524"/>
                  <a:pt x="7293" y="597892"/>
                  <a:pt x="7293" y="567928"/>
                </a:cubicBezTo>
                <a:cubicBezTo>
                  <a:pt x="7293" y="564058"/>
                  <a:pt x="7045" y="549820"/>
                  <a:pt x="6549" y="525214"/>
                </a:cubicBezTo>
                <a:cubicBezTo>
                  <a:pt x="6350" y="513606"/>
                  <a:pt x="5953" y="503932"/>
                  <a:pt x="5358" y="496193"/>
                </a:cubicBezTo>
                <a:close/>
                <a:moveTo>
                  <a:pt x="659607" y="494704"/>
                </a:moveTo>
                <a:lnTo>
                  <a:pt x="659607" y="526554"/>
                </a:lnTo>
                <a:lnTo>
                  <a:pt x="692944" y="526554"/>
                </a:lnTo>
                <a:lnTo>
                  <a:pt x="692944" y="494704"/>
                </a:lnTo>
                <a:close/>
                <a:moveTo>
                  <a:pt x="1891308" y="484138"/>
                </a:moveTo>
                <a:cubicBezTo>
                  <a:pt x="1894681" y="490289"/>
                  <a:pt x="1898353" y="494704"/>
                  <a:pt x="1902321" y="497383"/>
                </a:cubicBezTo>
                <a:cubicBezTo>
                  <a:pt x="1905099" y="499268"/>
                  <a:pt x="1909068" y="500211"/>
                  <a:pt x="1914228" y="500211"/>
                </a:cubicBezTo>
                <a:cubicBezTo>
                  <a:pt x="1921768" y="500211"/>
                  <a:pt x="1934171" y="499020"/>
                  <a:pt x="1951435" y="496639"/>
                </a:cubicBezTo>
                <a:cubicBezTo>
                  <a:pt x="1963142" y="495052"/>
                  <a:pt x="1970237" y="493811"/>
                  <a:pt x="1972717" y="492918"/>
                </a:cubicBezTo>
                <a:cubicBezTo>
                  <a:pt x="1974701" y="492224"/>
                  <a:pt x="1976983" y="490736"/>
                  <a:pt x="1979563" y="488454"/>
                </a:cubicBezTo>
                <a:cubicBezTo>
                  <a:pt x="1982341" y="485973"/>
                  <a:pt x="1985219" y="484733"/>
                  <a:pt x="1988195" y="484733"/>
                </a:cubicBezTo>
                <a:cubicBezTo>
                  <a:pt x="1992164" y="484733"/>
                  <a:pt x="1997869" y="487065"/>
                  <a:pt x="2005311" y="491728"/>
                </a:cubicBezTo>
                <a:cubicBezTo>
                  <a:pt x="2018407" y="500062"/>
                  <a:pt x="2024956" y="507553"/>
                  <a:pt x="2024956" y="514201"/>
                </a:cubicBezTo>
                <a:cubicBezTo>
                  <a:pt x="2024956" y="515987"/>
                  <a:pt x="2024509" y="517822"/>
                  <a:pt x="2023616" y="519708"/>
                </a:cubicBezTo>
                <a:cubicBezTo>
                  <a:pt x="2023319" y="520104"/>
                  <a:pt x="2021781" y="521841"/>
                  <a:pt x="2019003" y="524916"/>
                </a:cubicBezTo>
                <a:cubicBezTo>
                  <a:pt x="2017118" y="526901"/>
                  <a:pt x="2015332" y="530522"/>
                  <a:pt x="2013645" y="535781"/>
                </a:cubicBezTo>
                <a:cubicBezTo>
                  <a:pt x="2010470" y="545802"/>
                  <a:pt x="2007096" y="556964"/>
                  <a:pt x="2003525" y="569267"/>
                </a:cubicBezTo>
                <a:cubicBezTo>
                  <a:pt x="2000350" y="580479"/>
                  <a:pt x="1997819" y="589260"/>
                  <a:pt x="1995934" y="595610"/>
                </a:cubicBezTo>
                <a:lnTo>
                  <a:pt x="2000399" y="595312"/>
                </a:lnTo>
                <a:cubicBezTo>
                  <a:pt x="2014587" y="594320"/>
                  <a:pt x="2023219" y="593626"/>
                  <a:pt x="2026295" y="593229"/>
                </a:cubicBezTo>
                <a:cubicBezTo>
                  <a:pt x="2030859" y="592534"/>
                  <a:pt x="2034530" y="591492"/>
                  <a:pt x="2037309" y="590103"/>
                </a:cubicBezTo>
                <a:cubicBezTo>
                  <a:pt x="2038598" y="589508"/>
                  <a:pt x="2040087" y="589210"/>
                  <a:pt x="2041773" y="589210"/>
                </a:cubicBezTo>
                <a:cubicBezTo>
                  <a:pt x="2046337" y="589210"/>
                  <a:pt x="2051993" y="591691"/>
                  <a:pt x="2058740" y="596652"/>
                </a:cubicBezTo>
                <a:cubicBezTo>
                  <a:pt x="2064098" y="600521"/>
                  <a:pt x="2067917" y="604093"/>
                  <a:pt x="2070200" y="607367"/>
                </a:cubicBezTo>
                <a:cubicBezTo>
                  <a:pt x="2072085" y="610046"/>
                  <a:pt x="2073027" y="612973"/>
                  <a:pt x="2073027" y="616148"/>
                </a:cubicBezTo>
                <a:cubicBezTo>
                  <a:pt x="2073027" y="620315"/>
                  <a:pt x="2071886" y="623441"/>
                  <a:pt x="2069604" y="625524"/>
                </a:cubicBezTo>
                <a:cubicBezTo>
                  <a:pt x="2067223" y="627608"/>
                  <a:pt x="2064445" y="628650"/>
                  <a:pt x="2061270" y="628650"/>
                </a:cubicBezTo>
                <a:cubicBezTo>
                  <a:pt x="2059186" y="628650"/>
                  <a:pt x="2055267" y="627906"/>
                  <a:pt x="2049512" y="626417"/>
                </a:cubicBezTo>
                <a:cubicBezTo>
                  <a:pt x="2033836" y="622349"/>
                  <a:pt x="2016225" y="620315"/>
                  <a:pt x="1996679" y="620315"/>
                </a:cubicBezTo>
                <a:cubicBezTo>
                  <a:pt x="1977827" y="620315"/>
                  <a:pt x="1957735" y="622349"/>
                  <a:pt x="1936403" y="626417"/>
                </a:cubicBezTo>
                <a:cubicBezTo>
                  <a:pt x="1920627" y="629394"/>
                  <a:pt x="1908473" y="632916"/>
                  <a:pt x="1899940" y="636984"/>
                </a:cubicBezTo>
                <a:cubicBezTo>
                  <a:pt x="1894086" y="639861"/>
                  <a:pt x="1889522" y="641300"/>
                  <a:pt x="1886248" y="641300"/>
                </a:cubicBezTo>
                <a:cubicBezTo>
                  <a:pt x="1881386" y="641300"/>
                  <a:pt x="1876276" y="639117"/>
                  <a:pt x="1870919" y="634752"/>
                </a:cubicBezTo>
                <a:cubicBezTo>
                  <a:pt x="1864370" y="629295"/>
                  <a:pt x="1858814" y="621704"/>
                  <a:pt x="1854250" y="611981"/>
                </a:cubicBezTo>
                <a:cubicBezTo>
                  <a:pt x="1851273" y="605631"/>
                  <a:pt x="1849785" y="600670"/>
                  <a:pt x="1849785" y="597098"/>
                </a:cubicBezTo>
                <a:cubicBezTo>
                  <a:pt x="1849785" y="595312"/>
                  <a:pt x="1850430" y="592534"/>
                  <a:pt x="1851720" y="588764"/>
                </a:cubicBezTo>
                <a:cubicBezTo>
                  <a:pt x="1854696" y="595213"/>
                  <a:pt x="1859459" y="600273"/>
                  <a:pt x="1866007" y="603944"/>
                </a:cubicBezTo>
                <a:cubicBezTo>
                  <a:pt x="1870472" y="606524"/>
                  <a:pt x="1875532" y="607814"/>
                  <a:pt x="1881188" y="607814"/>
                </a:cubicBezTo>
                <a:cubicBezTo>
                  <a:pt x="1885752" y="607814"/>
                  <a:pt x="1892003" y="607318"/>
                  <a:pt x="1899940" y="606326"/>
                </a:cubicBezTo>
                <a:cubicBezTo>
                  <a:pt x="1902321" y="606028"/>
                  <a:pt x="1914724" y="604341"/>
                  <a:pt x="1937147" y="601265"/>
                </a:cubicBezTo>
                <a:lnTo>
                  <a:pt x="1956793" y="598587"/>
                </a:lnTo>
                <a:lnTo>
                  <a:pt x="1963043" y="597842"/>
                </a:lnTo>
                <a:cubicBezTo>
                  <a:pt x="1966615" y="581868"/>
                  <a:pt x="1969889" y="563265"/>
                  <a:pt x="1972866" y="542032"/>
                </a:cubicBezTo>
                <a:cubicBezTo>
                  <a:pt x="1974751" y="529034"/>
                  <a:pt x="1975694" y="520402"/>
                  <a:pt x="1975694" y="516136"/>
                </a:cubicBezTo>
                <a:cubicBezTo>
                  <a:pt x="1975694" y="513655"/>
                  <a:pt x="1974950" y="512415"/>
                  <a:pt x="1973461" y="512415"/>
                </a:cubicBezTo>
                <a:cubicBezTo>
                  <a:pt x="1971576" y="512415"/>
                  <a:pt x="1966218" y="513556"/>
                  <a:pt x="1957388" y="515838"/>
                </a:cubicBezTo>
                <a:cubicBezTo>
                  <a:pt x="1950442" y="517624"/>
                  <a:pt x="1942207" y="520452"/>
                  <a:pt x="1932682" y="524321"/>
                </a:cubicBezTo>
                <a:cubicBezTo>
                  <a:pt x="1929706" y="525512"/>
                  <a:pt x="1926878" y="526901"/>
                  <a:pt x="1924199" y="528488"/>
                </a:cubicBezTo>
                <a:cubicBezTo>
                  <a:pt x="1922413" y="529580"/>
                  <a:pt x="1920528" y="530125"/>
                  <a:pt x="1918544" y="530125"/>
                </a:cubicBezTo>
                <a:cubicBezTo>
                  <a:pt x="1912293" y="530125"/>
                  <a:pt x="1905993" y="526107"/>
                  <a:pt x="1899643" y="518070"/>
                </a:cubicBezTo>
                <a:cubicBezTo>
                  <a:pt x="1892697" y="509141"/>
                  <a:pt x="1889225" y="500856"/>
                  <a:pt x="1889225" y="493216"/>
                </a:cubicBezTo>
                <a:cubicBezTo>
                  <a:pt x="1889225" y="490736"/>
                  <a:pt x="1889919" y="487709"/>
                  <a:pt x="1891308" y="484138"/>
                </a:cubicBezTo>
                <a:close/>
                <a:moveTo>
                  <a:pt x="2753767" y="474613"/>
                </a:moveTo>
                <a:cubicBezTo>
                  <a:pt x="2756446" y="483443"/>
                  <a:pt x="2761010" y="490140"/>
                  <a:pt x="2767459" y="494704"/>
                </a:cubicBezTo>
                <a:cubicBezTo>
                  <a:pt x="2770634" y="496986"/>
                  <a:pt x="2775446" y="498574"/>
                  <a:pt x="2781896" y="499467"/>
                </a:cubicBezTo>
                <a:cubicBezTo>
                  <a:pt x="2786063" y="499963"/>
                  <a:pt x="2793306" y="500211"/>
                  <a:pt x="2803625" y="500211"/>
                </a:cubicBezTo>
                <a:cubicBezTo>
                  <a:pt x="2831604" y="500211"/>
                  <a:pt x="2871688" y="499368"/>
                  <a:pt x="2923878" y="497681"/>
                </a:cubicBezTo>
                <a:cubicBezTo>
                  <a:pt x="2929731" y="497483"/>
                  <a:pt x="2936330" y="497383"/>
                  <a:pt x="2943672" y="497383"/>
                </a:cubicBezTo>
                <a:cubicBezTo>
                  <a:pt x="2974430" y="497383"/>
                  <a:pt x="2994075" y="499467"/>
                  <a:pt x="3002608" y="503634"/>
                </a:cubicBezTo>
                <a:cubicBezTo>
                  <a:pt x="3008462" y="506611"/>
                  <a:pt x="3011339" y="510431"/>
                  <a:pt x="3011240" y="515094"/>
                </a:cubicBezTo>
                <a:cubicBezTo>
                  <a:pt x="3011041" y="523230"/>
                  <a:pt x="3004245" y="529233"/>
                  <a:pt x="2990850" y="533102"/>
                </a:cubicBezTo>
                <a:cubicBezTo>
                  <a:pt x="2980035" y="536277"/>
                  <a:pt x="2965450" y="538013"/>
                  <a:pt x="2947095" y="538311"/>
                </a:cubicBezTo>
                <a:cubicBezTo>
                  <a:pt x="2940050" y="538410"/>
                  <a:pt x="2919859" y="538559"/>
                  <a:pt x="2886522" y="538758"/>
                </a:cubicBezTo>
                <a:cubicBezTo>
                  <a:pt x="2860824" y="538758"/>
                  <a:pt x="2844205" y="538906"/>
                  <a:pt x="2836664" y="539204"/>
                </a:cubicBezTo>
                <a:cubicBezTo>
                  <a:pt x="2819599" y="539998"/>
                  <a:pt x="2809826" y="540593"/>
                  <a:pt x="2807345" y="540990"/>
                </a:cubicBezTo>
                <a:cubicBezTo>
                  <a:pt x="2804865" y="541387"/>
                  <a:pt x="2801342" y="542577"/>
                  <a:pt x="2796779" y="544562"/>
                </a:cubicBezTo>
                <a:cubicBezTo>
                  <a:pt x="2794000" y="545852"/>
                  <a:pt x="2791421" y="546497"/>
                  <a:pt x="2789039" y="546497"/>
                </a:cubicBezTo>
                <a:cubicBezTo>
                  <a:pt x="2777927" y="546497"/>
                  <a:pt x="2767608" y="537120"/>
                  <a:pt x="2758083" y="518368"/>
                </a:cubicBezTo>
                <a:cubicBezTo>
                  <a:pt x="2752527" y="507256"/>
                  <a:pt x="2749749" y="496937"/>
                  <a:pt x="2749749" y="487412"/>
                </a:cubicBezTo>
                <a:cubicBezTo>
                  <a:pt x="2749749" y="484931"/>
                  <a:pt x="2749947" y="482798"/>
                  <a:pt x="2750344" y="481012"/>
                </a:cubicBezTo>
                <a:cubicBezTo>
                  <a:pt x="2750642" y="479921"/>
                  <a:pt x="2751783" y="477788"/>
                  <a:pt x="2753767" y="474613"/>
                </a:cubicBezTo>
                <a:close/>
                <a:moveTo>
                  <a:pt x="2144167" y="474613"/>
                </a:moveTo>
                <a:cubicBezTo>
                  <a:pt x="2146846" y="483443"/>
                  <a:pt x="2151410" y="490140"/>
                  <a:pt x="2157859" y="494704"/>
                </a:cubicBezTo>
                <a:cubicBezTo>
                  <a:pt x="2161034" y="496986"/>
                  <a:pt x="2165847" y="498574"/>
                  <a:pt x="2172296" y="499467"/>
                </a:cubicBezTo>
                <a:cubicBezTo>
                  <a:pt x="2176463" y="499963"/>
                  <a:pt x="2183706" y="500211"/>
                  <a:pt x="2194025" y="500211"/>
                </a:cubicBezTo>
                <a:cubicBezTo>
                  <a:pt x="2222004" y="500211"/>
                  <a:pt x="2262089" y="499368"/>
                  <a:pt x="2314278" y="497681"/>
                </a:cubicBezTo>
                <a:cubicBezTo>
                  <a:pt x="2320132" y="497483"/>
                  <a:pt x="2326730" y="497383"/>
                  <a:pt x="2334072" y="497383"/>
                </a:cubicBezTo>
                <a:cubicBezTo>
                  <a:pt x="2364830" y="497383"/>
                  <a:pt x="2384475" y="499467"/>
                  <a:pt x="2393008" y="503634"/>
                </a:cubicBezTo>
                <a:cubicBezTo>
                  <a:pt x="2398862" y="506611"/>
                  <a:pt x="2401739" y="510431"/>
                  <a:pt x="2401640" y="515094"/>
                </a:cubicBezTo>
                <a:cubicBezTo>
                  <a:pt x="2401441" y="523230"/>
                  <a:pt x="2394645" y="529233"/>
                  <a:pt x="2381250" y="533102"/>
                </a:cubicBezTo>
                <a:cubicBezTo>
                  <a:pt x="2370435" y="536277"/>
                  <a:pt x="2355850" y="538013"/>
                  <a:pt x="2337495" y="538311"/>
                </a:cubicBezTo>
                <a:cubicBezTo>
                  <a:pt x="2330450" y="538410"/>
                  <a:pt x="2310259" y="538559"/>
                  <a:pt x="2276922" y="538758"/>
                </a:cubicBezTo>
                <a:cubicBezTo>
                  <a:pt x="2251224" y="538758"/>
                  <a:pt x="2234605" y="538906"/>
                  <a:pt x="2227064" y="539204"/>
                </a:cubicBezTo>
                <a:cubicBezTo>
                  <a:pt x="2209999" y="539998"/>
                  <a:pt x="2200226" y="540593"/>
                  <a:pt x="2197745" y="540990"/>
                </a:cubicBezTo>
                <a:cubicBezTo>
                  <a:pt x="2195265" y="541387"/>
                  <a:pt x="2191743" y="542577"/>
                  <a:pt x="2187179" y="544562"/>
                </a:cubicBezTo>
                <a:cubicBezTo>
                  <a:pt x="2184400" y="545852"/>
                  <a:pt x="2181821" y="546497"/>
                  <a:pt x="2179439" y="546497"/>
                </a:cubicBezTo>
                <a:cubicBezTo>
                  <a:pt x="2168327" y="546497"/>
                  <a:pt x="2158008" y="537120"/>
                  <a:pt x="2148483" y="518368"/>
                </a:cubicBezTo>
                <a:cubicBezTo>
                  <a:pt x="2142927" y="507256"/>
                  <a:pt x="2140149" y="496937"/>
                  <a:pt x="2140149" y="487412"/>
                </a:cubicBezTo>
                <a:cubicBezTo>
                  <a:pt x="2140149" y="484931"/>
                  <a:pt x="2140347" y="482798"/>
                  <a:pt x="2140744" y="481012"/>
                </a:cubicBezTo>
                <a:cubicBezTo>
                  <a:pt x="2141042" y="479921"/>
                  <a:pt x="2142183" y="477788"/>
                  <a:pt x="2144167" y="474613"/>
                </a:cubicBezTo>
                <a:close/>
                <a:moveTo>
                  <a:pt x="2641253" y="451693"/>
                </a:moveTo>
                <a:cubicBezTo>
                  <a:pt x="2634804" y="452388"/>
                  <a:pt x="2626866" y="453777"/>
                  <a:pt x="2617441" y="455860"/>
                </a:cubicBezTo>
                <a:cubicBezTo>
                  <a:pt x="2608412" y="457845"/>
                  <a:pt x="2602111" y="459531"/>
                  <a:pt x="2598539" y="460920"/>
                </a:cubicBezTo>
                <a:cubicBezTo>
                  <a:pt x="2594273" y="462607"/>
                  <a:pt x="2590850" y="463450"/>
                  <a:pt x="2588270" y="463450"/>
                </a:cubicBezTo>
                <a:cubicBezTo>
                  <a:pt x="2583508" y="463450"/>
                  <a:pt x="2577455" y="459978"/>
                  <a:pt x="2570113" y="453033"/>
                </a:cubicBezTo>
                <a:cubicBezTo>
                  <a:pt x="2563366" y="461268"/>
                  <a:pt x="2558108" y="467419"/>
                  <a:pt x="2554337" y="471487"/>
                </a:cubicBezTo>
                <a:cubicBezTo>
                  <a:pt x="2548880" y="477242"/>
                  <a:pt x="2541389" y="484584"/>
                  <a:pt x="2531864" y="493514"/>
                </a:cubicBezTo>
                <a:cubicBezTo>
                  <a:pt x="2542183" y="495399"/>
                  <a:pt x="2552254" y="498276"/>
                  <a:pt x="2562077" y="502146"/>
                </a:cubicBezTo>
                <a:cubicBezTo>
                  <a:pt x="2580829" y="509389"/>
                  <a:pt x="2590403" y="521493"/>
                  <a:pt x="2590800" y="538460"/>
                </a:cubicBezTo>
                <a:cubicBezTo>
                  <a:pt x="2601417" y="524272"/>
                  <a:pt x="2611041" y="509637"/>
                  <a:pt x="2619673" y="494556"/>
                </a:cubicBezTo>
                <a:cubicBezTo>
                  <a:pt x="2630389" y="475704"/>
                  <a:pt x="2637582" y="461417"/>
                  <a:pt x="2641253" y="451693"/>
                </a:cubicBezTo>
                <a:close/>
                <a:moveTo>
                  <a:pt x="91678" y="447824"/>
                </a:moveTo>
                <a:lnTo>
                  <a:pt x="91678" y="487858"/>
                </a:lnTo>
                <a:lnTo>
                  <a:pt x="174873" y="487858"/>
                </a:lnTo>
                <a:lnTo>
                  <a:pt x="174873" y="447824"/>
                </a:lnTo>
                <a:close/>
                <a:moveTo>
                  <a:pt x="708422" y="445740"/>
                </a:moveTo>
                <a:cubicBezTo>
                  <a:pt x="688380" y="453578"/>
                  <a:pt x="661740" y="462409"/>
                  <a:pt x="628502" y="472231"/>
                </a:cubicBezTo>
                <a:cubicBezTo>
                  <a:pt x="637927" y="476299"/>
                  <a:pt x="649486" y="481756"/>
                  <a:pt x="663178" y="488602"/>
                </a:cubicBezTo>
                <a:lnTo>
                  <a:pt x="690116" y="488602"/>
                </a:lnTo>
                <a:lnTo>
                  <a:pt x="699641" y="477738"/>
                </a:lnTo>
                <a:lnTo>
                  <a:pt x="708273" y="467915"/>
                </a:lnTo>
                <a:lnTo>
                  <a:pt x="711548" y="469850"/>
                </a:lnTo>
                <a:lnTo>
                  <a:pt x="714078" y="471487"/>
                </a:lnTo>
                <a:cubicBezTo>
                  <a:pt x="712986" y="469404"/>
                  <a:pt x="712193" y="467270"/>
                  <a:pt x="711696" y="465088"/>
                </a:cubicBezTo>
                <a:cubicBezTo>
                  <a:pt x="711597" y="463996"/>
                  <a:pt x="711200" y="461168"/>
                  <a:pt x="710506" y="456604"/>
                </a:cubicBezTo>
                <a:cubicBezTo>
                  <a:pt x="710010" y="452735"/>
                  <a:pt x="709315" y="449113"/>
                  <a:pt x="708422" y="445740"/>
                </a:cubicBezTo>
                <a:close/>
                <a:moveTo>
                  <a:pt x="1487389" y="438001"/>
                </a:moveTo>
                <a:lnTo>
                  <a:pt x="1489621" y="439192"/>
                </a:lnTo>
                <a:cubicBezTo>
                  <a:pt x="1482080" y="458043"/>
                  <a:pt x="1470521" y="478333"/>
                  <a:pt x="1454944" y="500062"/>
                </a:cubicBezTo>
                <a:cubicBezTo>
                  <a:pt x="1423889" y="542825"/>
                  <a:pt x="1381125" y="580578"/>
                  <a:pt x="1326654" y="613320"/>
                </a:cubicBezTo>
                <a:cubicBezTo>
                  <a:pt x="1323777" y="615106"/>
                  <a:pt x="1320850" y="617289"/>
                  <a:pt x="1317873" y="619869"/>
                </a:cubicBezTo>
                <a:cubicBezTo>
                  <a:pt x="1315591" y="621754"/>
                  <a:pt x="1313557" y="623738"/>
                  <a:pt x="1311771" y="625822"/>
                </a:cubicBezTo>
                <a:cubicBezTo>
                  <a:pt x="1307406" y="631180"/>
                  <a:pt x="1302643" y="633859"/>
                  <a:pt x="1297484" y="633859"/>
                </a:cubicBezTo>
                <a:cubicBezTo>
                  <a:pt x="1287661" y="633859"/>
                  <a:pt x="1276400" y="625921"/>
                  <a:pt x="1263700" y="610046"/>
                </a:cubicBezTo>
                <a:cubicBezTo>
                  <a:pt x="1251496" y="594767"/>
                  <a:pt x="1245394" y="580925"/>
                  <a:pt x="1245394" y="568523"/>
                </a:cubicBezTo>
                <a:cubicBezTo>
                  <a:pt x="1245394" y="565745"/>
                  <a:pt x="1245940" y="562570"/>
                  <a:pt x="1247031" y="558998"/>
                </a:cubicBezTo>
                <a:cubicBezTo>
                  <a:pt x="1251397" y="566936"/>
                  <a:pt x="1256804" y="573385"/>
                  <a:pt x="1263253" y="578346"/>
                </a:cubicBezTo>
                <a:cubicBezTo>
                  <a:pt x="1267619" y="581818"/>
                  <a:pt x="1272034" y="583555"/>
                  <a:pt x="1276499" y="583555"/>
                </a:cubicBezTo>
                <a:cubicBezTo>
                  <a:pt x="1283246" y="583555"/>
                  <a:pt x="1295202" y="579487"/>
                  <a:pt x="1312367" y="571351"/>
                </a:cubicBezTo>
                <a:cubicBezTo>
                  <a:pt x="1332310" y="561826"/>
                  <a:pt x="1355229" y="548034"/>
                  <a:pt x="1381125" y="529977"/>
                </a:cubicBezTo>
                <a:cubicBezTo>
                  <a:pt x="1404243" y="513804"/>
                  <a:pt x="1427758" y="495002"/>
                  <a:pt x="1451670" y="473571"/>
                </a:cubicBezTo>
                <a:cubicBezTo>
                  <a:pt x="1465759" y="460970"/>
                  <a:pt x="1477665" y="449113"/>
                  <a:pt x="1487389" y="438001"/>
                </a:cubicBezTo>
                <a:close/>
                <a:moveTo>
                  <a:pt x="948631" y="426839"/>
                </a:moveTo>
                <a:cubicBezTo>
                  <a:pt x="953889" y="434875"/>
                  <a:pt x="960091" y="440829"/>
                  <a:pt x="967234" y="444698"/>
                </a:cubicBezTo>
                <a:cubicBezTo>
                  <a:pt x="971501" y="446980"/>
                  <a:pt x="977801" y="448121"/>
                  <a:pt x="986135" y="448121"/>
                </a:cubicBezTo>
                <a:cubicBezTo>
                  <a:pt x="999034" y="448121"/>
                  <a:pt x="1019920" y="446236"/>
                  <a:pt x="1048792" y="442466"/>
                </a:cubicBezTo>
                <a:cubicBezTo>
                  <a:pt x="1071216" y="439588"/>
                  <a:pt x="1084412" y="437604"/>
                  <a:pt x="1088380" y="436513"/>
                </a:cubicBezTo>
                <a:cubicBezTo>
                  <a:pt x="1091655" y="435520"/>
                  <a:pt x="1095028" y="433883"/>
                  <a:pt x="1098501" y="431601"/>
                </a:cubicBezTo>
                <a:cubicBezTo>
                  <a:pt x="1102866" y="428823"/>
                  <a:pt x="1106785" y="427434"/>
                  <a:pt x="1110258" y="427434"/>
                </a:cubicBezTo>
                <a:cubicBezTo>
                  <a:pt x="1115120" y="427434"/>
                  <a:pt x="1120874" y="429815"/>
                  <a:pt x="1127522" y="434578"/>
                </a:cubicBezTo>
                <a:cubicBezTo>
                  <a:pt x="1137246" y="441424"/>
                  <a:pt x="1144935" y="448072"/>
                  <a:pt x="1150591" y="454521"/>
                </a:cubicBezTo>
                <a:cubicBezTo>
                  <a:pt x="1155452" y="460077"/>
                  <a:pt x="1157883" y="464740"/>
                  <a:pt x="1157883" y="468511"/>
                </a:cubicBezTo>
                <a:cubicBezTo>
                  <a:pt x="1157883" y="472579"/>
                  <a:pt x="1156048" y="476498"/>
                  <a:pt x="1152376" y="480268"/>
                </a:cubicBezTo>
                <a:cubicBezTo>
                  <a:pt x="1149797" y="483245"/>
                  <a:pt x="1147515" y="487958"/>
                  <a:pt x="1145531" y="494407"/>
                </a:cubicBezTo>
                <a:cubicBezTo>
                  <a:pt x="1142256" y="505519"/>
                  <a:pt x="1136253" y="527050"/>
                  <a:pt x="1127522" y="558998"/>
                </a:cubicBezTo>
                <a:lnTo>
                  <a:pt x="1125141" y="567184"/>
                </a:lnTo>
                <a:cubicBezTo>
                  <a:pt x="1130995" y="571053"/>
                  <a:pt x="1136005" y="575667"/>
                  <a:pt x="1140173" y="581025"/>
                </a:cubicBezTo>
                <a:cubicBezTo>
                  <a:pt x="1143745" y="585589"/>
                  <a:pt x="1145531" y="590004"/>
                  <a:pt x="1145531" y="594270"/>
                </a:cubicBezTo>
                <a:cubicBezTo>
                  <a:pt x="1145531" y="598041"/>
                  <a:pt x="1144290" y="601067"/>
                  <a:pt x="1141810" y="603349"/>
                </a:cubicBezTo>
                <a:cubicBezTo>
                  <a:pt x="1139825" y="605135"/>
                  <a:pt x="1136998" y="606028"/>
                  <a:pt x="1133326" y="606028"/>
                </a:cubicBezTo>
                <a:cubicBezTo>
                  <a:pt x="1130251" y="606028"/>
                  <a:pt x="1125637" y="605581"/>
                  <a:pt x="1119485" y="604688"/>
                </a:cubicBezTo>
                <a:cubicBezTo>
                  <a:pt x="1110357" y="603399"/>
                  <a:pt x="1099096" y="602754"/>
                  <a:pt x="1085701" y="602754"/>
                </a:cubicBezTo>
                <a:cubicBezTo>
                  <a:pt x="1066949" y="602754"/>
                  <a:pt x="1048296" y="604738"/>
                  <a:pt x="1029742" y="608707"/>
                </a:cubicBezTo>
                <a:cubicBezTo>
                  <a:pt x="1012081" y="612378"/>
                  <a:pt x="999282" y="616148"/>
                  <a:pt x="991344" y="620018"/>
                </a:cubicBezTo>
                <a:cubicBezTo>
                  <a:pt x="986284" y="622498"/>
                  <a:pt x="982117" y="623738"/>
                  <a:pt x="978843" y="623738"/>
                </a:cubicBezTo>
                <a:cubicBezTo>
                  <a:pt x="972989" y="623738"/>
                  <a:pt x="966540" y="620415"/>
                  <a:pt x="959495" y="613767"/>
                </a:cubicBezTo>
                <a:cubicBezTo>
                  <a:pt x="945208" y="600075"/>
                  <a:pt x="938064" y="586234"/>
                  <a:pt x="938064" y="572244"/>
                </a:cubicBezTo>
                <a:cubicBezTo>
                  <a:pt x="938064" y="570458"/>
                  <a:pt x="938262" y="567928"/>
                  <a:pt x="938659" y="564654"/>
                </a:cubicBezTo>
                <a:cubicBezTo>
                  <a:pt x="942529" y="570706"/>
                  <a:pt x="947440" y="575865"/>
                  <a:pt x="953393" y="580132"/>
                </a:cubicBezTo>
                <a:cubicBezTo>
                  <a:pt x="957660" y="583009"/>
                  <a:pt x="961628" y="584894"/>
                  <a:pt x="965300" y="585787"/>
                </a:cubicBezTo>
                <a:cubicBezTo>
                  <a:pt x="967582" y="586283"/>
                  <a:pt x="970360" y="586531"/>
                  <a:pt x="973634" y="586531"/>
                </a:cubicBezTo>
                <a:cubicBezTo>
                  <a:pt x="978496" y="586531"/>
                  <a:pt x="988318" y="585539"/>
                  <a:pt x="1003102" y="583555"/>
                </a:cubicBezTo>
                <a:cubicBezTo>
                  <a:pt x="1024335" y="580777"/>
                  <a:pt x="1050032" y="577701"/>
                  <a:pt x="1080195" y="574327"/>
                </a:cubicBezTo>
                <a:lnTo>
                  <a:pt x="1087636" y="573434"/>
                </a:lnTo>
                <a:cubicBezTo>
                  <a:pt x="1090216" y="559643"/>
                  <a:pt x="1093143" y="539402"/>
                  <a:pt x="1096417" y="512713"/>
                </a:cubicBezTo>
                <a:cubicBezTo>
                  <a:pt x="1099195" y="490587"/>
                  <a:pt x="1100584" y="474662"/>
                  <a:pt x="1100584" y="464939"/>
                </a:cubicBezTo>
                <a:cubicBezTo>
                  <a:pt x="1100584" y="463054"/>
                  <a:pt x="1100088" y="461764"/>
                  <a:pt x="1099096" y="461069"/>
                </a:cubicBezTo>
                <a:cubicBezTo>
                  <a:pt x="1098203" y="460375"/>
                  <a:pt x="1096765" y="460027"/>
                  <a:pt x="1094780" y="460027"/>
                </a:cubicBezTo>
                <a:cubicBezTo>
                  <a:pt x="1090712" y="460027"/>
                  <a:pt x="1083370" y="460672"/>
                  <a:pt x="1072753" y="461962"/>
                </a:cubicBezTo>
                <a:cubicBezTo>
                  <a:pt x="1055489" y="464145"/>
                  <a:pt x="1037332" y="467915"/>
                  <a:pt x="1018282" y="473273"/>
                </a:cubicBezTo>
                <a:cubicBezTo>
                  <a:pt x="1008757" y="476051"/>
                  <a:pt x="1001862" y="478433"/>
                  <a:pt x="997595" y="480417"/>
                </a:cubicBezTo>
                <a:cubicBezTo>
                  <a:pt x="994817" y="481707"/>
                  <a:pt x="993031" y="482500"/>
                  <a:pt x="992238" y="482798"/>
                </a:cubicBezTo>
                <a:cubicBezTo>
                  <a:pt x="990352" y="483592"/>
                  <a:pt x="988169" y="483989"/>
                  <a:pt x="985689" y="483989"/>
                </a:cubicBezTo>
                <a:cubicBezTo>
                  <a:pt x="978049" y="483989"/>
                  <a:pt x="969864" y="478681"/>
                  <a:pt x="961132" y="468064"/>
                </a:cubicBezTo>
                <a:cubicBezTo>
                  <a:pt x="951905" y="456852"/>
                  <a:pt x="947291" y="445839"/>
                  <a:pt x="947291" y="435024"/>
                </a:cubicBezTo>
                <a:cubicBezTo>
                  <a:pt x="947291" y="432842"/>
                  <a:pt x="947738" y="430113"/>
                  <a:pt x="948631" y="426839"/>
                </a:cubicBezTo>
                <a:close/>
                <a:moveTo>
                  <a:pt x="315665" y="425946"/>
                </a:moveTo>
                <a:cubicBezTo>
                  <a:pt x="319931" y="433983"/>
                  <a:pt x="323007" y="440977"/>
                  <a:pt x="324892" y="446931"/>
                </a:cubicBezTo>
                <a:cubicBezTo>
                  <a:pt x="328464" y="457845"/>
                  <a:pt x="330250" y="469056"/>
                  <a:pt x="330250" y="480566"/>
                </a:cubicBezTo>
                <a:cubicBezTo>
                  <a:pt x="330250" y="493563"/>
                  <a:pt x="327819" y="503684"/>
                  <a:pt x="322957" y="510927"/>
                </a:cubicBezTo>
                <a:cubicBezTo>
                  <a:pt x="318790" y="516979"/>
                  <a:pt x="313532" y="520005"/>
                  <a:pt x="307182" y="520005"/>
                </a:cubicBezTo>
                <a:cubicBezTo>
                  <a:pt x="301328" y="520005"/>
                  <a:pt x="296714" y="517128"/>
                  <a:pt x="293341" y="511373"/>
                </a:cubicBezTo>
                <a:cubicBezTo>
                  <a:pt x="290662" y="506809"/>
                  <a:pt x="289322" y="501550"/>
                  <a:pt x="289322" y="495597"/>
                </a:cubicBezTo>
                <a:cubicBezTo>
                  <a:pt x="289322" y="491133"/>
                  <a:pt x="290017" y="487759"/>
                  <a:pt x="291406" y="485477"/>
                </a:cubicBezTo>
                <a:cubicBezTo>
                  <a:pt x="292100" y="484286"/>
                  <a:pt x="294234" y="482302"/>
                  <a:pt x="297805" y="479524"/>
                </a:cubicBezTo>
                <a:cubicBezTo>
                  <a:pt x="302469" y="476051"/>
                  <a:pt x="306487" y="470545"/>
                  <a:pt x="309860" y="463004"/>
                </a:cubicBezTo>
                <a:cubicBezTo>
                  <a:pt x="312837" y="456356"/>
                  <a:pt x="314325" y="448568"/>
                  <a:pt x="314325" y="439638"/>
                </a:cubicBezTo>
                <a:cubicBezTo>
                  <a:pt x="314325" y="436364"/>
                  <a:pt x="314127" y="431899"/>
                  <a:pt x="313730" y="426243"/>
                </a:cubicBezTo>
                <a:close/>
                <a:moveTo>
                  <a:pt x="47477" y="422523"/>
                </a:moveTo>
                <a:cubicBezTo>
                  <a:pt x="60474" y="427186"/>
                  <a:pt x="68957" y="430361"/>
                  <a:pt x="72926" y="432048"/>
                </a:cubicBezTo>
                <a:cubicBezTo>
                  <a:pt x="76498" y="433437"/>
                  <a:pt x="83840" y="436661"/>
                  <a:pt x="94953" y="441722"/>
                </a:cubicBezTo>
                <a:lnTo>
                  <a:pt x="172641" y="441722"/>
                </a:lnTo>
                <a:cubicBezTo>
                  <a:pt x="179487" y="435768"/>
                  <a:pt x="186333" y="429369"/>
                  <a:pt x="193179" y="422523"/>
                </a:cubicBezTo>
                <a:cubicBezTo>
                  <a:pt x="203696" y="428774"/>
                  <a:pt x="214412" y="435570"/>
                  <a:pt x="225326" y="442912"/>
                </a:cubicBezTo>
                <a:cubicBezTo>
                  <a:pt x="227410" y="444797"/>
                  <a:pt x="228452" y="446385"/>
                  <a:pt x="228452" y="447675"/>
                </a:cubicBezTo>
                <a:cubicBezTo>
                  <a:pt x="228452" y="450949"/>
                  <a:pt x="225078" y="454074"/>
                  <a:pt x="218331" y="457051"/>
                </a:cubicBezTo>
                <a:cubicBezTo>
                  <a:pt x="218232" y="462409"/>
                  <a:pt x="218182" y="466328"/>
                  <a:pt x="218182" y="468808"/>
                </a:cubicBezTo>
                <a:cubicBezTo>
                  <a:pt x="218182" y="474265"/>
                  <a:pt x="218381" y="483840"/>
                  <a:pt x="218778" y="497532"/>
                </a:cubicBezTo>
                <a:cubicBezTo>
                  <a:pt x="218778" y="499616"/>
                  <a:pt x="218480" y="501104"/>
                  <a:pt x="217885" y="501997"/>
                </a:cubicBezTo>
                <a:cubicBezTo>
                  <a:pt x="217289" y="502890"/>
                  <a:pt x="216148" y="503634"/>
                  <a:pt x="214462" y="504229"/>
                </a:cubicBezTo>
                <a:cubicBezTo>
                  <a:pt x="212874" y="504825"/>
                  <a:pt x="209550" y="505370"/>
                  <a:pt x="204490" y="505866"/>
                </a:cubicBezTo>
                <a:cubicBezTo>
                  <a:pt x="197942" y="506462"/>
                  <a:pt x="191641" y="506759"/>
                  <a:pt x="185589" y="506759"/>
                </a:cubicBezTo>
                <a:cubicBezTo>
                  <a:pt x="182017" y="506759"/>
                  <a:pt x="179487" y="506462"/>
                  <a:pt x="177999" y="505866"/>
                </a:cubicBezTo>
                <a:cubicBezTo>
                  <a:pt x="176213" y="505172"/>
                  <a:pt x="175171" y="503584"/>
                  <a:pt x="174873" y="501104"/>
                </a:cubicBezTo>
                <a:lnTo>
                  <a:pt x="174873" y="493960"/>
                </a:lnTo>
                <a:lnTo>
                  <a:pt x="91678" y="493960"/>
                </a:lnTo>
                <a:lnTo>
                  <a:pt x="91678" y="499169"/>
                </a:lnTo>
                <a:cubicBezTo>
                  <a:pt x="91579" y="501352"/>
                  <a:pt x="90786" y="502940"/>
                  <a:pt x="89297" y="503932"/>
                </a:cubicBezTo>
                <a:cubicBezTo>
                  <a:pt x="86618" y="505916"/>
                  <a:pt x="78730" y="506908"/>
                  <a:pt x="65634" y="506908"/>
                </a:cubicBezTo>
                <a:cubicBezTo>
                  <a:pt x="59085" y="506908"/>
                  <a:pt x="54720" y="506660"/>
                  <a:pt x="52537" y="506164"/>
                </a:cubicBezTo>
                <a:cubicBezTo>
                  <a:pt x="49461" y="505370"/>
                  <a:pt x="47774" y="503336"/>
                  <a:pt x="47477" y="500062"/>
                </a:cubicBezTo>
                <a:cubicBezTo>
                  <a:pt x="47576" y="495101"/>
                  <a:pt x="47923" y="483393"/>
                  <a:pt x="48518" y="464939"/>
                </a:cubicBezTo>
                <a:cubicBezTo>
                  <a:pt x="48618" y="462954"/>
                  <a:pt x="48667" y="460176"/>
                  <a:pt x="48667" y="456604"/>
                </a:cubicBezTo>
                <a:cubicBezTo>
                  <a:pt x="48667" y="446782"/>
                  <a:pt x="48270" y="435421"/>
                  <a:pt x="47477" y="422523"/>
                </a:cubicBezTo>
                <a:close/>
                <a:moveTo>
                  <a:pt x="1246138" y="421481"/>
                </a:moveTo>
                <a:cubicBezTo>
                  <a:pt x="1267470" y="423267"/>
                  <a:pt x="1283742" y="425698"/>
                  <a:pt x="1294954" y="428774"/>
                </a:cubicBezTo>
                <a:cubicBezTo>
                  <a:pt x="1313607" y="433735"/>
                  <a:pt x="1326059" y="440829"/>
                  <a:pt x="1332310" y="450056"/>
                </a:cubicBezTo>
                <a:cubicBezTo>
                  <a:pt x="1335882" y="455315"/>
                  <a:pt x="1337668" y="461665"/>
                  <a:pt x="1337668" y="469106"/>
                </a:cubicBezTo>
                <a:cubicBezTo>
                  <a:pt x="1337668" y="479921"/>
                  <a:pt x="1334592" y="488503"/>
                  <a:pt x="1328440" y="494853"/>
                </a:cubicBezTo>
                <a:cubicBezTo>
                  <a:pt x="1324471" y="498921"/>
                  <a:pt x="1319709" y="500955"/>
                  <a:pt x="1314153" y="500955"/>
                </a:cubicBezTo>
                <a:cubicBezTo>
                  <a:pt x="1310085" y="500955"/>
                  <a:pt x="1306612" y="499318"/>
                  <a:pt x="1303735" y="496044"/>
                </a:cubicBezTo>
                <a:cubicBezTo>
                  <a:pt x="1302147" y="494357"/>
                  <a:pt x="1300361" y="491331"/>
                  <a:pt x="1298377" y="486965"/>
                </a:cubicBezTo>
                <a:cubicBezTo>
                  <a:pt x="1292027" y="472876"/>
                  <a:pt x="1283692" y="459779"/>
                  <a:pt x="1273374" y="447675"/>
                </a:cubicBezTo>
                <a:cubicBezTo>
                  <a:pt x="1264543" y="437753"/>
                  <a:pt x="1255068" y="429865"/>
                  <a:pt x="1244948" y="424011"/>
                </a:cubicBezTo>
                <a:close/>
                <a:moveTo>
                  <a:pt x="462558" y="419844"/>
                </a:moveTo>
                <a:cubicBezTo>
                  <a:pt x="460871" y="420538"/>
                  <a:pt x="458589" y="421183"/>
                  <a:pt x="455712" y="421779"/>
                </a:cubicBezTo>
                <a:cubicBezTo>
                  <a:pt x="451148" y="434280"/>
                  <a:pt x="447279" y="444450"/>
                  <a:pt x="444103" y="452288"/>
                </a:cubicBezTo>
                <a:lnTo>
                  <a:pt x="462558" y="452288"/>
                </a:lnTo>
                <a:close/>
                <a:moveTo>
                  <a:pt x="1753196" y="402431"/>
                </a:moveTo>
                <a:cubicBezTo>
                  <a:pt x="1747143" y="402431"/>
                  <a:pt x="1742034" y="404763"/>
                  <a:pt x="1737866" y="409426"/>
                </a:cubicBezTo>
                <a:cubicBezTo>
                  <a:pt x="1734294" y="413494"/>
                  <a:pt x="1732509" y="418207"/>
                  <a:pt x="1732509" y="423565"/>
                </a:cubicBezTo>
                <a:cubicBezTo>
                  <a:pt x="1732509" y="429815"/>
                  <a:pt x="1734840" y="435074"/>
                  <a:pt x="1739503" y="439340"/>
                </a:cubicBezTo>
                <a:cubicBezTo>
                  <a:pt x="1743572" y="442912"/>
                  <a:pt x="1748284" y="444698"/>
                  <a:pt x="1753642" y="444698"/>
                </a:cubicBezTo>
                <a:cubicBezTo>
                  <a:pt x="1759992" y="444698"/>
                  <a:pt x="1765251" y="442367"/>
                  <a:pt x="1769418" y="437703"/>
                </a:cubicBezTo>
                <a:cubicBezTo>
                  <a:pt x="1773089" y="433735"/>
                  <a:pt x="1774925" y="428972"/>
                  <a:pt x="1774925" y="423416"/>
                </a:cubicBezTo>
                <a:cubicBezTo>
                  <a:pt x="1774925" y="417363"/>
                  <a:pt x="1772593" y="412154"/>
                  <a:pt x="1767930" y="407789"/>
                </a:cubicBezTo>
                <a:cubicBezTo>
                  <a:pt x="1763961" y="404217"/>
                  <a:pt x="1759049" y="402431"/>
                  <a:pt x="1753196" y="402431"/>
                </a:cubicBezTo>
                <a:close/>
                <a:moveTo>
                  <a:pt x="1556594" y="402133"/>
                </a:moveTo>
                <a:cubicBezTo>
                  <a:pt x="1570484" y="402133"/>
                  <a:pt x="1585169" y="406152"/>
                  <a:pt x="1600647" y="414188"/>
                </a:cubicBezTo>
                <a:cubicBezTo>
                  <a:pt x="1608386" y="418157"/>
                  <a:pt x="1613644" y="421977"/>
                  <a:pt x="1616423" y="425648"/>
                </a:cubicBezTo>
                <a:cubicBezTo>
                  <a:pt x="1618705" y="428625"/>
                  <a:pt x="1619846" y="431800"/>
                  <a:pt x="1619846" y="435173"/>
                </a:cubicBezTo>
                <a:cubicBezTo>
                  <a:pt x="1619846" y="438249"/>
                  <a:pt x="1619151" y="441374"/>
                  <a:pt x="1617762" y="444549"/>
                </a:cubicBezTo>
                <a:cubicBezTo>
                  <a:pt x="1617464" y="445145"/>
                  <a:pt x="1616323" y="447278"/>
                  <a:pt x="1614339" y="450949"/>
                </a:cubicBezTo>
                <a:cubicBezTo>
                  <a:pt x="1610668" y="457795"/>
                  <a:pt x="1608039" y="470445"/>
                  <a:pt x="1606451" y="488900"/>
                </a:cubicBezTo>
                <a:cubicBezTo>
                  <a:pt x="1610221" y="490686"/>
                  <a:pt x="1613793" y="491579"/>
                  <a:pt x="1617167" y="491579"/>
                </a:cubicBezTo>
                <a:cubicBezTo>
                  <a:pt x="1627386" y="491579"/>
                  <a:pt x="1641327" y="488751"/>
                  <a:pt x="1658987" y="483096"/>
                </a:cubicBezTo>
                <a:cubicBezTo>
                  <a:pt x="1670397" y="479325"/>
                  <a:pt x="1679724" y="475506"/>
                  <a:pt x="1686967" y="471636"/>
                </a:cubicBezTo>
                <a:cubicBezTo>
                  <a:pt x="1689051" y="470445"/>
                  <a:pt x="1692672" y="467717"/>
                  <a:pt x="1697832" y="463450"/>
                </a:cubicBezTo>
                <a:cubicBezTo>
                  <a:pt x="1700510" y="461268"/>
                  <a:pt x="1704281" y="460176"/>
                  <a:pt x="1709143" y="460176"/>
                </a:cubicBezTo>
                <a:cubicBezTo>
                  <a:pt x="1714996" y="460176"/>
                  <a:pt x="1721098" y="461466"/>
                  <a:pt x="1727448" y="464046"/>
                </a:cubicBezTo>
                <a:cubicBezTo>
                  <a:pt x="1740049" y="469106"/>
                  <a:pt x="1746350" y="475704"/>
                  <a:pt x="1746350" y="483840"/>
                </a:cubicBezTo>
                <a:cubicBezTo>
                  <a:pt x="1746350" y="488999"/>
                  <a:pt x="1743472" y="493266"/>
                  <a:pt x="1737718" y="496639"/>
                </a:cubicBezTo>
                <a:cubicBezTo>
                  <a:pt x="1734741" y="498326"/>
                  <a:pt x="1727746" y="500658"/>
                  <a:pt x="1716733" y="503634"/>
                </a:cubicBezTo>
                <a:cubicBezTo>
                  <a:pt x="1705521" y="506611"/>
                  <a:pt x="1690489" y="509538"/>
                  <a:pt x="1671638" y="512415"/>
                </a:cubicBezTo>
                <a:cubicBezTo>
                  <a:pt x="1658243" y="514499"/>
                  <a:pt x="1648371" y="515540"/>
                  <a:pt x="1642021" y="515540"/>
                </a:cubicBezTo>
                <a:cubicBezTo>
                  <a:pt x="1632893" y="515540"/>
                  <a:pt x="1625848" y="514449"/>
                  <a:pt x="1620887" y="512266"/>
                </a:cubicBezTo>
                <a:cubicBezTo>
                  <a:pt x="1615430" y="509984"/>
                  <a:pt x="1610122" y="506015"/>
                  <a:pt x="1604963" y="500360"/>
                </a:cubicBezTo>
                <a:cubicBezTo>
                  <a:pt x="1603276" y="523279"/>
                  <a:pt x="1602433" y="541635"/>
                  <a:pt x="1602433" y="555426"/>
                </a:cubicBezTo>
                <a:cubicBezTo>
                  <a:pt x="1602433" y="570805"/>
                  <a:pt x="1603475" y="580777"/>
                  <a:pt x="1605558" y="585341"/>
                </a:cubicBezTo>
                <a:cubicBezTo>
                  <a:pt x="1607344" y="589409"/>
                  <a:pt x="1610519" y="592385"/>
                  <a:pt x="1615083" y="594270"/>
                </a:cubicBezTo>
                <a:cubicBezTo>
                  <a:pt x="1619647" y="596156"/>
                  <a:pt x="1626592" y="597098"/>
                  <a:pt x="1635919" y="597098"/>
                </a:cubicBezTo>
                <a:cubicBezTo>
                  <a:pt x="1656954" y="597098"/>
                  <a:pt x="1674466" y="595759"/>
                  <a:pt x="1688455" y="593080"/>
                </a:cubicBezTo>
                <a:cubicBezTo>
                  <a:pt x="1694805" y="591889"/>
                  <a:pt x="1699667" y="590500"/>
                  <a:pt x="1703041" y="588913"/>
                </a:cubicBezTo>
                <a:cubicBezTo>
                  <a:pt x="1703537" y="588615"/>
                  <a:pt x="1705273" y="587722"/>
                  <a:pt x="1708250" y="586234"/>
                </a:cubicBezTo>
                <a:cubicBezTo>
                  <a:pt x="1712913" y="583753"/>
                  <a:pt x="1716981" y="582513"/>
                  <a:pt x="1720453" y="582513"/>
                </a:cubicBezTo>
                <a:cubicBezTo>
                  <a:pt x="1723628" y="582513"/>
                  <a:pt x="1727746" y="583456"/>
                  <a:pt x="1732806" y="585341"/>
                </a:cubicBezTo>
                <a:cubicBezTo>
                  <a:pt x="1739652" y="587821"/>
                  <a:pt x="1745556" y="591393"/>
                  <a:pt x="1750517" y="596056"/>
                </a:cubicBezTo>
                <a:cubicBezTo>
                  <a:pt x="1754783" y="600224"/>
                  <a:pt x="1756916" y="604788"/>
                  <a:pt x="1756916" y="609749"/>
                </a:cubicBezTo>
                <a:cubicBezTo>
                  <a:pt x="1756916" y="614908"/>
                  <a:pt x="1755031" y="618976"/>
                  <a:pt x="1751261" y="621953"/>
                </a:cubicBezTo>
                <a:cubicBezTo>
                  <a:pt x="1745705" y="626318"/>
                  <a:pt x="1734989" y="629543"/>
                  <a:pt x="1719114" y="631626"/>
                </a:cubicBezTo>
                <a:cubicBezTo>
                  <a:pt x="1703041" y="633809"/>
                  <a:pt x="1685529" y="634901"/>
                  <a:pt x="1666578" y="634901"/>
                </a:cubicBezTo>
                <a:cubicBezTo>
                  <a:pt x="1637010" y="634901"/>
                  <a:pt x="1616323" y="632370"/>
                  <a:pt x="1604516" y="627310"/>
                </a:cubicBezTo>
                <a:cubicBezTo>
                  <a:pt x="1589534" y="620861"/>
                  <a:pt x="1579563" y="609947"/>
                  <a:pt x="1574602" y="594568"/>
                </a:cubicBezTo>
                <a:cubicBezTo>
                  <a:pt x="1571328" y="584547"/>
                  <a:pt x="1569343" y="570507"/>
                  <a:pt x="1568649" y="552450"/>
                </a:cubicBezTo>
                <a:cubicBezTo>
                  <a:pt x="1568252" y="542528"/>
                  <a:pt x="1568053" y="526454"/>
                  <a:pt x="1568053" y="504229"/>
                </a:cubicBezTo>
                <a:cubicBezTo>
                  <a:pt x="1568053" y="499169"/>
                  <a:pt x="1568053" y="494506"/>
                  <a:pt x="1568053" y="490240"/>
                </a:cubicBezTo>
                <a:cubicBezTo>
                  <a:pt x="1568153" y="479722"/>
                  <a:pt x="1568202" y="472529"/>
                  <a:pt x="1568202" y="468659"/>
                </a:cubicBezTo>
                <a:cubicBezTo>
                  <a:pt x="1568202" y="458936"/>
                  <a:pt x="1567954" y="448865"/>
                  <a:pt x="1567458" y="438447"/>
                </a:cubicBezTo>
                <a:cubicBezTo>
                  <a:pt x="1567160" y="430708"/>
                  <a:pt x="1565573" y="424706"/>
                  <a:pt x="1562696" y="420439"/>
                </a:cubicBezTo>
                <a:cubicBezTo>
                  <a:pt x="1558032" y="413891"/>
                  <a:pt x="1550095" y="409426"/>
                  <a:pt x="1538883" y="407045"/>
                </a:cubicBezTo>
                <a:cubicBezTo>
                  <a:pt x="1544836" y="403770"/>
                  <a:pt x="1550740" y="402133"/>
                  <a:pt x="1556594" y="402133"/>
                </a:cubicBezTo>
                <a:close/>
                <a:moveTo>
                  <a:pt x="1754237" y="392757"/>
                </a:moveTo>
                <a:cubicBezTo>
                  <a:pt x="1763068" y="392757"/>
                  <a:pt x="1770559" y="396131"/>
                  <a:pt x="1776710" y="402877"/>
                </a:cubicBezTo>
                <a:cubicBezTo>
                  <a:pt x="1781969" y="408731"/>
                  <a:pt x="1784598" y="415627"/>
                  <a:pt x="1784598" y="423565"/>
                </a:cubicBezTo>
                <a:cubicBezTo>
                  <a:pt x="1784598" y="432792"/>
                  <a:pt x="1781225" y="440432"/>
                  <a:pt x="1774478" y="446484"/>
                </a:cubicBezTo>
                <a:cubicBezTo>
                  <a:pt x="1768525" y="451743"/>
                  <a:pt x="1761629" y="454372"/>
                  <a:pt x="1753791" y="454372"/>
                </a:cubicBezTo>
                <a:cubicBezTo>
                  <a:pt x="1744663" y="454372"/>
                  <a:pt x="1737023" y="450999"/>
                  <a:pt x="1730871" y="444252"/>
                </a:cubicBezTo>
                <a:cubicBezTo>
                  <a:pt x="1725613" y="438299"/>
                  <a:pt x="1722984" y="431304"/>
                  <a:pt x="1722984" y="423267"/>
                </a:cubicBezTo>
                <a:cubicBezTo>
                  <a:pt x="1722984" y="414436"/>
                  <a:pt x="1726407" y="406896"/>
                  <a:pt x="1733253" y="400645"/>
                </a:cubicBezTo>
                <a:cubicBezTo>
                  <a:pt x="1739007" y="395386"/>
                  <a:pt x="1746002" y="392757"/>
                  <a:pt x="1754237" y="392757"/>
                </a:cubicBezTo>
                <a:close/>
                <a:moveTo>
                  <a:pt x="2537222" y="383232"/>
                </a:moveTo>
                <a:cubicBezTo>
                  <a:pt x="2544068" y="383232"/>
                  <a:pt x="2551857" y="385068"/>
                  <a:pt x="2560588" y="388739"/>
                </a:cubicBezTo>
                <a:cubicBezTo>
                  <a:pt x="2570113" y="392708"/>
                  <a:pt x="2578696" y="397668"/>
                  <a:pt x="2586336" y="403622"/>
                </a:cubicBezTo>
                <a:cubicBezTo>
                  <a:pt x="2592289" y="408186"/>
                  <a:pt x="2595265" y="412700"/>
                  <a:pt x="2595265" y="417165"/>
                </a:cubicBezTo>
                <a:cubicBezTo>
                  <a:pt x="2595265" y="420142"/>
                  <a:pt x="2593281" y="424110"/>
                  <a:pt x="2589312" y="429071"/>
                </a:cubicBezTo>
                <a:cubicBezTo>
                  <a:pt x="2587923" y="430758"/>
                  <a:pt x="2586087" y="433040"/>
                  <a:pt x="2583805" y="435917"/>
                </a:cubicBezTo>
                <a:cubicBezTo>
                  <a:pt x="2582714" y="437306"/>
                  <a:pt x="2581573" y="438795"/>
                  <a:pt x="2580382" y="440382"/>
                </a:cubicBezTo>
                <a:cubicBezTo>
                  <a:pt x="2589510" y="440084"/>
                  <a:pt x="2601962" y="438348"/>
                  <a:pt x="2617738" y="435173"/>
                </a:cubicBezTo>
                <a:cubicBezTo>
                  <a:pt x="2623493" y="434082"/>
                  <a:pt x="2628156" y="433040"/>
                  <a:pt x="2631728" y="432048"/>
                </a:cubicBezTo>
                <a:cubicBezTo>
                  <a:pt x="2633812" y="431452"/>
                  <a:pt x="2636143" y="430411"/>
                  <a:pt x="2638723" y="428922"/>
                </a:cubicBezTo>
                <a:cubicBezTo>
                  <a:pt x="2641799" y="427136"/>
                  <a:pt x="2644577" y="426243"/>
                  <a:pt x="2647057" y="426243"/>
                </a:cubicBezTo>
                <a:cubicBezTo>
                  <a:pt x="2652613" y="426243"/>
                  <a:pt x="2659013" y="429270"/>
                  <a:pt x="2666256" y="435322"/>
                </a:cubicBezTo>
                <a:cubicBezTo>
                  <a:pt x="2680742" y="447526"/>
                  <a:pt x="2687985" y="457200"/>
                  <a:pt x="2687985" y="464343"/>
                </a:cubicBezTo>
                <a:cubicBezTo>
                  <a:pt x="2687985" y="468610"/>
                  <a:pt x="2685554" y="472529"/>
                  <a:pt x="2680693" y="476101"/>
                </a:cubicBezTo>
                <a:cubicBezTo>
                  <a:pt x="2678311" y="477887"/>
                  <a:pt x="2676228" y="480020"/>
                  <a:pt x="2674442" y="482500"/>
                </a:cubicBezTo>
                <a:cubicBezTo>
                  <a:pt x="2672259" y="485676"/>
                  <a:pt x="2669332" y="490438"/>
                  <a:pt x="2665661" y="496788"/>
                </a:cubicBezTo>
                <a:cubicBezTo>
                  <a:pt x="2656136" y="513655"/>
                  <a:pt x="2643386" y="531713"/>
                  <a:pt x="2627412" y="550961"/>
                </a:cubicBezTo>
                <a:cubicBezTo>
                  <a:pt x="2605981" y="576957"/>
                  <a:pt x="2582813" y="598140"/>
                  <a:pt x="2557909" y="614511"/>
                </a:cubicBezTo>
                <a:cubicBezTo>
                  <a:pt x="2536478" y="628600"/>
                  <a:pt x="2513410" y="639812"/>
                  <a:pt x="2488704" y="648146"/>
                </a:cubicBezTo>
                <a:cubicBezTo>
                  <a:pt x="2479477" y="651222"/>
                  <a:pt x="2469704" y="653702"/>
                  <a:pt x="2459385" y="655588"/>
                </a:cubicBezTo>
                <a:lnTo>
                  <a:pt x="2458195" y="653504"/>
                </a:lnTo>
                <a:cubicBezTo>
                  <a:pt x="2503240" y="628600"/>
                  <a:pt x="2541985" y="596949"/>
                  <a:pt x="2574429" y="558552"/>
                </a:cubicBezTo>
                <a:cubicBezTo>
                  <a:pt x="2573040" y="558651"/>
                  <a:pt x="2571800" y="558701"/>
                  <a:pt x="2570709" y="558701"/>
                </a:cubicBezTo>
                <a:cubicBezTo>
                  <a:pt x="2568426" y="558701"/>
                  <a:pt x="2566194" y="557857"/>
                  <a:pt x="2564011" y="556170"/>
                </a:cubicBezTo>
                <a:cubicBezTo>
                  <a:pt x="2562126" y="554881"/>
                  <a:pt x="2560737" y="553442"/>
                  <a:pt x="2559844" y="551854"/>
                </a:cubicBezTo>
                <a:cubicBezTo>
                  <a:pt x="2558852" y="550168"/>
                  <a:pt x="2557661" y="547340"/>
                  <a:pt x="2556272" y="543371"/>
                </a:cubicBezTo>
                <a:cubicBezTo>
                  <a:pt x="2554685" y="539006"/>
                  <a:pt x="2552204" y="533598"/>
                  <a:pt x="2548831" y="527149"/>
                </a:cubicBezTo>
                <a:cubicBezTo>
                  <a:pt x="2543870" y="517425"/>
                  <a:pt x="2536528" y="507752"/>
                  <a:pt x="2526804" y="498127"/>
                </a:cubicBezTo>
                <a:cubicBezTo>
                  <a:pt x="2511128" y="510530"/>
                  <a:pt x="2497435" y="520104"/>
                  <a:pt x="2485728" y="526851"/>
                </a:cubicBezTo>
                <a:cubicBezTo>
                  <a:pt x="2471341" y="535186"/>
                  <a:pt x="2459435" y="540891"/>
                  <a:pt x="2450009" y="543967"/>
                </a:cubicBezTo>
                <a:lnTo>
                  <a:pt x="2448670" y="541734"/>
                </a:lnTo>
                <a:cubicBezTo>
                  <a:pt x="2459286" y="532507"/>
                  <a:pt x="2468017" y="524172"/>
                  <a:pt x="2474863" y="516731"/>
                </a:cubicBezTo>
                <a:cubicBezTo>
                  <a:pt x="2489944" y="500459"/>
                  <a:pt x="2504778" y="481756"/>
                  <a:pt x="2519363" y="460623"/>
                </a:cubicBezTo>
                <a:cubicBezTo>
                  <a:pt x="2532658" y="441374"/>
                  <a:pt x="2541241" y="426343"/>
                  <a:pt x="2545110" y="415528"/>
                </a:cubicBezTo>
                <a:cubicBezTo>
                  <a:pt x="2546400" y="411956"/>
                  <a:pt x="2547045" y="408979"/>
                  <a:pt x="2547045" y="406598"/>
                </a:cubicBezTo>
                <a:cubicBezTo>
                  <a:pt x="2547045" y="402828"/>
                  <a:pt x="2545259" y="398859"/>
                  <a:pt x="2541687" y="394692"/>
                </a:cubicBezTo>
                <a:cubicBezTo>
                  <a:pt x="2538214" y="390426"/>
                  <a:pt x="2533898" y="387102"/>
                  <a:pt x="2528739" y="384720"/>
                </a:cubicBezTo>
                <a:cubicBezTo>
                  <a:pt x="2531716" y="383728"/>
                  <a:pt x="2534543" y="383232"/>
                  <a:pt x="2537222" y="383232"/>
                </a:cubicBezTo>
                <a:close/>
                <a:moveTo>
                  <a:pt x="753071" y="377279"/>
                </a:moveTo>
                <a:cubicBezTo>
                  <a:pt x="763886" y="378073"/>
                  <a:pt x="780108" y="379561"/>
                  <a:pt x="801738" y="381744"/>
                </a:cubicBezTo>
                <a:cubicBezTo>
                  <a:pt x="806500" y="382240"/>
                  <a:pt x="808881" y="383827"/>
                  <a:pt x="808881" y="386506"/>
                </a:cubicBezTo>
                <a:cubicBezTo>
                  <a:pt x="808881" y="388491"/>
                  <a:pt x="807443" y="390227"/>
                  <a:pt x="804565" y="391715"/>
                </a:cubicBezTo>
                <a:cubicBezTo>
                  <a:pt x="803474" y="392311"/>
                  <a:pt x="800597" y="393352"/>
                  <a:pt x="795933" y="394841"/>
                </a:cubicBezTo>
                <a:lnTo>
                  <a:pt x="795933" y="432792"/>
                </a:lnTo>
                <a:cubicBezTo>
                  <a:pt x="801489" y="427533"/>
                  <a:pt x="807046" y="421531"/>
                  <a:pt x="812602" y="414784"/>
                </a:cubicBezTo>
                <a:cubicBezTo>
                  <a:pt x="825401" y="399008"/>
                  <a:pt x="833736" y="386804"/>
                  <a:pt x="837605" y="378172"/>
                </a:cubicBezTo>
                <a:cubicBezTo>
                  <a:pt x="848321" y="383431"/>
                  <a:pt x="858243" y="388788"/>
                  <a:pt x="867371" y="394245"/>
                </a:cubicBezTo>
                <a:cubicBezTo>
                  <a:pt x="876697" y="399702"/>
                  <a:pt x="881807" y="402828"/>
                  <a:pt x="882700" y="403622"/>
                </a:cubicBezTo>
                <a:cubicBezTo>
                  <a:pt x="883990" y="404713"/>
                  <a:pt x="884635" y="405904"/>
                  <a:pt x="884635" y="407193"/>
                </a:cubicBezTo>
                <a:cubicBezTo>
                  <a:pt x="884635" y="410170"/>
                  <a:pt x="882154" y="411658"/>
                  <a:pt x="877193" y="411658"/>
                </a:cubicBezTo>
                <a:cubicBezTo>
                  <a:pt x="875903" y="411658"/>
                  <a:pt x="874167" y="411559"/>
                  <a:pt x="871984" y="411361"/>
                </a:cubicBezTo>
                <a:cubicBezTo>
                  <a:pt x="854323" y="420390"/>
                  <a:pt x="836117" y="428079"/>
                  <a:pt x="817364" y="434429"/>
                </a:cubicBezTo>
                <a:cubicBezTo>
                  <a:pt x="810915" y="436612"/>
                  <a:pt x="803771" y="438943"/>
                  <a:pt x="795933" y="441424"/>
                </a:cubicBezTo>
                <a:lnTo>
                  <a:pt x="795933" y="457944"/>
                </a:lnTo>
                <a:cubicBezTo>
                  <a:pt x="795933" y="460722"/>
                  <a:pt x="796132" y="462458"/>
                  <a:pt x="796528" y="463153"/>
                </a:cubicBezTo>
                <a:cubicBezTo>
                  <a:pt x="797025" y="464244"/>
                  <a:pt x="799207" y="464889"/>
                  <a:pt x="803077" y="465088"/>
                </a:cubicBezTo>
                <a:cubicBezTo>
                  <a:pt x="805756" y="465187"/>
                  <a:pt x="807939" y="465236"/>
                  <a:pt x="809625" y="465236"/>
                </a:cubicBezTo>
                <a:cubicBezTo>
                  <a:pt x="822921" y="465236"/>
                  <a:pt x="831255" y="464988"/>
                  <a:pt x="834628" y="464492"/>
                </a:cubicBezTo>
                <a:cubicBezTo>
                  <a:pt x="839093" y="463699"/>
                  <a:pt x="842417" y="462210"/>
                  <a:pt x="844600" y="460027"/>
                </a:cubicBezTo>
                <a:cubicBezTo>
                  <a:pt x="848470" y="456257"/>
                  <a:pt x="855762" y="442565"/>
                  <a:pt x="866478" y="418951"/>
                </a:cubicBezTo>
                <a:lnTo>
                  <a:pt x="868710" y="418951"/>
                </a:lnTo>
                <a:lnTo>
                  <a:pt x="868710" y="445145"/>
                </a:lnTo>
                <a:cubicBezTo>
                  <a:pt x="868710" y="450403"/>
                  <a:pt x="868760" y="453578"/>
                  <a:pt x="868859" y="454670"/>
                </a:cubicBezTo>
                <a:cubicBezTo>
                  <a:pt x="869057" y="455959"/>
                  <a:pt x="869752" y="456803"/>
                  <a:pt x="870943" y="457200"/>
                </a:cubicBezTo>
                <a:lnTo>
                  <a:pt x="873175" y="457795"/>
                </a:lnTo>
                <a:cubicBezTo>
                  <a:pt x="877739" y="458886"/>
                  <a:pt x="880964" y="460821"/>
                  <a:pt x="882849" y="463599"/>
                </a:cubicBezTo>
                <a:cubicBezTo>
                  <a:pt x="885032" y="466774"/>
                  <a:pt x="886123" y="470594"/>
                  <a:pt x="886123" y="475059"/>
                </a:cubicBezTo>
                <a:cubicBezTo>
                  <a:pt x="886123" y="481806"/>
                  <a:pt x="884089" y="487164"/>
                  <a:pt x="880021" y="491133"/>
                </a:cubicBezTo>
                <a:cubicBezTo>
                  <a:pt x="875655" y="495300"/>
                  <a:pt x="868313" y="497979"/>
                  <a:pt x="857995" y="499169"/>
                </a:cubicBezTo>
                <a:cubicBezTo>
                  <a:pt x="849561" y="500161"/>
                  <a:pt x="836563" y="500658"/>
                  <a:pt x="819002" y="500658"/>
                </a:cubicBezTo>
                <a:cubicBezTo>
                  <a:pt x="798265" y="500658"/>
                  <a:pt x="785813" y="500509"/>
                  <a:pt x="781646" y="500211"/>
                </a:cubicBezTo>
                <a:cubicBezTo>
                  <a:pt x="773411" y="499715"/>
                  <a:pt x="767507" y="498375"/>
                  <a:pt x="763935" y="496193"/>
                </a:cubicBezTo>
                <a:cubicBezTo>
                  <a:pt x="757089" y="492125"/>
                  <a:pt x="753666" y="483840"/>
                  <a:pt x="753666" y="471338"/>
                </a:cubicBezTo>
                <a:lnTo>
                  <a:pt x="753666" y="407491"/>
                </a:lnTo>
                <a:cubicBezTo>
                  <a:pt x="753666" y="402233"/>
                  <a:pt x="753468" y="392162"/>
                  <a:pt x="753071" y="377279"/>
                </a:cubicBezTo>
                <a:close/>
                <a:moveTo>
                  <a:pt x="460326" y="375642"/>
                </a:moveTo>
                <a:cubicBezTo>
                  <a:pt x="482551" y="377130"/>
                  <a:pt x="499716" y="378767"/>
                  <a:pt x="511820" y="380553"/>
                </a:cubicBezTo>
                <a:cubicBezTo>
                  <a:pt x="516682" y="381347"/>
                  <a:pt x="519113" y="383083"/>
                  <a:pt x="519113" y="385762"/>
                </a:cubicBezTo>
                <a:cubicBezTo>
                  <a:pt x="519113" y="388540"/>
                  <a:pt x="515045" y="391517"/>
                  <a:pt x="506909" y="394692"/>
                </a:cubicBezTo>
                <a:lnTo>
                  <a:pt x="506909" y="452288"/>
                </a:lnTo>
                <a:lnTo>
                  <a:pt x="520452" y="452288"/>
                </a:lnTo>
                <a:cubicBezTo>
                  <a:pt x="529084" y="441970"/>
                  <a:pt x="537766" y="432097"/>
                  <a:pt x="546497" y="422672"/>
                </a:cubicBezTo>
                <a:cubicBezTo>
                  <a:pt x="559098" y="432792"/>
                  <a:pt x="571302" y="442912"/>
                  <a:pt x="583109" y="453033"/>
                </a:cubicBezTo>
                <a:cubicBezTo>
                  <a:pt x="584597" y="454322"/>
                  <a:pt x="585341" y="455463"/>
                  <a:pt x="585341" y="456456"/>
                </a:cubicBezTo>
                <a:cubicBezTo>
                  <a:pt x="585341" y="457745"/>
                  <a:pt x="584151" y="458390"/>
                  <a:pt x="581770" y="458390"/>
                </a:cubicBezTo>
                <a:lnTo>
                  <a:pt x="506909" y="458390"/>
                </a:lnTo>
                <a:lnTo>
                  <a:pt x="506909" y="535483"/>
                </a:lnTo>
                <a:lnTo>
                  <a:pt x="517178" y="535483"/>
                </a:lnTo>
                <a:cubicBezTo>
                  <a:pt x="525512" y="525760"/>
                  <a:pt x="534095" y="516185"/>
                  <a:pt x="542925" y="506759"/>
                </a:cubicBezTo>
                <a:cubicBezTo>
                  <a:pt x="554732" y="516284"/>
                  <a:pt x="566143" y="525859"/>
                  <a:pt x="577156" y="535483"/>
                </a:cubicBezTo>
                <a:cubicBezTo>
                  <a:pt x="578644" y="536972"/>
                  <a:pt x="579388" y="538212"/>
                  <a:pt x="579388" y="539204"/>
                </a:cubicBezTo>
                <a:cubicBezTo>
                  <a:pt x="579388" y="539799"/>
                  <a:pt x="579091" y="540345"/>
                  <a:pt x="578495" y="540841"/>
                </a:cubicBezTo>
                <a:cubicBezTo>
                  <a:pt x="577900" y="541337"/>
                  <a:pt x="577206" y="541585"/>
                  <a:pt x="576412" y="541585"/>
                </a:cubicBezTo>
                <a:lnTo>
                  <a:pt x="506909" y="541585"/>
                </a:lnTo>
                <a:lnTo>
                  <a:pt x="506909" y="641449"/>
                </a:lnTo>
                <a:lnTo>
                  <a:pt x="520899" y="641449"/>
                </a:lnTo>
                <a:cubicBezTo>
                  <a:pt x="530126" y="630833"/>
                  <a:pt x="539403" y="620365"/>
                  <a:pt x="548730" y="610046"/>
                </a:cubicBezTo>
                <a:cubicBezTo>
                  <a:pt x="561727" y="620365"/>
                  <a:pt x="574179" y="630882"/>
                  <a:pt x="586086" y="641598"/>
                </a:cubicBezTo>
                <a:cubicBezTo>
                  <a:pt x="587276" y="643086"/>
                  <a:pt x="587871" y="644376"/>
                  <a:pt x="587871" y="645467"/>
                </a:cubicBezTo>
                <a:cubicBezTo>
                  <a:pt x="587871" y="646856"/>
                  <a:pt x="586879" y="647551"/>
                  <a:pt x="584895" y="647551"/>
                </a:cubicBezTo>
                <a:lnTo>
                  <a:pt x="403027" y="647551"/>
                </a:lnTo>
                <a:cubicBezTo>
                  <a:pt x="395784" y="647650"/>
                  <a:pt x="389980" y="648196"/>
                  <a:pt x="385614" y="649188"/>
                </a:cubicBezTo>
                <a:lnTo>
                  <a:pt x="383977" y="639068"/>
                </a:lnTo>
                <a:cubicBezTo>
                  <a:pt x="390724" y="640655"/>
                  <a:pt x="396726" y="641449"/>
                  <a:pt x="401985" y="641449"/>
                </a:cubicBezTo>
                <a:lnTo>
                  <a:pt x="462558" y="641449"/>
                </a:lnTo>
                <a:lnTo>
                  <a:pt x="462558" y="541585"/>
                </a:lnTo>
                <a:lnTo>
                  <a:pt x="427732" y="541585"/>
                </a:lnTo>
                <a:cubicBezTo>
                  <a:pt x="421879" y="541585"/>
                  <a:pt x="416670" y="542081"/>
                  <a:pt x="412105" y="543074"/>
                </a:cubicBezTo>
                <a:lnTo>
                  <a:pt x="410766" y="533549"/>
                </a:lnTo>
                <a:cubicBezTo>
                  <a:pt x="415528" y="534739"/>
                  <a:pt x="421184" y="535384"/>
                  <a:pt x="427732" y="535483"/>
                </a:cubicBezTo>
                <a:lnTo>
                  <a:pt x="462558" y="535483"/>
                </a:lnTo>
                <a:lnTo>
                  <a:pt x="462558" y="458390"/>
                </a:lnTo>
                <a:lnTo>
                  <a:pt x="441573" y="458390"/>
                </a:lnTo>
                <a:cubicBezTo>
                  <a:pt x="437406" y="468411"/>
                  <a:pt x="432197" y="478829"/>
                  <a:pt x="425946" y="489644"/>
                </a:cubicBezTo>
                <a:cubicBezTo>
                  <a:pt x="415032" y="508397"/>
                  <a:pt x="400993" y="526554"/>
                  <a:pt x="383828" y="544115"/>
                </a:cubicBezTo>
                <a:lnTo>
                  <a:pt x="381744" y="542776"/>
                </a:lnTo>
                <a:cubicBezTo>
                  <a:pt x="390674" y="521146"/>
                  <a:pt x="397868" y="497036"/>
                  <a:pt x="403325" y="470445"/>
                </a:cubicBezTo>
                <a:cubicBezTo>
                  <a:pt x="397868" y="477688"/>
                  <a:pt x="392708" y="481310"/>
                  <a:pt x="387846" y="481310"/>
                </a:cubicBezTo>
                <a:cubicBezTo>
                  <a:pt x="384969" y="481310"/>
                  <a:pt x="382836" y="479970"/>
                  <a:pt x="381447" y="477291"/>
                </a:cubicBezTo>
                <a:cubicBezTo>
                  <a:pt x="380653" y="475803"/>
                  <a:pt x="380256" y="473819"/>
                  <a:pt x="380256" y="471338"/>
                </a:cubicBezTo>
                <a:cubicBezTo>
                  <a:pt x="380256" y="470743"/>
                  <a:pt x="380256" y="469999"/>
                  <a:pt x="380256" y="469106"/>
                </a:cubicBezTo>
                <a:cubicBezTo>
                  <a:pt x="380455" y="463054"/>
                  <a:pt x="380554" y="459680"/>
                  <a:pt x="380554" y="458986"/>
                </a:cubicBezTo>
                <a:cubicBezTo>
                  <a:pt x="380554" y="452338"/>
                  <a:pt x="379859" y="445740"/>
                  <a:pt x="378470" y="439192"/>
                </a:cubicBezTo>
                <a:cubicBezTo>
                  <a:pt x="377776" y="436017"/>
                  <a:pt x="377032" y="433586"/>
                  <a:pt x="376238" y="431899"/>
                </a:cubicBezTo>
                <a:cubicBezTo>
                  <a:pt x="375642" y="430708"/>
                  <a:pt x="374551" y="429022"/>
                  <a:pt x="372964" y="426839"/>
                </a:cubicBezTo>
                <a:lnTo>
                  <a:pt x="372815" y="456158"/>
                </a:lnTo>
                <a:lnTo>
                  <a:pt x="372815" y="485477"/>
                </a:lnTo>
                <a:lnTo>
                  <a:pt x="372666" y="582513"/>
                </a:lnTo>
                <a:cubicBezTo>
                  <a:pt x="372666" y="605135"/>
                  <a:pt x="372914" y="626715"/>
                  <a:pt x="373410" y="647253"/>
                </a:cubicBezTo>
                <a:cubicBezTo>
                  <a:pt x="373311" y="650627"/>
                  <a:pt x="372468" y="652958"/>
                  <a:pt x="370880" y="654248"/>
                </a:cubicBezTo>
                <a:cubicBezTo>
                  <a:pt x="368003" y="656629"/>
                  <a:pt x="359073" y="657919"/>
                  <a:pt x="344091" y="658118"/>
                </a:cubicBezTo>
                <a:cubicBezTo>
                  <a:pt x="338039" y="658118"/>
                  <a:pt x="334119" y="657671"/>
                  <a:pt x="332334" y="656778"/>
                </a:cubicBezTo>
                <a:cubicBezTo>
                  <a:pt x="330647" y="655985"/>
                  <a:pt x="329555" y="654992"/>
                  <a:pt x="329059" y="653802"/>
                </a:cubicBezTo>
                <a:cubicBezTo>
                  <a:pt x="328563" y="652810"/>
                  <a:pt x="328266" y="651321"/>
                  <a:pt x="328166" y="649337"/>
                </a:cubicBezTo>
                <a:cubicBezTo>
                  <a:pt x="329853" y="591492"/>
                  <a:pt x="330696" y="545256"/>
                  <a:pt x="330696" y="510629"/>
                </a:cubicBezTo>
                <a:lnTo>
                  <a:pt x="330696" y="499020"/>
                </a:lnTo>
                <a:cubicBezTo>
                  <a:pt x="330399" y="439688"/>
                  <a:pt x="330200" y="406747"/>
                  <a:pt x="330101" y="400199"/>
                </a:cubicBezTo>
                <a:cubicBezTo>
                  <a:pt x="329903" y="393551"/>
                  <a:pt x="329258" y="385713"/>
                  <a:pt x="328166" y="376684"/>
                </a:cubicBezTo>
                <a:cubicBezTo>
                  <a:pt x="360909" y="379164"/>
                  <a:pt x="378867" y="381049"/>
                  <a:pt x="382042" y="382339"/>
                </a:cubicBezTo>
                <a:cubicBezTo>
                  <a:pt x="384423" y="383331"/>
                  <a:pt x="385614" y="384621"/>
                  <a:pt x="385614" y="386209"/>
                </a:cubicBezTo>
                <a:cubicBezTo>
                  <a:pt x="385614" y="387895"/>
                  <a:pt x="384175" y="389582"/>
                  <a:pt x="381298" y="391269"/>
                </a:cubicBezTo>
                <a:cubicBezTo>
                  <a:pt x="380405" y="391765"/>
                  <a:pt x="377627" y="393104"/>
                  <a:pt x="372964" y="395287"/>
                </a:cubicBezTo>
                <a:lnTo>
                  <a:pt x="372964" y="422820"/>
                </a:lnTo>
                <a:cubicBezTo>
                  <a:pt x="378222" y="425003"/>
                  <a:pt x="382439" y="426839"/>
                  <a:pt x="385614" y="428327"/>
                </a:cubicBezTo>
                <a:cubicBezTo>
                  <a:pt x="392559" y="431601"/>
                  <a:pt x="398562" y="436513"/>
                  <a:pt x="403622" y="443061"/>
                </a:cubicBezTo>
                <a:cubicBezTo>
                  <a:pt x="405011" y="445045"/>
                  <a:pt x="406053" y="447030"/>
                  <a:pt x="406748" y="449014"/>
                </a:cubicBezTo>
                <a:cubicBezTo>
                  <a:pt x="408831" y="431949"/>
                  <a:pt x="409873" y="417215"/>
                  <a:pt x="409873" y="404812"/>
                </a:cubicBezTo>
                <a:cubicBezTo>
                  <a:pt x="409873" y="404018"/>
                  <a:pt x="409873" y="402729"/>
                  <a:pt x="409873" y="400943"/>
                </a:cubicBezTo>
                <a:cubicBezTo>
                  <a:pt x="435670" y="405804"/>
                  <a:pt x="453232" y="409525"/>
                  <a:pt x="462558" y="412105"/>
                </a:cubicBezTo>
                <a:lnTo>
                  <a:pt x="462558" y="407045"/>
                </a:lnTo>
                <a:cubicBezTo>
                  <a:pt x="462459" y="395734"/>
                  <a:pt x="461715" y="385266"/>
                  <a:pt x="460326" y="375642"/>
                </a:cubicBezTo>
                <a:close/>
                <a:moveTo>
                  <a:pt x="107901" y="373856"/>
                </a:moveTo>
                <a:cubicBezTo>
                  <a:pt x="121394" y="375047"/>
                  <a:pt x="130473" y="375791"/>
                  <a:pt x="135136" y="376088"/>
                </a:cubicBezTo>
                <a:cubicBezTo>
                  <a:pt x="148531" y="377180"/>
                  <a:pt x="157560" y="378321"/>
                  <a:pt x="162223" y="379511"/>
                </a:cubicBezTo>
                <a:cubicBezTo>
                  <a:pt x="165993" y="380404"/>
                  <a:pt x="167878" y="381942"/>
                  <a:pt x="167878" y="384125"/>
                </a:cubicBezTo>
                <a:cubicBezTo>
                  <a:pt x="167878" y="386110"/>
                  <a:pt x="166192" y="387995"/>
                  <a:pt x="162818" y="389781"/>
                </a:cubicBezTo>
                <a:cubicBezTo>
                  <a:pt x="162620" y="389880"/>
                  <a:pt x="160487" y="390922"/>
                  <a:pt x="156419" y="392906"/>
                </a:cubicBezTo>
                <a:lnTo>
                  <a:pt x="156419" y="411063"/>
                </a:lnTo>
                <a:lnTo>
                  <a:pt x="208955" y="411063"/>
                </a:lnTo>
                <a:cubicBezTo>
                  <a:pt x="217786" y="401340"/>
                  <a:pt x="226715" y="391815"/>
                  <a:pt x="235744" y="382488"/>
                </a:cubicBezTo>
                <a:cubicBezTo>
                  <a:pt x="249238" y="392112"/>
                  <a:pt x="262732" y="402332"/>
                  <a:pt x="276225" y="413147"/>
                </a:cubicBezTo>
                <a:cubicBezTo>
                  <a:pt x="277118" y="414040"/>
                  <a:pt x="277565" y="414784"/>
                  <a:pt x="277565" y="415379"/>
                </a:cubicBezTo>
                <a:cubicBezTo>
                  <a:pt x="277565" y="416570"/>
                  <a:pt x="276721" y="417165"/>
                  <a:pt x="275035" y="417165"/>
                </a:cubicBezTo>
                <a:lnTo>
                  <a:pt x="19348" y="417165"/>
                </a:lnTo>
                <a:cubicBezTo>
                  <a:pt x="12700" y="417264"/>
                  <a:pt x="6896" y="417859"/>
                  <a:pt x="1935" y="418951"/>
                </a:cubicBezTo>
                <a:lnTo>
                  <a:pt x="0" y="408533"/>
                </a:lnTo>
                <a:cubicBezTo>
                  <a:pt x="6053" y="410120"/>
                  <a:pt x="12502" y="410964"/>
                  <a:pt x="19348" y="411063"/>
                </a:cubicBezTo>
                <a:lnTo>
                  <a:pt x="109687" y="411063"/>
                </a:lnTo>
                <a:lnTo>
                  <a:pt x="109687" y="395883"/>
                </a:lnTo>
                <a:cubicBezTo>
                  <a:pt x="109587" y="389632"/>
                  <a:pt x="108992" y="382290"/>
                  <a:pt x="107901" y="373856"/>
                </a:cubicBezTo>
                <a:close/>
                <a:moveTo>
                  <a:pt x="640408" y="373261"/>
                </a:moveTo>
                <a:cubicBezTo>
                  <a:pt x="671959" y="378618"/>
                  <a:pt x="690811" y="381992"/>
                  <a:pt x="696962" y="383381"/>
                </a:cubicBezTo>
                <a:cubicBezTo>
                  <a:pt x="702023" y="384671"/>
                  <a:pt x="704553" y="386606"/>
                  <a:pt x="704553" y="389185"/>
                </a:cubicBezTo>
                <a:cubicBezTo>
                  <a:pt x="704553" y="391467"/>
                  <a:pt x="702519" y="393154"/>
                  <a:pt x="698451" y="394245"/>
                </a:cubicBezTo>
                <a:cubicBezTo>
                  <a:pt x="695970" y="394940"/>
                  <a:pt x="692795" y="395684"/>
                  <a:pt x="688926" y="396478"/>
                </a:cubicBezTo>
                <a:cubicBezTo>
                  <a:pt x="678210" y="407094"/>
                  <a:pt x="664667" y="419546"/>
                  <a:pt x="648296" y="433834"/>
                </a:cubicBezTo>
                <a:lnTo>
                  <a:pt x="644575" y="437108"/>
                </a:lnTo>
                <a:lnTo>
                  <a:pt x="656183" y="436661"/>
                </a:lnTo>
                <a:cubicBezTo>
                  <a:pt x="677317" y="436165"/>
                  <a:pt x="693391" y="435421"/>
                  <a:pt x="704404" y="434429"/>
                </a:cubicBezTo>
                <a:cubicBezTo>
                  <a:pt x="701031" y="425797"/>
                  <a:pt x="695871" y="415974"/>
                  <a:pt x="688926" y="404961"/>
                </a:cubicBezTo>
                <a:lnTo>
                  <a:pt x="690116" y="403473"/>
                </a:lnTo>
                <a:cubicBezTo>
                  <a:pt x="708174" y="409823"/>
                  <a:pt x="721668" y="415776"/>
                  <a:pt x="730598" y="421332"/>
                </a:cubicBezTo>
                <a:cubicBezTo>
                  <a:pt x="742305" y="428575"/>
                  <a:pt x="748159" y="436413"/>
                  <a:pt x="748159" y="444847"/>
                </a:cubicBezTo>
                <a:cubicBezTo>
                  <a:pt x="748159" y="452189"/>
                  <a:pt x="745084" y="459283"/>
                  <a:pt x="738932" y="466129"/>
                </a:cubicBezTo>
                <a:cubicBezTo>
                  <a:pt x="733475" y="472182"/>
                  <a:pt x="727820" y="475208"/>
                  <a:pt x="721966" y="475208"/>
                </a:cubicBezTo>
                <a:cubicBezTo>
                  <a:pt x="721469" y="475208"/>
                  <a:pt x="720676" y="475109"/>
                  <a:pt x="719584" y="474910"/>
                </a:cubicBezTo>
                <a:cubicBezTo>
                  <a:pt x="724446" y="477986"/>
                  <a:pt x="730945" y="482500"/>
                  <a:pt x="739081" y="488454"/>
                </a:cubicBezTo>
                <a:cubicBezTo>
                  <a:pt x="742256" y="490934"/>
                  <a:pt x="743843" y="493167"/>
                  <a:pt x="743843" y="495151"/>
                </a:cubicBezTo>
                <a:cubicBezTo>
                  <a:pt x="743843" y="497731"/>
                  <a:pt x="740867" y="500658"/>
                  <a:pt x="734914" y="503932"/>
                </a:cubicBezTo>
                <a:lnTo>
                  <a:pt x="734914" y="566886"/>
                </a:lnTo>
                <a:cubicBezTo>
                  <a:pt x="734914" y="578197"/>
                  <a:pt x="735062" y="592733"/>
                  <a:pt x="735360" y="610493"/>
                </a:cubicBezTo>
                <a:cubicBezTo>
                  <a:pt x="735360" y="611386"/>
                  <a:pt x="735360" y="612824"/>
                  <a:pt x="735360" y="614809"/>
                </a:cubicBezTo>
                <a:cubicBezTo>
                  <a:pt x="735360" y="616694"/>
                  <a:pt x="735310" y="619621"/>
                  <a:pt x="735211" y="623590"/>
                </a:cubicBezTo>
                <a:cubicBezTo>
                  <a:pt x="734914" y="630733"/>
                  <a:pt x="733723" y="636042"/>
                  <a:pt x="731639" y="639514"/>
                </a:cubicBezTo>
                <a:cubicBezTo>
                  <a:pt x="726976" y="647452"/>
                  <a:pt x="718543" y="652661"/>
                  <a:pt x="706339" y="655141"/>
                </a:cubicBezTo>
                <a:cubicBezTo>
                  <a:pt x="701576" y="656034"/>
                  <a:pt x="696814" y="656481"/>
                  <a:pt x="692051" y="656481"/>
                </a:cubicBezTo>
                <a:cubicBezTo>
                  <a:pt x="688479" y="656481"/>
                  <a:pt x="686346" y="655538"/>
                  <a:pt x="685652" y="653653"/>
                </a:cubicBezTo>
                <a:cubicBezTo>
                  <a:pt x="685354" y="652958"/>
                  <a:pt x="685056" y="649535"/>
                  <a:pt x="684759" y="643384"/>
                </a:cubicBezTo>
                <a:cubicBezTo>
                  <a:pt x="684461" y="636835"/>
                  <a:pt x="683518" y="632172"/>
                  <a:pt x="681931" y="629394"/>
                </a:cubicBezTo>
                <a:cubicBezTo>
                  <a:pt x="679649" y="625425"/>
                  <a:pt x="676275" y="622349"/>
                  <a:pt x="671810" y="620167"/>
                </a:cubicBezTo>
                <a:cubicBezTo>
                  <a:pt x="670025" y="619274"/>
                  <a:pt x="667048" y="618281"/>
                  <a:pt x="662881" y="617190"/>
                </a:cubicBezTo>
                <a:lnTo>
                  <a:pt x="662881" y="613916"/>
                </a:lnTo>
                <a:cubicBezTo>
                  <a:pt x="669231" y="614313"/>
                  <a:pt x="677267" y="614561"/>
                  <a:pt x="686991" y="614660"/>
                </a:cubicBezTo>
                <a:cubicBezTo>
                  <a:pt x="689174" y="614561"/>
                  <a:pt x="690662" y="614213"/>
                  <a:pt x="691456" y="613618"/>
                </a:cubicBezTo>
                <a:cubicBezTo>
                  <a:pt x="692448" y="612824"/>
                  <a:pt x="692944" y="611485"/>
                  <a:pt x="692944" y="609600"/>
                </a:cubicBezTo>
                <a:lnTo>
                  <a:pt x="692944" y="574327"/>
                </a:lnTo>
                <a:lnTo>
                  <a:pt x="659607" y="574327"/>
                </a:lnTo>
                <a:lnTo>
                  <a:pt x="659607" y="644723"/>
                </a:lnTo>
                <a:cubicBezTo>
                  <a:pt x="659607" y="649287"/>
                  <a:pt x="658614" y="652264"/>
                  <a:pt x="656630" y="653653"/>
                </a:cubicBezTo>
                <a:cubicBezTo>
                  <a:pt x="653554" y="655637"/>
                  <a:pt x="645170" y="656629"/>
                  <a:pt x="631478" y="656629"/>
                </a:cubicBezTo>
                <a:cubicBezTo>
                  <a:pt x="624235" y="656629"/>
                  <a:pt x="619820" y="655737"/>
                  <a:pt x="618232" y="653951"/>
                </a:cubicBezTo>
                <a:cubicBezTo>
                  <a:pt x="617042" y="652561"/>
                  <a:pt x="616446" y="649833"/>
                  <a:pt x="616446" y="645765"/>
                </a:cubicBezTo>
                <a:cubicBezTo>
                  <a:pt x="617042" y="633363"/>
                  <a:pt x="617439" y="624086"/>
                  <a:pt x="617637" y="617934"/>
                </a:cubicBezTo>
                <a:cubicBezTo>
                  <a:pt x="617736" y="615156"/>
                  <a:pt x="617885" y="594419"/>
                  <a:pt x="618084" y="555724"/>
                </a:cubicBezTo>
                <a:lnTo>
                  <a:pt x="618381" y="504974"/>
                </a:lnTo>
                <a:cubicBezTo>
                  <a:pt x="618381" y="499814"/>
                  <a:pt x="618084" y="491678"/>
                  <a:pt x="617488" y="480566"/>
                </a:cubicBezTo>
                <a:cubicBezTo>
                  <a:pt x="616298" y="481756"/>
                  <a:pt x="615306" y="482352"/>
                  <a:pt x="614512" y="482352"/>
                </a:cubicBezTo>
                <a:cubicBezTo>
                  <a:pt x="612726" y="482352"/>
                  <a:pt x="611337" y="481062"/>
                  <a:pt x="610345" y="478482"/>
                </a:cubicBezTo>
                <a:cubicBezTo>
                  <a:pt x="609749" y="476696"/>
                  <a:pt x="606624" y="462260"/>
                  <a:pt x="600968" y="435173"/>
                </a:cubicBezTo>
                <a:cubicBezTo>
                  <a:pt x="610890" y="436562"/>
                  <a:pt x="620167" y="437257"/>
                  <a:pt x="628799" y="437257"/>
                </a:cubicBezTo>
                <a:cubicBezTo>
                  <a:pt x="631875" y="427930"/>
                  <a:pt x="634504" y="417463"/>
                  <a:pt x="636687" y="405854"/>
                </a:cubicBezTo>
                <a:cubicBezTo>
                  <a:pt x="638672" y="394245"/>
                  <a:pt x="639912" y="383381"/>
                  <a:pt x="640408" y="373261"/>
                </a:cubicBezTo>
                <a:close/>
                <a:moveTo>
                  <a:pt x="501105" y="208806"/>
                </a:moveTo>
                <a:cubicBezTo>
                  <a:pt x="522734" y="213370"/>
                  <a:pt x="540048" y="218827"/>
                  <a:pt x="553046" y="225177"/>
                </a:cubicBezTo>
                <a:cubicBezTo>
                  <a:pt x="561678" y="229344"/>
                  <a:pt x="567581" y="233412"/>
                  <a:pt x="570756" y="237381"/>
                </a:cubicBezTo>
                <a:cubicBezTo>
                  <a:pt x="573733" y="241151"/>
                  <a:pt x="575221" y="245566"/>
                  <a:pt x="575221" y="250626"/>
                </a:cubicBezTo>
                <a:cubicBezTo>
                  <a:pt x="575221" y="258762"/>
                  <a:pt x="572145" y="266253"/>
                  <a:pt x="565994" y="273099"/>
                </a:cubicBezTo>
                <a:cubicBezTo>
                  <a:pt x="560735" y="279052"/>
                  <a:pt x="555427" y="282029"/>
                  <a:pt x="550069" y="282029"/>
                </a:cubicBezTo>
                <a:cubicBezTo>
                  <a:pt x="546894" y="282029"/>
                  <a:pt x="544314" y="280442"/>
                  <a:pt x="542330" y="277267"/>
                </a:cubicBezTo>
                <a:cubicBezTo>
                  <a:pt x="541636" y="276175"/>
                  <a:pt x="540098" y="272851"/>
                  <a:pt x="537716" y="267295"/>
                </a:cubicBezTo>
                <a:cubicBezTo>
                  <a:pt x="535831" y="262632"/>
                  <a:pt x="532855" y="256480"/>
                  <a:pt x="528787" y="248840"/>
                </a:cubicBezTo>
                <a:cubicBezTo>
                  <a:pt x="523826" y="239216"/>
                  <a:pt x="517922" y="230435"/>
                  <a:pt x="511076" y="222498"/>
                </a:cubicBezTo>
                <a:cubicBezTo>
                  <a:pt x="508497" y="219521"/>
                  <a:pt x="504627" y="215503"/>
                  <a:pt x="499468" y="210443"/>
                </a:cubicBezTo>
                <a:close/>
                <a:moveTo>
                  <a:pt x="393948" y="203745"/>
                </a:moveTo>
                <a:cubicBezTo>
                  <a:pt x="406152" y="207813"/>
                  <a:pt x="414487" y="210542"/>
                  <a:pt x="418952" y="211931"/>
                </a:cubicBezTo>
                <a:cubicBezTo>
                  <a:pt x="431751" y="215999"/>
                  <a:pt x="439093" y="218579"/>
                  <a:pt x="440978" y="219670"/>
                </a:cubicBezTo>
                <a:cubicBezTo>
                  <a:pt x="443459" y="221158"/>
                  <a:pt x="444699" y="222647"/>
                  <a:pt x="444699" y="224135"/>
                </a:cubicBezTo>
                <a:cubicBezTo>
                  <a:pt x="444699" y="226318"/>
                  <a:pt x="443062" y="227856"/>
                  <a:pt x="439787" y="228749"/>
                </a:cubicBezTo>
                <a:cubicBezTo>
                  <a:pt x="438398" y="229046"/>
                  <a:pt x="435323" y="229393"/>
                  <a:pt x="430560" y="229790"/>
                </a:cubicBezTo>
                <a:cubicBezTo>
                  <a:pt x="417364" y="241597"/>
                  <a:pt x="403771" y="251718"/>
                  <a:pt x="389781" y="260151"/>
                </a:cubicBezTo>
                <a:cubicBezTo>
                  <a:pt x="376089" y="268089"/>
                  <a:pt x="360363" y="275381"/>
                  <a:pt x="342603" y="282029"/>
                </a:cubicBezTo>
                <a:lnTo>
                  <a:pt x="341114" y="279945"/>
                </a:lnTo>
                <a:cubicBezTo>
                  <a:pt x="355402" y="266154"/>
                  <a:pt x="367655" y="251470"/>
                  <a:pt x="377875" y="235892"/>
                </a:cubicBezTo>
                <a:cubicBezTo>
                  <a:pt x="382935" y="228153"/>
                  <a:pt x="386805" y="221307"/>
                  <a:pt x="389484" y="215354"/>
                </a:cubicBezTo>
                <a:cubicBezTo>
                  <a:pt x="390674" y="212774"/>
                  <a:pt x="392163" y="208905"/>
                  <a:pt x="393948" y="203745"/>
                </a:cubicBezTo>
                <a:close/>
                <a:moveTo>
                  <a:pt x="2878039" y="183356"/>
                </a:moveTo>
                <a:lnTo>
                  <a:pt x="2880866" y="184398"/>
                </a:lnTo>
                <a:cubicBezTo>
                  <a:pt x="2880073" y="190053"/>
                  <a:pt x="2879676" y="194518"/>
                  <a:pt x="2879676" y="197792"/>
                </a:cubicBezTo>
                <a:cubicBezTo>
                  <a:pt x="2879676" y="208508"/>
                  <a:pt x="2882851" y="216743"/>
                  <a:pt x="2889201" y="222498"/>
                </a:cubicBezTo>
                <a:cubicBezTo>
                  <a:pt x="2896940" y="229542"/>
                  <a:pt x="2910483" y="233065"/>
                  <a:pt x="2929831" y="233065"/>
                </a:cubicBezTo>
                <a:cubicBezTo>
                  <a:pt x="2942630" y="233065"/>
                  <a:pt x="2954983" y="230981"/>
                  <a:pt x="2966889" y="226814"/>
                </a:cubicBezTo>
                <a:cubicBezTo>
                  <a:pt x="2969369" y="225921"/>
                  <a:pt x="2971652" y="225474"/>
                  <a:pt x="2973735" y="225474"/>
                </a:cubicBezTo>
                <a:cubicBezTo>
                  <a:pt x="2977803" y="225474"/>
                  <a:pt x="2982615" y="226963"/>
                  <a:pt x="2988171" y="229939"/>
                </a:cubicBezTo>
                <a:cubicBezTo>
                  <a:pt x="2994918" y="233511"/>
                  <a:pt x="2999929" y="237777"/>
                  <a:pt x="3003203" y="242738"/>
                </a:cubicBezTo>
                <a:cubicBezTo>
                  <a:pt x="3005386" y="246211"/>
                  <a:pt x="3006477" y="249882"/>
                  <a:pt x="3006477" y="253752"/>
                </a:cubicBezTo>
                <a:cubicBezTo>
                  <a:pt x="3006477" y="260399"/>
                  <a:pt x="3003699" y="265410"/>
                  <a:pt x="2998143" y="268783"/>
                </a:cubicBezTo>
                <a:cubicBezTo>
                  <a:pt x="2990999" y="273149"/>
                  <a:pt x="2976662" y="275332"/>
                  <a:pt x="2955132" y="275332"/>
                </a:cubicBezTo>
                <a:cubicBezTo>
                  <a:pt x="2926358" y="275332"/>
                  <a:pt x="2905175" y="270172"/>
                  <a:pt x="2891582" y="259854"/>
                </a:cubicBezTo>
                <a:cubicBezTo>
                  <a:pt x="2877791" y="249336"/>
                  <a:pt x="2870895" y="234404"/>
                  <a:pt x="2870895" y="215056"/>
                </a:cubicBezTo>
                <a:cubicBezTo>
                  <a:pt x="2870895" y="204837"/>
                  <a:pt x="2873276" y="194270"/>
                  <a:pt x="2878039" y="183356"/>
                </a:cubicBezTo>
                <a:close/>
                <a:moveTo>
                  <a:pt x="1049239" y="183356"/>
                </a:moveTo>
                <a:lnTo>
                  <a:pt x="1052066" y="184398"/>
                </a:lnTo>
                <a:cubicBezTo>
                  <a:pt x="1051273" y="190053"/>
                  <a:pt x="1050876" y="194518"/>
                  <a:pt x="1050876" y="197792"/>
                </a:cubicBezTo>
                <a:cubicBezTo>
                  <a:pt x="1050876" y="208508"/>
                  <a:pt x="1054051" y="216743"/>
                  <a:pt x="1060401" y="222498"/>
                </a:cubicBezTo>
                <a:cubicBezTo>
                  <a:pt x="1068140" y="229542"/>
                  <a:pt x="1081683" y="233065"/>
                  <a:pt x="1101031" y="233065"/>
                </a:cubicBezTo>
                <a:cubicBezTo>
                  <a:pt x="1113830" y="233065"/>
                  <a:pt x="1126183" y="230981"/>
                  <a:pt x="1138089" y="226814"/>
                </a:cubicBezTo>
                <a:cubicBezTo>
                  <a:pt x="1140569" y="225921"/>
                  <a:pt x="1142851" y="225474"/>
                  <a:pt x="1144935" y="225474"/>
                </a:cubicBezTo>
                <a:cubicBezTo>
                  <a:pt x="1149003" y="225474"/>
                  <a:pt x="1153815" y="226963"/>
                  <a:pt x="1159372" y="229939"/>
                </a:cubicBezTo>
                <a:cubicBezTo>
                  <a:pt x="1166118" y="233511"/>
                  <a:pt x="1171129" y="237777"/>
                  <a:pt x="1174403" y="242738"/>
                </a:cubicBezTo>
                <a:cubicBezTo>
                  <a:pt x="1176586" y="246211"/>
                  <a:pt x="1177677" y="249882"/>
                  <a:pt x="1177677" y="253752"/>
                </a:cubicBezTo>
                <a:cubicBezTo>
                  <a:pt x="1177677" y="260399"/>
                  <a:pt x="1174899" y="265410"/>
                  <a:pt x="1169343" y="268783"/>
                </a:cubicBezTo>
                <a:cubicBezTo>
                  <a:pt x="1162199" y="273149"/>
                  <a:pt x="1147862" y="275332"/>
                  <a:pt x="1126332" y="275332"/>
                </a:cubicBezTo>
                <a:cubicBezTo>
                  <a:pt x="1097558" y="275332"/>
                  <a:pt x="1076375" y="270172"/>
                  <a:pt x="1062782" y="259854"/>
                </a:cubicBezTo>
                <a:cubicBezTo>
                  <a:pt x="1048991" y="249336"/>
                  <a:pt x="1042095" y="234404"/>
                  <a:pt x="1042095" y="215056"/>
                </a:cubicBezTo>
                <a:cubicBezTo>
                  <a:pt x="1042095" y="204837"/>
                  <a:pt x="1044476" y="194270"/>
                  <a:pt x="1049239" y="183356"/>
                </a:cubicBezTo>
                <a:close/>
                <a:moveTo>
                  <a:pt x="2492425" y="161181"/>
                </a:moveTo>
                <a:cubicBezTo>
                  <a:pt x="2489746" y="166142"/>
                  <a:pt x="2484835" y="175567"/>
                  <a:pt x="2477691" y="189458"/>
                </a:cubicBezTo>
                <a:cubicBezTo>
                  <a:pt x="2471440" y="201067"/>
                  <a:pt x="2467124" y="209202"/>
                  <a:pt x="2464743" y="213866"/>
                </a:cubicBezTo>
                <a:cubicBezTo>
                  <a:pt x="2468513" y="216743"/>
                  <a:pt x="2472829" y="219422"/>
                  <a:pt x="2477691" y="221902"/>
                </a:cubicBezTo>
                <a:cubicBezTo>
                  <a:pt x="2482751" y="224482"/>
                  <a:pt x="2486918" y="226318"/>
                  <a:pt x="2490193" y="227409"/>
                </a:cubicBezTo>
                <a:cubicBezTo>
                  <a:pt x="2490292" y="224135"/>
                  <a:pt x="2490589" y="217289"/>
                  <a:pt x="2491086" y="206871"/>
                </a:cubicBezTo>
                <a:lnTo>
                  <a:pt x="2491681" y="184249"/>
                </a:lnTo>
                <a:lnTo>
                  <a:pt x="2492276" y="167729"/>
                </a:lnTo>
                <a:close/>
                <a:moveTo>
                  <a:pt x="437406" y="158055"/>
                </a:moveTo>
                <a:lnTo>
                  <a:pt x="437406" y="185588"/>
                </a:lnTo>
                <a:lnTo>
                  <a:pt x="508248" y="185588"/>
                </a:lnTo>
                <a:lnTo>
                  <a:pt x="508248" y="158055"/>
                </a:lnTo>
                <a:close/>
                <a:moveTo>
                  <a:pt x="1639640" y="153739"/>
                </a:moveTo>
                <a:lnTo>
                  <a:pt x="1642170" y="154334"/>
                </a:lnTo>
                <a:cubicBezTo>
                  <a:pt x="1641674" y="160288"/>
                  <a:pt x="1641426" y="164901"/>
                  <a:pt x="1641426" y="168175"/>
                </a:cubicBezTo>
                <a:cubicBezTo>
                  <a:pt x="1641426" y="185043"/>
                  <a:pt x="1646585" y="197445"/>
                  <a:pt x="1656904" y="205383"/>
                </a:cubicBezTo>
                <a:cubicBezTo>
                  <a:pt x="1663452" y="210443"/>
                  <a:pt x="1672332" y="213518"/>
                  <a:pt x="1683544" y="214610"/>
                </a:cubicBezTo>
                <a:cubicBezTo>
                  <a:pt x="1687116" y="215007"/>
                  <a:pt x="1691134" y="215205"/>
                  <a:pt x="1695599" y="215205"/>
                </a:cubicBezTo>
                <a:cubicBezTo>
                  <a:pt x="1705223" y="215205"/>
                  <a:pt x="1714947" y="214461"/>
                  <a:pt x="1724769" y="212973"/>
                </a:cubicBezTo>
                <a:cubicBezTo>
                  <a:pt x="1729929" y="212179"/>
                  <a:pt x="1733699" y="211336"/>
                  <a:pt x="1736080" y="210443"/>
                </a:cubicBezTo>
                <a:lnTo>
                  <a:pt x="1743224" y="207913"/>
                </a:lnTo>
                <a:cubicBezTo>
                  <a:pt x="1745705" y="206920"/>
                  <a:pt x="1748086" y="206424"/>
                  <a:pt x="1750368" y="206424"/>
                </a:cubicBezTo>
                <a:cubicBezTo>
                  <a:pt x="1754634" y="206424"/>
                  <a:pt x="1759645" y="208061"/>
                  <a:pt x="1765400" y="211336"/>
                </a:cubicBezTo>
                <a:cubicBezTo>
                  <a:pt x="1771750" y="214908"/>
                  <a:pt x="1776562" y="219075"/>
                  <a:pt x="1779836" y="223837"/>
                </a:cubicBezTo>
                <a:cubicBezTo>
                  <a:pt x="1782316" y="227310"/>
                  <a:pt x="1783557" y="230981"/>
                  <a:pt x="1783557" y="234850"/>
                </a:cubicBezTo>
                <a:cubicBezTo>
                  <a:pt x="1783557" y="242193"/>
                  <a:pt x="1780183" y="247699"/>
                  <a:pt x="1773436" y="251370"/>
                </a:cubicBezTo>
                <a:cubicBezTo>
                  <a:pt x="1765003" y="255934"/>
                  <a:pt x="1747342" y="258217"/>
                  <a:pt x="1720453" y="258217"/>
                </a:cubicBezTo>
                <a:cubicBezTo>
                  <a:pt x="1700907" y="258217"/>
                  <a:pt x="1685280" y="256232"/>
                  <a:pt x="1673573" y="252263"/>
                </a:cubicBezTo>
                <a:cubicBezTo>
                  <a:pt x="1645593" y="242639"/>
                  <a:pt x="1631603" y="222696"/>
                  <a:pt x="1631603" y="192434"/>
                </a:cubicBezTo>
                <a:cubicBezTo>
                  <a:pt x="1631603" y="180627"/>
                  <a:pt x="1634282" y="167729"/>
                  <a:pt x="1639640" y="153739"/>
                </a:cubicBezTo>
                <a:close/>
                <a:moveTo>
                  <a:pt x="1279327" y="129331"/>
                </a:moveTo>
                <a:cubicBezTo>
                  <a:pt x="1263551" y="148977"/>
                  <a:pt x="1255663" y="168424"/>
                  <a:pt x="1255663" y="187672"/>
                </a:cubicBezTo>
                <a:cubicBezTo>
                  <a:pt x="1255663" y="194617"/>
                  <a:pt x="1256804" y="200471"/>
                  <a:pt x="1259086" y="205234"/>
                </a:cubicBezTo>
                <a:cubicBezTo>
                  <a:pt x="1261864" y="210691"/>
                  <a:pt x="1265238" y="213419"/>
                  <a:pt x="1269207" y="213419"/>
                </a:cubicBezTo>
                <a:cubicBezTo>
                  <a:pt x="1272679" y="213419"/>
                  <a:pt x="1276995" y="211981"/>
                  <a:pt x="1282155" y="209103"/>
                </a:cubicBezTo>
                <a:cubicBezTo>
                  <a:pt x="1287314" y="206127"/>
                  <a:pt x="1292622" y="201662"/>
                  <a:pt x="1298079" y="195709"/>
                </a:cubicBezTo>
                <a:cubicBezTo>
                  <a:pt x="1294110" y="186481"/>
                  <a:pt x="1290390" y="175964"/>
                  <a:pt x="1286917" y="164157"/>
                </a:cubicBezTo>
                <a:cubicBezTo>
                  <a:pt x="1283246" y="150961"/>
                  <a:pt x="1280716" y="139352"/>
                  <a:pt x="1279327" y="129331"/>
                </a:cubicBezTo>
                <a:close/>
                <a:moveTo>
                  <a:pt x="437406" y="126206"/>
                </a:moveTo>
                <a:lnTo>
                  <a:pt x="437406" y="151953"/>
                </a:lnTo>
                <a:lnTo>
                  <a:pt x="508248" y="151953"/>
                </a:lnTo>
                <a:lnTo>
                  <a:pt x="508248" y="126206"/>
                </a:lnTo>
                <a:close/>
                <a:moveTo>
                  <a:pt x="2959001" y="106412"/>
                </a:moveTo>
                <a:cubicBezTo>
                  <a:pt x="2969717" y="106412"/>
                  <a:pt x="2978299" y="108247"/>
                  <a:pt x="2984748" y="111918"/>
                </a:cubicBezTo>
                <a:cubicBezTo>
                  <a:pt x="2993380" y="116879"/>
                  <a:pt x="2997696" y="123676"/>
                  <a:pt x="2997696" y="132308"/>
                </a:cubicBezTo>
                <a:cubicBezTo>
                  <a:pt x="2997696" y="137170"/>
                  <a:pt x="2996456" y="141188"/>
                  <a:pt x="2993976" y="144363"/>
                </a:cubicBezTo>
                <a:cubicBezTo>
                  <a:pt x="2991098" y="147935"/>
                  <a:pt x="2986435" y="149721"/>
                  <a:pt x="2979986" y="149721"/>
                </a:cubicBezTo>
                <a:cubicBezTo>
                  <a:pt x="2979093" y="149721"/>
                  <a:pt x="2974777" y="149423"/>
                  <a:pt x="2967038" y="148828"/>
                </a:cubicBezTo>
                <a:cubicBezTo>
                  <a:pt x="2964558" y="148629"/>
                  <a:pt x="2962127" y="148530"/>
                  <a:pt x="2959745" y="148530"/>
                </a:cubicBezTo>
                <a:cubicBezTo>
                  <a:pt x="2951113" y="148530"/>
                  <a:pt x="2942580" y="150167"/>
                  <a:pt x="2934147" y="153442"/>
                </a:cubicBezTo>
                <a:cubicBezTo>
                  <a:pt x="2930376" y="154831"/>
                  <a:pt x="2923332" y="158303"/>
                  <a:pt x="2913013" y="163859"/>
                </a:cubicBezTo>
                <a:lnTo>
                  <a:pt x="2911376" y="161478"/>
                </a:lnTo>
                <a:cubicBezTo>
                  <a:pt x="2913956" y="159196"/>
                  <a:pt x="2918917" y="154483"/>
                  <a:pt x="2926259" y="147340"/>
                </a:cubicBezTo>
                <a:cubicBezTo>
                  <a:pt x="2933899" y="140196"/>
                  <a:pt x="2939455" y="134937"/>
                  <a:pt x="2942928" y="131564"/>
                </a:cubicBezTo>
                <a:cubicBezTo>
                  <a:pt x="2938562" y="131365"/>
                  <a:pt x="2935238" y="131266"/>
                  <a:pt x="2932956" y="131266"/>
                </a:cubicBezTo>
                <a:cubicBezTo>
                  <a:pt x="2917776" y="131266"/>
                  <a:pt x="2901405" y="134392"/>
                  <a:pt x="2883843" y="140642"/>
                </a:cubicBezTo>
                <a:lnTo>
                  <a:pt x="2883099" y="138708"/>
                </a:lnTo>
                <a:cubicBezTo>
                  <a:pt x="2891334" y="130472"/>
                  <a:pt x="2900859" y="123626"/>
                  <a:pt x="2911674" y="118169"/>
                </a:cubicBezTo>
                <a:cubicBezTo>
                  <a:pt x="2927152" y="110331"/>
                  <a:pt x="2942928" y="106412"/>
                  <a:pt x="2959001" y="106412"/>
                </a:cubicBezTo>
                <a:close/>
                <a:moveTo>
                  <a:pt x="1130201" y="106412"/>
                </a:moveTo>
                <a:cubicBezTo>
                  <a:pt x="1140917" y="106412"/>
                  <a:pt x="1149499" y="108247"/>
                  <a:pt x="1155949" y="111918"/>
                </a:cubicBezTo>
                <a:cubicBezTo>
                  <a:pt x="1164580" y="116879"/>
                  <a:pt x="1168896" y="123676"/>
                  <a:pt x="1168896" y="132308"/>
                </a:cubicBezTo>
                <a:cubicBezTo>
                  <a:pt x="1168896" y="137170"/>
                  <a:pt x="1167656" y="141188"/>
                  <a:pt x="1165176" y="144363"/>
                </a:cubicBezTo>
                <a:cubicBezTo>
                  <a:pt x="1162298" y="147935"/>
                  <a:pt x="1157635" y="149721"/>
                  <a:pt x="1151186" y="149721"/>
                </a:cubicBezTo>
                <a:cubicBezTo>
                  <a:pt x="1150293" y="149721"/>
                  <a:pt x="1145977" y="149423"/>
                  <a:pt x="1138238" y="148828"/>
                </a:cubicBezTo>
                <a:cubicBezTo>
                  <a:pt x="1135757" y="148629"/>
                  <a:pt x="1133326" y="148530"/>
                  <a:pt x="1130945" y="148530"/>
                </a:cubicBezTo>
                <a:cubicBezTo>
                  <a:pt x="1122313" y="148530"/>
                  <a:pt x="1113780" y="150167"/>
                  <a:pt x="1105347" y="153442"/>
                </a:cubicBezTo>
                <a:cubicBezTo>
                  <a:pt x="1101576" y="154831"/>
                  <a:pt x="1094532" y="158303"/>
                  <a:pt x="1084213" y="163859"/>
                </a:cubicBezTo>
                <a:lnTo>
                  <a:pt x="1082576" y="161478"/>
                </a:lnTo>
                <a:cubicBezTo>
                  <a:pt x="1085156" y="159196"/>
                  <a:pt x="1090117" y="154483"/>
                  <a:pt x="1097459" y="147340"/>
                </a:cubicBezTo>
                <a:cubicBezTo>
                  <a:pt x="1105099" y="140196"/>
                  <a:pt x="1110655" y="134937"/>
                  <a:pt x="1114128" y="131564"/>
                </a:cubicBezTo>
                <a:cubicBezTo>
                  <a:pt x="1109762" y="131365"/>
                  <a:pt x="1106438" y="131266"/>
                  <a:pt x="1104156" y="131266"/>
                </a:cubicBezTo>
                <a:cubicBezTo>
                  <a:pt x="1088976" y="131266"/>
                  <a:pt x="1072605" y="134392"/>
                  <a:pt x="1055043" y="140642"/>
                </a:cubicBezTo>
                <a:lnTo>
                  <a:pt x="1054299" y="138708"/>
                </a:lnTo>
                <a:cubicBezTo>
                  <a:pt x="1062534" y="130472"/>
                  <a:pt x="1072059" y="123626"/>
                  <a:pt x="1082874" y="118169"/>
                </a:cubicBezTo>
                <a:cubicBezTo>
                  <a:pt x="1098352" y="110331"/>
                  <a:pt x="1114128" y="106412"/>
                  <a:pt x="1130201" y="106412"/>
                </a:cubicBezTo>
                <a:close/>
                <a:moveTo>
                  <a:pt x="1354187" y="88404"/>
                </a:moveTo>
                <a:cubicBezTo>
                  <a:pt x="1334245" y="91281"/>
                  <a:pt x="1316732" y="98127"/>
                  <a:pt x="1301651" y="108942"/>
                </a:cubicBezTo>
                <a:cubicBezTo>
                  <a:pt x="1303139" y="113010"/>
                  <a:pt x="1306166" y="122386"/>
                  <a:pt x="1310730" y="137070"/>
                </a:cubicBezTo>
                <a:cubicBezTo>
                  <a:pt x="1314004" y="147588"/>
                  <a:pt x="1318221" y="157956"/>
                  <a:pt x="1323380" y="168175"/>
                </a:cubicBezTo>
                <a:cubicBezTo>
                  <a:pt x="1335584" y="147340"/>
                  <a:pt x="1345853" y="120749"/>
                  <a:pt x="1354187" y="88404"/>
                </a:cubicBezTo>
                <a:close/>
                <a:moveTo>
                  <a:pt x="378619" y="83195"/>
                </a:moveTo>
                <a:cubicBezTo>
                  <a:pt x="378322" y="94307"/>
                  <a:pt x="378123" y="101600"/>
                  <a:pt x="378024" y="105072"/>
                </a:cubicBezTo>
                <a:cubicBezTo>
                  <a:pt x="377726" y="124420"/>
                  <a:pt x="376932" y="139749"/>
                  <a:pt x="375643" y="151060"/>
                </a:cubicBezTo>
                <a:cubicBezTo>
                  <a:pt x="385862" y="142329"/>
                  <a:pt x="395536" y="132159"/>
                  <a:pt x="404664" y="120551"/>
                </a:cubicBezTo>
                <a:cubicBezTo>
                  <a:pt x="402184" y="121741"/>
                  <a:pt x="400150" y="122336"/>
                  <a:pt x="398562" y="122336"/>
                </a:cubicBezTo>
                <a:cubicBezTo>
                  <a:pt x="395982" y="122336"/>
                  <a:pt x="394197" y="121443"/>
                  <a:pt x="393204" y="119658"/>
                </a:cubicBezTo>
                <a:cubicBezTo>
                  <a:pt x="392411" y="118268"/>
                  <a:pt x="391617" y="116036"/>
                  <a:pt x="390823" y="112960"/>
                </a:cubicBezTo>
                <a:cubicBezTo>
                  <a:pt x="388938" y="104626"/>
                  <a:pt x="387549" y="99268"/>
                  <a:pt x="386656" y="96887"/>
                </a:cubicBezTo>
                <a:cubicBezTo>
                  <a:pt x="385068" y="93017"/>
                  <a:pt x="382389" y="88453"/>
                  <a:pt x="378619" y="83195"/>
                </a:cubicBezTo>
                <a:close/>
                <a:moveTo>
                  <a:pt x="490984" y="76051"/>
                </a:moveTo>
                <a:cubicBezTo>
                  <a:pt x="500311" y="87759"/>
                  <a:pt x="508645" y="95895"/>
                  <a:pt x="515988" y="100459"/>
                </a:cubicBezTo>
                <a:cubicBezTo>
                  <a:pt x="521643" y="93216"/>
                  <a:pt x="526703" y="85080"/>
                  <a:pt x="531168" y="76051"/>
                </a:cubicBezTo>
                <a:close/>
                <a:moveTo>
                  <a:pt x="474167" y="76051"/>
                </a:moveTo>
                <a:cubicBezTo>
                  <a:pt x="463947" y="93513"/>
                  <a:pt x="452289" y="108148"/>
                  <a:pt x="439192" y="119955"/>
                </a:cubicBezTo>
                <a:lnTo>
                  <a:pt x="439341" y="120104"/>
                </a:lnTo>
                <a:lnTo>
                  <a:pt x="508248" y="120104"/>
                </a:lnTo>
                <a:lnTo>
                  <a:pt x="508993" y="119658"/>
                </a:lnTo>
                <a:cubicBezTo>
                  <a:pt x="502246" y="111918"/>
                  <a:pt x="496838" y="103634"/>
                  <a:pt x="492770" y="94803"/>
                </a:cubicBezTo>
                <a:cubicBezTo>
                  <a:pt x="490588" y="89842"/>
                  <a:pt x="488355" y="83591"/>
                  <a:pt x="486073" y="76051"/>
                </a:cubicBezTo>
                <a:close/>
                <a:moveTo>
                  <a:pt x="378768" y="76051"/>
                </a:moveTo>
                <a:lnTo>
                  <a:pt x="378619" y="82302"/>
                </a:lnTo>
                <a:lnTo>
                  <a:pt x="379512" y="81111"/>
                </a:lnTo>
                <a:cubicBezTo>
                  <a:pt x="389037" y="82699"/>
                  <a:pt x="396280" y="84336"/>
                  <a:pt x="401241" y="86022"/>
                </a:cubicBezTo>
                <a:cubicBezTo>
                  <a:pt x="405408" y="87411"/>
                  <a:pt x="408980" y="89545"/>
                  <a:pt x="411957" y="92422"/>
                </a:cubicBezTo>
                <a:cubicBezTo>
                  <a:pt x="414636" y="95101"/>
                  <a:pt x="415975" y="98325"/>
                  <a:pt x="415975" y="102096"/>
                </a:cubicBezTo>
                <a:cubicBezTo>
                  <a:pt x="415975" y="102790"/>
                  <a:pt x="415925" y="103683"/>
                  <a:pt x="415826" y="104775"/>
                </a:cubicBezTo>
                <a:cubicBezTo>
                  <a:pt x="421482" y="96043"/>
                  <a:pt x="426691" y="86469"/>
                  <a:pt x="431453" y="76051"/>
                </a:cubicBezTo>
                <a:lnTo>
                  <a:pt x="379512" y="76051"/>
                </a:lnTo>
                <a:close/>
                <a:moveTo>
                  <a:pt x="731491" y="51792"/>
                </a:moveTo>
                <a:cubicBezTo>
                  <a:pt x="718691" y="54868"/>
                  <a:pt x="708373" y="58489"/>
                  <a:pt x="700534" y="62656"/>
                </a:cubicBezTo>
                <a:cubicBezTo>
                  <a:pt x="685155" y="70892"/>
                  <a:pt x="671811" y="83443"/>
                  <a:pt x="660500" y="100310"/>
                </a:cubicBezTo>
                <a:cubicBezTo>
                  <a:pt x="648097" y="118765"/>
                  <a:pt x="641896" y="138360"/>
                  <a:pt x="641896" y="159097"/>
                </a:cubicBezTo>
                <a:cubicBezTo>
                  <a:pt x="641896" y="172095"/>
                  <a:pt x="644525" y="182314"/>
                  <a:pt x="649784" y="189756"/>
                </a:cubicBezTo>
                <a:cubicBezTo>
                  <a:pt x="653058" y="194518"/>
                  <a:pt x="656531" y="196899"/>
                  <a:pt x="660202" y="196899"/>
                </a:cubicBezTo>
                <a:cubicBezTo>
                  <a:pt x="665858" y="196899"/>
                  <a:pt x="672852" y="191690"/>
                  <a:pt x="681187" y="181272"/>
                </a:cubicBezTo>
                <a:cubicBezTo>
                  <a:pt x="692101" y="167679"/>
                  <a:pt x="703164" y="149870"/>
                  <a:pt x="714375" y="127843"/>
                </a:cubicBezTo>
                <a:cubicBezTo>
                  <a:pt x="727869" y="101054"/>
                  <a:pt x="734616" y="81012"/>
                  <a:pt x="734616" y="67717"/>
                </a:cubicBezTo>
                <a:cubicBezTo>
                  <a:pt x="734616" y="64839"/>
                  <a:pt x="734368" y="61863"/>
                  <a:pt x="733872" y="58787"/>
                </a:cubicBezTo>
                <a:cubicBezTo>
                  <a:pt x="733574" y="57497"/>
                  <a:pt x="733128" y="55959"/>
                  <a:pt x="732532" y="54173"/>
                </a:cubicBezTo>
                <a:cubicBezTo>
                  <a:pt x="731937" y="52586"/>
                  <a:pt x="731590" y="51792"/>
                  <a:pt x="731491" y="51792"/>
                </a:cubicBezTo>
                <a:close/>
                <a:moveTo>
                  <a:pt x="1738164" y="47178"/>
                </a:moveTo>
                <a:cubicBezTo>
                  <a:pt x="1743522" y="47178"/>
                  <a:pt x="1749028" y="48964"/>
                  <a:pt x="1754684" y="52536"/>
                </a:cubicBezTo>
                <a:cubicBezTo>
                  <a:pt x="1759843" y="55810"/>
                  <a:pt x="1764011" y="60077"/>
                  <a:pt x="1767185" y="65335"/>
                </a:cubicBezTo>
                <a:cubicBezTo>
                  <a:pt x="1769269" y="68709"/>
                  <a:pt x="1770311" y="72082"/>
                  <a:pt x="1770311" y="75456"/>
                </a:cubicBezTo>
                <a:cubicBezTo>
                  <a:pt x="1770311" y="82401"/>
                  <a:pt x="1766640" y="87015"/>
                  <a:pt x="1759298" y="89297"/>
                </a:cubicBezTo>
                <a:cubicBezTo>
                  <a:pt x="1756519" y="90190"/>
                  <a:pt x="1750814" y="91132"/>
                  <a:pt x="1742182" y="92124"/>
                </a:cubicBezTo>
                <a:cubicBezTo>
                  <a:pt x="1733352" y="93116"/>
                  <a:pt x="1720255" y="96292"/>
                  <a:pt x="1702892" y="101649"/>
                </a:cubicBezTo>
                <a:cubicBezTo>
                  <a:pt x="1688505" y="106313"/>
                  <a:pt x="1675011" y="112415"/>
                  <a:pt x="1662410" y="119955"/>
                </a:cubicBezTo>
                <a:lnTo>
                  <a:pt x="1660625" y="117276"/>
                </a:lnTo>
                <a:cubicBezTo>
                  <a:pt x="1662807" y="115193"/>
                  <a:pt x="1667173" y="110976"/>
                  <a:pt x="1673721" y="104626"/>
                </a:cubicBezTo>
                <a:cubicBezTo>
                  <a:pt x="1680766" y="97879"/>
                  <a:pt x="1685628" y="93216"/>
                  <a:pt x="1688307" y="90636"/>
                </a:cubicBezTo>
                <a:cubicBezTo>
                  <a:pt x="1684040" y="90636"/>
                  <a:pt x="1681312" y="90586"/>
                  <a:pt x="1680121" y="90487"/>
                </a:cubicBezTo>
                <a:cubicBezTo>
                  <a:pt x="1668612" y="89892"/>
                  <a:pt x="1658045" y="85874"/>
                  <a:pt x="1648421" y="78432"/>
                </a:cubicBezTo>
                <a:cubicBezTo>
                  <a:pt x="1642170" y="73570"/>
                  <a:pt x="1636862" y="67270"/>
                  <a:pt x="1632496" y="59531"/>
                </a:cubicBezTo>
                <a:lnTo>
                  <a:pt x="1634728" y="58191"/>
                </a:lnTo>
                <a:cubicBezTo>
                  <a:pt x="1640384" y="61962"/>
                  <a:pt x="1645791" y="64393"/>
                  <a:pt x="1650951" y="65484"/>
                </a:cubicBezTo>
                <a:cubicBezTo>
                  <a:pt x="1654622" y="66278"/>
                  <a:pt x="1658938" y="66675"/>
                  <a:pt x="1663899" y="66675"/>
                </a:cubicBezTo>
                <a:cubicBezTo>
                  <a:pt x="1675110" y="66675"/>
                  <a:pt x="1688555" y="64442"/>
                  <a:pt x="1704231" y="59977"/>
                </a:cubicBezTo>
                <a:cubicBezTo>
                  <a:pt x="1712169" y="57795"/>
                  <a:pt x="1719362" y="54967"/>
                  <a:pt x="1725811" y="51494"/>
                </a:cubicBezTo>
                <a:cubicBezTo>
                  <a:pt x="1728490" y="50105"/>
                  <a:pt x="1730276" y="49163"/>
                  <a:pt x="1731169" y="48666"/>
                </a:cubicBezTo>
                <a:cubicBezTo>
                  <a:pt x="1733253" y="47674"/>
                  <a:pt x="1735584" y="47178"/>
                  <a:pt x="1738164" y="47178"/>
                </a:cubicBezTo>
                <a:close/>
                <a:moveTo>
                  <a:pt x="753964" y="37802"/>
                </a:moveTo>
                <a:cubicBezTo>
                  <a:pt x="780356" y="37802"/>
                  <a:pt x="803871" y="43706"/>
                  <a:pt x="824508" y="55513"/>
                </a:cubicBezTo>
                <a:cubicBezTo>
                  <a:pt x="841276" y="65137"/>
                  <a:pt x="854224" y="77291"/>
                  <a:pt x="863352" y="91975"/>
                </a:cubicBezTo>
                <a:cubicBezTo>
                  <a:pt x="872977" y="107553"/>
                  <a:pt x="877789" y="125561"/>
                  <a:pt x="877789" y="146000"/>
                </a:cubicBezTo>
                <a:cubicBezTo>
                  <a:pt x="877789" y="174972"/>
                  <a:pt x="868214" y="199677"/>
                  <a:pt x="849065" y="220117"/>
                </a:cubicBezTo>
                <a:cubicBezTo>
                  <a:pt x="835174" y="234900"/>
                  <a:pt x="816223" y="246558"/>
                  <a:pt x="792213" y="255091"/>
                </a:cubicBezTo>
                <a:cubicBezTo>
                  <a:pt x="773857" y="261540"/>
                  <a:pt x="751037" y="265906"/>
                  <a:pt x="723752" y="268188"/>
                </a:cubicBezTo>
                <a:lnTo>
                  <a:pt x="722859" y="265063"/>
                </a:lnTo>
                <a:cubicBezTo>
                  <a:pt x="754212" y="255042"/>
                  <a:pt x="779512" y="240357"/>
                  <a:pt x="798761" y="221009"/>
                </a:cubicBezTo>
                <a:cubicBezTo>
                  <a:pt x="820986" y="198586"/>
                  <a:pt x="832098" y="169813"/>
                  <a:pt x="832098" y="134689"/>
                </a:cubicBezTo>
                <a:cubicBezTo>
                  <a:pt x="832098" y="114052"/>
                  <a:pt x="827882" y="96887"/>
                  <a:pt x="819448" y="83195"/>
                </a:cubicBezTo>
                <a:cubicBezTo>
                  <a:pt x="805855" y="61168"/>
                  <a:pt x="782836" y="50155"/>
                  <a:pt x="750392" y="50155"/>
                </a:cubicBezTo>
                <a:cubicBezTo>
                  <a:pt x="747217" y="50155"/>
                  <a:pt x="742851" y="50403"/>
                  <a:pt x="737295" y="50899"/>
                </a:cubicBezTo>
                <a:cubicBezTo>
                  <a:pt x="744141" y="58440"/>
                  <a:pt x="748903" y="65633"/>
                  <a:pt x="751582" y="72479"/>
                </a:cubicBezTo>
                <a:cubicBezTo>
                  <a:pt x="753666" y="77638"/>
                  <a:pt x="754708" y="83542"/>
                  <a:pt x="754708" y="90190"/>
                </a:cubicBezTo>
                <a:cubicBezTo>
                  <a:pt x="754708" y="104973"/>
                  <a:pt x="750243" y="123825"/>
                  <a:pt x="741313" y="146744"/>
                </a:cubicBezTo>
                <a:cubicBezTo>
                  <a:pt x="732582" y="169168"/>
                  <a:pt x="722263" y="189259"/>
                  <a:pt x="710357" y="207020"/>
                </a:cubicBezTo>
                <a:cubicBezTo>
                  <a:pt x="700435" y="221803"/>
                  <a:pt x="690613" y="232469"/>
                  <a:pt x="680889" y="239018"/>
                </a:cubicBezTo>
                <a:cubicBezTo>
                  <a:pt x="673944" y="243582"/>
                  <a:pt x="667197" y="245864"/>
                  <a:pt x="660648" y="245864"/>
                </a:cubicBezTo>
                <a:cubicBezTo>
                  <a:pt x="651223" y="245864"/>
                  <a:pt x="644674" y="241349"/>
                  <a:pt x="641003" y="232320"/>
                </a:cubicBezTo>
                <a:cubicBezTo>
                  <a:pt x="639912" y="229443"/>
                  <a:pt x="638672" y="224333"/>
                  <a:pt x="637282" y="216991"/>
                </a:cubicBezTo>
                <a:cubicBezTo>
                  <a:pt x="636191" y="211832"/>
                  <a:pt x="633661" y="206573"/>
                  <a:pt x="629692" y="201215"/>
                </a:cubicBezTo>
                <a:cubicBezTo>
                  <a:pt x="628402" y="199628"/>
                  <a:pt x="625227" y="196106"/>
                  <a:pt x="620167" y="190649"/>
                </a:cubicBezTo>
                <a:cubicBezTo>
                  <a:pt x="611634" y="181421"/>
                  <a:pt x="607368" y="169664"/>
                  <a:pt x="607368" y="155376"/>
                </a:cubicBezTo>
                <a:cubicBezTo>
                  <a:pt x="607368" y="145355"/>
                  <a:pt x="609452" y="134937"/>
                  <a:pt x="613619" y="124122"/>
                </a:cubicBezTo>
                <a:cubicBezTo>
                  <a:pt x="619969" y="107553"/>
                  <a:pt x="630238" y="92571"/>
                  <a:pt x="644426" y="79176"/>
                </a:cubicBezTo>
                <a:cubicBezTo>
                  <a:pt x="660599" y="63996"/>
                  <a:pt x="680393" y="52784"/>
                  <a:pt x="703808" y="45541"/>
                </a:cubicBezTo>
                <a:cubicBezTo>
                  <a:pt x="720775" y="40382"/>
                  <a:pt x="737493" y="37802"/>
                  <a:pt x="753964" y="37802"/>
                </a:cubicBezTo>
                <a:close/>
                <a:moveTo>
                  <a:pt x="1548706" y="18901"/>
                </a:moveTo>
                <a:cubicBezTo>
                  <a:pt x="1553270" y="19496"/>
                  <a:pt x="1557387" y="20786"/>
                  <a:pt x="1561059" y="22770"/>
                </a:cubicBezTo>
                <a:cubicBezTo>
                  <a:pt x="1571973" y="28922"/>
                  <a:pt x="1582341" y="38546"/>
                  <a:pt x="1592164" y="51643"/>
                </a:cubicBezTo>
                <a:cubicBezTo>
                  <a:pt x="1599903" y="62061"/>
                  <a:pt x="1603772" y="71586"/>
                  <a:pt x="1603772" y="80218"/>
                </a:cubicBezTo>
                <a:cubicBezTo>
                  <a:pt x="1603772" y="85774"/>
                  <a:pt x="1601242" y="92571"/>
                  <a:pt x="1596182" y="100608"/>
                </a:cubicBezTo>
                <a:cubicBezTo>
                  <a:pt x="1588641" y="112712"/>
                  <a:pt x="1582688" y="124519"/>
                  <a:pt x="1578323" y="136029"/>
                </a:cubicBezTo>
                <a:cubicBezTo>
                  <a:pt x="1573362" y="149225"/>
                  <a:pt x="1570881" y="162917"/>
                  <a:pt x="1570881" y="177105"/>
                </a:cubicBezTo>
                <a:cubicBezTo>
                  <a:pt x="1570881" y="185638"/>
                  <a:pt x="1572072" y="194072"/>
                  <a:pt x="1574453" y="202406"/>
                </a:cubicBezTo>
                <a:lnTo>
                  <a:pt x="1578025" y="195858"/>
                </a:lnTo>
                <a:cubicBezTo>
                  <a:pt x="1591717" y="169565"/>
                  <a:pt x="1601887" y="150316"/>
                  <a:pt x="1608535" y="138112"/>
                </a:cubicBezTo>
                <a:lnTo>
                  <a:pt x="1610767" y="139005"/>
                </a:lnTo>
                <a:cubicBezTo>
                  <a:pt x="1606798" y="154086"/>
                  <a:pt x="1602929" y="171152"/>
                  <a:pt x="1599159" y="190202"/>
                </a:cubicBezTo>
                <a:cubicBezTo>
                  <a:pt x="1596480" y="203299"/>
                  <a:pt x="1595140" y="213965"/>
                  <a:pt x="1595140" y="222200"/>
                </a:cubicBezTo>
                <a:cubicBezTo>
                  <a:pt x="1595140" y="225871"/>
                  <a:pt x="1596132" y="232172"/>
                  <a:pt x="1598117" y="241101"/>
                </a:cubicBezTo>
                <a:cubicBezTo>
                  <a:pt x="1598414" y="242391"/>
                  <a:pt x="1598563" y="244475"/>
                  <a:pt x="1598563" y="247352"/>
                </a:cubicBezTo>
                <a:cubicBezTo>
                  <a:pt x="1598563" y="254000"/>
                  <a:pt x="1597273" y="259209"/>
                  <a:pt x="1594694" y="262979"/>
                </a:cubicBezTo>
                <a:cubicBezTo>
                  <a:pt x="1590626" y="268833"/>
                  <a:pt x="1584871" y="271760"/>
                  <a:pt x="1577430" y="271760"/>
                </a:cubicBezTo>
                <a:cubicBezTo>
                  <a:pt x="1566912" y="271760"/>
                  <a:pt x="1558777" y="265459"/>
                  <a:pt x="1553022" y="252859"/>
                </a:cubicBezTo>
                <a:cubicBezTo>
                  <a:pt x="1544787" y="234999"/>
                  <a:pt x="1540669" y="211782"/>
                  <a:pt x="1540669" y="183207"/>
                </a:cubicBezTo>
                <a:cubicBezTo>
                  <a:pt x="1540669" y="166638"/>
                  <a:pt x="1542058" y="149522"/>
                  <a:pt x="1544836" y="131861"/>
                </a:cubicBezTo>
                <a:cubicBezTo>
                  <a:pt x="1546225" y="122932"/>
                  <a:pt x="1550045" y="103286"/>
                  <a:pt x="1556296" y="72925"/>
                </a:cubicBezTo>
                <a:cubicBezTo>
                  <a:pt x="1558479" y="62508"/>
                  <a:pt x="1559570" y="54620"/>
                  <a:pt x="1559570" y="49262"/>
                </a:cubicBezTo>
                <a:cubicBezTo>
                  <a:pt x="1559570" y="43507"/>
                  <a:pt x="1558628" y="38000"/>
                  <a:pt x="1556743" y="32742"/>
                </a:cubicBezTo>
                <a:cubicBezTo>
                  <a:pt x="1555155" y="28475"/>
                  <a:pt x="1552476" y="23862"/>
                  <a:pt x="1548706" y="18901"/>
                </a:cubicBezTo>
                <a:close/>
                <a:moveTo>
                  <a:pt x="1363415" y="14436"/>
                </a:moveTo>
                <a:cubicBezTo>
                  <a:pt x="1368971" y="14436"/>
                  <a:pt x="1374726" y="15478"/>
                  <a:pt x="1380679" y="17561"/>
                </a:cubicBezTo>
                <a:cubicBezTo>
                  <a:pt x="1388021" y="20141"/>
                  <a:pt x="1393677" y="23911"/>
                  <a:pt x="1397645" y="28872"/>
                </a:cubicBezTo>
                <a:cubicBezTo>
                  <a:pt x="1400622" y="32444"/>
                  <a:pt x="1402110" y="36760"/>
                  <a:pt x="1402110" y="41820"/>
                </a:cubicBezTo>
                <a:cubicBezTo>
                  <a:pt x="1402110" y="48766"/>
                  <a:pt x="1400026" y="60077"/>
                  <a:pt x="1395859" y="75753"/>
                </a:cubicBezTo>
                <a:cubicBezTo>
                  <a:pt x="1417886" y="78134"/>
                  <a:pt x="1437184" y="86072"/>
                  <a:pt x="1453754" y="99566"/>
                </a:cubicBezTo>
                <a:cubicBezTo>
                  <a:pt x="1464568" y="108396"/>
                  <a:pt x="1472754" y="119112"/>
                  <a:pt x="1478310" y="131713"/>
                </a:cubicBezTo>
                <a:cubicBezTo>
                  <a:pt x="1483370" y="143123"/>
                  <a:pt x="1485900" y="155426"/>
                  <a:pt x="1485900" y="168622"/>
                </a:cubicBezTo>
                <a:cubicBezTo>
                  <a:pt x="1485900" y="185192"/>
                  <a:pt x="1482080" y="200174"/>
                  <a:pt x="1474441" y="213568"/>
                </a:cubicBezTo>
                <a:cubicBezTo>
                  <a:pt x="1464519" y="230832"/>
                  <a:pt x="1448296" y="244772"/>
                  <a:pt x="1425774" y="255389"/>
                </a:cubicBezTo>
                <a:cubicBezTo>
                  <a:pt x="1407319" y="264120"/>
                  <a:pt x="1384548" y="270172"/>
                  <a:pt x="1357462" y="273546"/>
                </a:cubicBezTo>
                <a:cubicBezTo>
                  <a:pt x="1351906" y="274240"/>
                  <a:pt x="1344266" y="274984"/>
                  <a:pt x="1334542" y="275778"/>
                </a:cubicBezTo>
                <a:lnTo>
                  <a:pt x="1334096" y="273397"/>
                </a:lnTo>
                <a:cubicBezTo>
                  <a:pt x="1354336" y="266849"/>
                  <a:pt x="1371501" y="259159"/>
                  <a:pt x="1385590" y="250329"/>
                </a:cubicBezTo>
                <a:cubicBezTo>
                  <a:pt x="1407617" y="236537"/>
                  <a:pt x="1422946" y="218876"/>
                  <a:pt x="1431578" y="197346"/>
                </a:cubicBezTo>
                <a:cubicBezTo>
                  <a:pt x="1436737" y="184447"/>
                  <a:pt x="1439317" y="170606"/>
                  <a:pt x="1439317" y="155823"/>
                </a:cubicBezTo>
                <a:cubicBezTo>
                  <a:pt x="1439317" y="133995"/>
                  <a:pt x="1433563" y="116929"/>
                  <a:pt x="1422053" y="104626"/>
                </a:cubicBezTo>
                <a:cubicBezTo>
                  <a:pt x="1416199" y="98276"/>
                  <a:pt x="1409452" y="93761"/>
                  <a:pt x="1401812" y="91083"/>
                </a:cubicBezTo>
                <a:cubicBezTo>
                  <a:pt x="1399332" y="90289"/>
                  <a:pt x="1396008" y="89545"/>
                  <a:pt x="1391841" y="88850"/>
                </a:cubicBezTo>
                <a:cubicBezTo>
                  <a:pt x="1383011" y="113655"/>
                  <a:pt x="1373783" y="135036"/>
                  <a:pt x="1364159" y="152995"/>
                </a:cubicBezTo>
                <a:cubicBezTo>
                  <a:pt x="1357610" y="165199"/>
                  <a:pt x="1349127" y="178544"/>
                  <a:pt x="1338709" y="193030"/>
                </a:cubicBezTo>
                <a:cubicBezTo>
                  <a:pt x="1340793" y="196403"/>
                  <a:pt x="1344018" y="200223"/>
                  <a:pt x="1348383" y="204490"/>
                </a:cubicBezTo>
                <a:cubicBezTo>
                  <a:pt x="1352650" y="208756"/>
                  <a:pt x="1355527" y="212179"/>
                  <a:pt x="1357015" y="214759"/>
                </a:cubicBezTo>
                <a:cubicBezTo>
                  <a:pt x="1358702" y="217636"/>
                  <a:pt x="1359545" y="220513"/>
                  <a:pt x="1359545" y="223391"/>
                </a:cubicBezTo>
                <a:cubicBezTo>
                  <a:pt x="1359545" y="228451"/>
                  <a:pt x="1357759" y="231973"/>
                  <a:pt x="1354187" y="233958"/>
                </a:cubicBezTo>
                <a:cubicBezTo>
                  <a:pt x="1351707" y="235347"/>
                  <a:pt x="1348879" y="236041"/>
                  <a:pt x="1345704" y="236041"/>
                </a:cubicBezTo>
                <a:cubicBezTo>
                  <a:pt x="1335782" y="236041"/>
                  <a:pt x="1325513" y="230584"/>
                  <a:pt x="1314897" y="219670"/>
                </a:cubicBezTo>
                <a:cubicBezTo>
                  <a:pt x="1294061" y="240407"/>
                  <a:pt x="1276599" y="250775"/>
                  <a:pt x="1262509" y="250775"/>
                </a:cubicBezTo>
                <a:cubicBezTo>
                  <a:pt x="1256159" y="250775"/>
                  <a:pt x="1251397" y="248295"/>
                  <a:pt x="1248222" y="243334"/>
                </a:cubicBezTo>
                <a:cubicBezTo>
                  <a:pt x="1246337" y="240456"/>
                  <a:pt x="1245245" y="236587"/>
                  <a:pt x="1244948" y="231725"/>
                </a:cubicBezTo>
                <a:cubicBezTo>
                  <a:pt x="1244650" y="227062"/>
                  <a:pt x="1244055" y="223837"/>
                  <a:pt x="1243162" y="222051"/>
                </a:cubicBezTo>
                <a:cubicBezTo>
                  <a:pt x="1241872" y="219670"/>
                  <a:pt x="1239094" y="216545"/>
                  <a:pt x="1234828" y="212675"/>
                </a:cubicBezTo>
                <a:cubicBezTo>
                  <a:pt x="1231652" y="209897"/>
                  <a:pt x="1229519" y="207665"/>
                  <a:pt x="1228428" y="205978"/>
                </a:cubicBezTo>
                <a:cubicBezTo>
                  <a:pt x="1224856" y="200719"/>
                  <a:pt x="1223070" y="194717"/>
                  <a:pt x="1223070" y="187970"/>
                </a:cubicBezTo>
                <a:cubicBezTo>
                  <a:pt x="1223070" y="174277"/>
                  <a:pt x="1227733" y="160188"/>
                  <a:pt x="1237060" y="145702"/>
                </a:cubicBezTo>
                <a:cubicBezTo>
                  <a:pt x="1245692" y="132109"/>
                  <a:pt x="1257995" y="119360"/>
                  <a:pt x="1273969" y="107454"/>
                </a:cubicBezTo>
                <a:cubicBezTo>
                  <a:pt x="1270893" y="92075"/>
                  <a:pt x="1268115" y="80565"/>
                  <a:pt x="1265635" y="72925"/>
                </a:cubicBezTo>
                <a:cubicBezTo>
                  <a:pt x="1262658" y="63996"/>
                  <a:pt x="1258838" y="56753"/>
                  <a:pt x="1254175" y="51197"/>
                </a:cubicBezTo>
                <a:cubicBezTo>
                  <a:pt x="1252389" y="49014"/>
                  <a:pt x="1249908" y="46434"/>
                  <a:pt x="1246734" y="43458"/>
                </a:cubicBezTo>
                <a:lnTo>
                  <a:pt x="1248371" y="41820"/>
                </a:lnTo>
                <a:cubicBezTo>
                  <a:pt x="1262261" y="46881"/>
                  <a:pt x="1273275" y="53727"/>
                  <a:pt x="1281410" y="62359"/>
                </a:cubicBezTo>
                <a:cubicBezTo>
                  <a:pt x="1289050" y="70693"/>
                  <a:pt x="1294309" y="81359"/>
                  <a:pt x="1297187" y="94357"/>
                </a:cubicBezTo>
                <a:cubicBezTo>
                  <a:pt x="1315145" y="84832"/>
                  <a:pt x="1334889" y="78730"/>
                  <a:pt x="1356420" y="76051"/>
                </a:cubicBezTo>
                <a:cubicBezTo>
                  <a:pt x="1358801" y="59878"/>
                  <a:pt x="1359992" y="48319"/>
                  <a:pt x="1359992" y="41374"/>
                </a:cubicBezTo>
                <a:cubicBezTo>
                  <a:pt x="1359992" y="35818"/>
                  <a:pt x="1358702" y="31998"/>
                  <a:pt x="1356122" y="29914"/>
                </a:cubicBezTo>
                <a:cubicBezTo>
                  <a:pt x="1353543" y="27831"/>
                  <a:pt x="1349425" y="26789"/>
                  <a:pt x="1343769" y="26789"/>
                </a:cubicBezTo>
                <a:cubicBezTo>
                  <a:pt x="1341190" y="26789"/>
                  <a:pt x="1338064" y="27136"/>
                  <a:pt x="1334393" y="27831"/>
                </a:cubicBezTo>
                <a:lnTo>
                  <a:pt x="1333649" y="25747"/>
                </a:lnTo>
                <a:cubicBezTo>
                  <a:pt x="1338709" y="22374"/>
                  <a:pt x="1342777" y="19943"/>
                  <a:pt x="1345853" y="18454"/>
                </a:cubicBezTo>
                <a:cubicBezTo>
                  <a:pt x="1351707" y="15775"/>
                  <a:pt x="1357561" y="14436"/>
                  <a:pt x="1363415" y="14436"/>
                </a:cubicBezTo>
                <a:close/>
                <a:moveTo>
                  <a:pt x="2823716" y="8483"/>
                </a:moveTo>
                <a:cubicBezTo>
                  <a:pt x="2837409" y="8483"/>
                  <a:pt x="2850456" y="11410"/>
                  <a:pt x="2862858" y="17264"/>
                </a:cubicBezTo>
                <a:cubicBezTo>
                  <a:pt x="2870002" y="20538"/>
                  <a:pt x="2874963" y="24556"/>
                  <a:pt x="2877741" y="29319"/>
                </a:cubicBezTo>
                <a:cubicBezTo>
                  <a:pt x="2879130" y="31601"/>
                  <a:pt x="2879825" y="33933"/>
                  <a:pt x="2879825" y="36314"/>
                </a:cubicBezTo>
                <a:cubicBezTo>
                  <a:pt x="2879825" y="38100"/>
                  <a:pt x="2879477" y="39935"/>
                  <a:pt x="2878783" y="41820"/>
                </a:cubicBezTo>
                <a:cubicBezTo>
                  <a:pt x="2878088" y="43408"/>
                  <a:pt x="2876352" y="45888"/>
                  <a:pt x="2873574" y="49262"/>
                </a:cubicBezTo>
                <a:cubicBezTo>
                  <a:pt x="2869903" y="53429"/>
                  <a:pt x="2865736" y="60672"/>
                  <a:pt x="2861072" y="70991"/>
                </a:cubicBezTo>
                <a:lnTo>
                  <a:pt x="2858989" y="75753"/>
                </a:lnTo>
                <a:lnTo>
                  <a:pt x="2859286" y="75753"/>
                </a:lnTo>
                <a:cubicBezTo>
                  <a:pt x="2859783" y="75753"/>
                  <a:pt x="2866132" y="72876"/>
                  <a:pt x="2878336" y="67121"/>
                </a:cubicBezTo>
                <a:cubicBezTo>
                  <a:pt x="2881511" y="65534"/>
                  <a:pt x="2886621" y="61813"/>
                  <a:pt x="2893666" y="55959"/>
                </a:cubicBezTo>
                <a:cubicBezTo>
                  <a:pt x="2896741" y="53280"/>
                  <a:pt x="2900313" y="51941"/>
                  <a:pt x="2904381" y="51941"/>
                </a:cubicBezTo>
                <a:cubicBezTo>
                  <a:pt x="2908350" y="51941"/>
                  <a:pt x="2912616" y="52635"/>
                  <a:pt x="2917180" y="54024"/>
                </a:cubicBezTo>
                <a:cubicBezTo>
                  <a:pt x="2926904" y="57001"/>
                  <a:pt x="2931766" y="62011"/>
                  <a:pt x="2931766" y="69056"/>
                </a:cubicBezTo>
                <a:cubicBezTo>
                  <a:pt x="2931766" y="72925"/>
                  <a:pt x="2930029" y="76497"/>
                  <a:pt x="2926557" y="79772"/>
                </a:cubicBezTo>
                <a:cubicBezTo>
                  <a:pt x="2921100" y="84832"/>
                  <a:pt x="2907655" y="91033"/>
                  <a:pt x="2886224" y="98375"/>
                </a:cubicBezTo>
                <a:cubicBezTo>
                  <a:pt x="2880569" y="100260"/>
                  <a:pt x="2867472" y="104130"/>
                  <a:pt x="2846934" y="109984"/>
                </a:cubicBezTo>
                <a:cubicBezTo>
                  <a:pt x="2844056" y="117723"/>
                  <a:pt x="2837557" y="136773"/>
                  <a:pt x="2827437" y="167134"/>
                </a:cubicBezTo>
                <a:cubicBezTo>
                  <a:pt x="2810173" y="217934"/>
                  <a:pt x="2799904" y="247550"/>
                  <a:pt x="2796630" y="255984"/>
                </a:cubicBezTo>
                <a:cubicBezTo>
                  <a:pt x="2793852" y="263227"/>
                  <a:pt x="2790776" y="268039"/>
                  <a:pt x="2787402" y="270420"/>
                </a:cubicBezTo>
                <a:cubicBezTo>
                  <a:pt x="2784227" y="272702"/>
                  <a:pt x="2780804" y="273843"/>
                  <a:pt x="2777133" y="273843"/>
                </a:cubicBezTo>
                <a:cubicBezTo>
                  <a:pt x="2771081" y="273843"/>
                  <a:pt x="2766418" y="271313"/>
                  <a:pt x="2763143" y="266253"/>
                </a:cubicBezTo>
                <a:cubicBezTo>
                  <a:pt x="2759968" y="261193"/>
                  <a:pt x="2757587" y="254545"/>
                  <a:pt x="2756000" y="246310"/>
                </a:cubicBezTo>
                <a:cubicBezTo>
                  <a:pt x="2755206" y="242044"/>
                  <a:pt x="2754809" y="237728"/>
                  <a:pt x="2754809" y="233362"/>
                </a:cubicBezTo>
                <a:cubicBezTo>
                  <a:pt x="2754809" y="227806"/>
                  <a:pt x="2755503" y="223391"/>
                  <a:pt x="2756893" y="220117"/>
                </a:cubicBezTo>
                <a:cubicBezTo>
                  <a:pt x="2757587" y="218331"/>
                  <a:pt x="2759571" y="215701"/>
                  <a:pt x="2762846" y="212229"/>
                </a:cubicBezTo>
                <a:cubicBezTo>
                  <a:pt x="2768898" y="206077"/>
                  <a:pt x="2776389" y="194816"/>
                  <a:pt x="2785319" y="178445"/>
                </a:cubicBezTo>
                <a:cubicBezTo>
                  <a:pt x="2796233" y="157807"/>
                  <a:pt x="2805510" y="136177"/>
                  <a:pt x="2813150" y="113556"/>
                </a:cubicBezTo>
                <a:cubicBezTo>
                  <a:pt x="2808883" y="114151"/>
                  <a:pt x="2805163" y="114449"/>
                  <a:pt x="2801987" y="114449"/>
                </a:cubicBezTo>
                <a:cubicBezTo>
                  <a:pt x="2794447" y="114449"/>
                  <a:pt x="2788196" y="113903"/>
                  <a:pt x="2783235" y="112811"/>
                </a:cubicBezTo>
                <a:cubicBezTo>
                  <a:pt x="2772817" y="110430"/>
                  <a:pt x="2763838" y="104130"/>
                  <a:pt x="2756297" y="93910"/>
                </a:cubicBezTo>
                <a:cubicBezTo>
                  <a:pt x="2752229" y="88354"/>
                  <a:pt x="2748856" y="81260"/>
                  <a:pt x="2746177" y="72628"/>
                </a:cubicBezTo>
                <a:lnTo>
                  <a:pt x="2748558" y="71437"/>
                </a:lnTo>
                <a:cubicBezTo>
                  <a:pt x="2752428" y="76101"/>
                  <a:pt x="2755752" y="79524"/>
                  <a:pt x="2758530" y="81706"/>
                </a:cubicBezTo>
                <a:cubicBezTo>
                  <a:pt x="2765673" y="87362"/>
                  <a:pt x="2775843" y="90190"/>
                  <a:pt x="2789039" y="90190"/>
                </a:cubicBezTo>
                <a:cubicBezTo>
                  <a:pt x="2798664" y="90190"/>
                  <a:pt x="2809479" y="88900"/>
                  <a:pt x="2821484" y="86320"/>
                </a:cubicBezTo>
                <a:cubicBezTo>
                  <a:pt x="2826544" y="65881"/>
                  <a:pt x="2829074" y="50304"/>
                  <a:pt x="2829074" y="39588"/>
                </a:cubicBezTo>
                <a:cubicBezTo>
                  <a:pt x="2829074" y="32643"/>
                  <a:pt x="2826891" y="26938"/>
                  <a:pt x="2822526" y="22473"/>
                </a:cubicBezTo>
                <a:cubicBezTo>
                  <a:pt x="2819053" y="18802"/>
                  <a:pt x="2812455" y="15825"/>
                  <a:pt x="2802732" y="13543"/>
                </a:cubicBezTo>
                <a:cubicBezTo>
                  <a:pt x="2806502" y="11162"/>
                  <a:pt x="2810223" y="9674"/>
                  <a:pt x="2813894" y="9078"/>
                </a:cubicBezTo>
                <a:cubicBezTo>
                  <a:pt x="2816771" y="8681"/>
                  <a:pt x="2820045" y="8483"/>
                  <a:pt x="2823716" y="8483"/>
                </a:cubicBezTo>
                <a:close/>
                <a:moveTo>
                  <a:pt x="994916" y="8483"/>
                </a:moveTo>
                <a:cubicBezTo>
                  <a:pt x="1008609" y="8483"/>
                  <a:pt x="1021656" y="11410"/>
                  <a:pt x="1034058" y="17264"/>
                </a:cubicBezTo>
                <a:cubicBezTo>
                  <a:pt x="1041202" y="20538"/>
                  <a:pt x="1046163" y="24556"/>
                  <a:pt x="1048941" y="29319"/>
                </a:cubicBezTo>
                <a:cubicBezTo>
                  <a:pt x="1050330" y="31601"/>
                  <a:pt x="1051025" y="33933"/>
                  <a:pt x="1051025" y="36314"/>
                </a:cubicBezTo>
                <a:cubicBezTo>
                  <a:pt x="1051025" y="38100"/>
                  <a:pt x="1050677" y="39935"/>
                  <a:pt x="1049983" y="41820"/>
                </a:cubicBezTo>
                <a:cubicBezTo>
                  <a:pt x="1049288" y="43408"/>
                  <a:pt x="1047552" y="45888"/>
                  <a:pt x="1044774" y="49262"/>
                </a:cubicBezTo>
                <a:cubicBezTo>
                  <a:pt x="1041103" y="53429"/>
                  <a:pt x="1036935" y="60672"/>
                  <a:pt x="1032272" y="70991"/>
                </a:cubicBezTo>
                <a:lnTo>
                  <a:pt x="1030189" y="75753"/>
                </a:lnTo>
                <a:lnTo>
                  <a:pt x="1030486" y="75753"/>
                </a:lnTo>
                <a:cubicBezTo>
                  <a:pt x="1030982" y="75753"/>
                  <a:pt x="1037332" y="72876"/>
                  <a:pt x="1049536" y="67121"/>
                </a:cubicBezTo>
                <a:cubicBezTo>
                  <a:pt x="1052711" y="65534"/>
                  <a:pt x="1057821" y="61813"/>
                  <a:pt x="1064865" y="55959"/>
                </a:cubicBezTo>
                <a:cubicBezTo>
                  <a:pt x="1067941" y="53280"/>
                  <a:pt x="1071513" y="51941"/>
                  <a:pt x="1075581" y="51941"/>
                </a:cubicBezTo>
                <a:cubicBezTo>
                  <a:pt x="1079550" y="51941"/>
                  <a:pt x="1083816" y="52635"/>
                  <a:pt x="1088380" y="54024"/>
                </a:cubicBezTo>
                <a:cubicBezTo>
                  <a:pt x="1098104" y="57001"/>
                  <a:pt x="1102966" y="62011"/>
                  <a:pt x="1102966" y="69056"/>
                </a:cubicBezTo>
                <a:cubicBezTo>
                  <a:pt x="1102966" y="72925"/>
                  <a:pt x="1101229" y="76497"/>
                  <a:pt x="1097757" y="79772"/>
                </a:cubicBezTo>
                <a:cubicBezTo>
                  <a:pt x="1092299" y="84832"/>
                  <a:pt x="1078855" y="91033"/>
                  <a:pt x="1057424" y="98375"/>
                </a:cubicBezTo>
                <a:cubicBezTo>
                  <a:pt x="1051769" y="100260"/>
                  <a:pt x="1038672" y="104130"/>
                  <a:pt x="1018134" y="109984"/>
                </a:cubicBezTo>
                <a:cubicBezTo>
                  <a:pt x="1015256" y="117723"/>
                  <a:pt x="1008757" y="136773"/>
                  <a:pt x="998637" y="167134"/>
                </a:cubicBezTo>
                <a:cubicBezTo>
                  <a:pt x="981373" y="217934"/>
                  <a:pt x="971104" y="247550"/>
                  <a:pt x="967830" y="255984"/>
                </a:cubicBezTo>
                <a:cubicBezTo>
                  <a:pt x="965052" y="263227"/>
                  <a:pt x="961976" y="268039"/>
                  <a:pt x="958602" y="270420"/>
                </a:cubicBezTo>
                <a:cubicBezTo>
                  <a:pt x="955427" y="272702"/>
                  <a:pt x="952004" y="273843"/>
                  <a:pt x="948333" y="273843"/>
                </a:cubicBezTo>
                <a:cubicBezTo>
                  <a:pt x="942281" y="273843"/>
                  <a:pt x="937618" y="271313"/>
                  <a:pt x="934343" y="266253"/>
                </a:cubicBezTo>
                <a:cubicBezTo>
                  <a:pt x="931168" y="261193"/>
                  <a:pt x="928787" y="254545"/>
                  <a:pt x="927200" y="246310"/>
                </a:cubicBezTo>
                <a:cubicBezTo>
                  <a:pt x="926406" y="242044"/>
                  <a:pt x="926009" y="237728"/>
                  <a:pt x="926009" y="233362"/>
                </a:cubicBezTo>
                <a:cubicBezTo>
                  <a:pt x="926009" y="227806"/>
                  <a:pt x="926703" y="223391"/>
                  <a:pt x="928093" y="220117"/>
                </a:cubicBezTo>
                <a:cubicBezTo>
                  <a:pt x="928787" y="218331"/>
                  <a:pt x="930772" y="215701"/>
                  <a:pt x="934046" y="212229"/>
                </a:cubicBezTo>
                <a:cubicBezTo>
                  <a:pt x="940098" y="206077"/>
                  <a:pt x="947589" y="194816"/>
                  <a:pt x="956519" y="178445"/>
                </a:cubicBezTo>
                <a:cubicBezTo>
                  <a:pt x="967433" y="157807"/>
                  <a:pt x="976710" y="136177"/>
                  <a:pt x="984349" y="113556"/>
                </a:cubicBezTo>
                <a:cubicBezTo>
                  <a:pt x="980083" y="114151"/>
                  <a:pt x="976363" y="114449"/>
                  <a:pt x="973187" y="114449"/>
                </a:cubicBezTo>
                <a:cubicBezTo>
                  <a:pt x="965647" y="114449"/>
                  <a:pt x="959396" y="113903"/>
                  <a:pt x="954435" y="112811"/>
                </a:cubicBezTo>
                <a:cubicBezTo>
                  <a:pt x="944017" y="110430"/>
                  <a:pt x="935038" y="104130"/>
                  <a:pt x="927497" y="93910"/>
                </a:cubicBezTo>
                <a:cubicBezTo>
                  <a:pt x="923429" y="88354"/>
                  <a:pt x="920056" y="81260"/>
                  <a:pt x="917377" y="72628"/>
                </a:cubicBezTo>
                <a:lnTo>
                  <a:pt x="919758" y="71437"/>
                </a:lnTo>
                <a:cubicBezTo>
                  <a:pt x="923628" y="76101"/>
                  <a:pt x="926952" y="79524"/>
                  <a:pt x="929730" y="81706"/>
                </a:cubicBezTo>
                <a:cubicBezTo>
                  <a:pt x="936874" y="87362"/>
                  <a:pt x="947043" y="90190"/>
                  <a:pt x="960239" y="90190"/>
                </a:cubicBezTo>
                <a:cubicBezTo>
                  <a:pt x="969864" y="90190"/>
                  <a:pt x="980679" y="88900"/>
                  <a:pt x="992684" y="86320"/>
                </a:cubicBezTo>
                <a:cubicBezTo>
                  <a:pt x="997744" y="65881"/>
                  <a:pt x="1000274" y="50304"/>
                  <a:pt x="1000274" y="39588"/>
                </a:cubicBezTo>
                <a:cubicBezTo>
                  <a:pt x="1000274" y="32643"/>
                  <a:pt x="998091" y="26938"/>
                  <a:pt x="993726" y="22473"/>
                </a:cubicBezTo>
                <a:cubicBezTo>
                  <a:pt x="990253" y="18802"/>
                  <a:pt x="983655" y="15825"/>
                  <a:pt x="973932" y="13543"/>
                </a:cubicBezTo>
                <a:cubicBezTo>
                  <a:pt x="977702" y="11162"/>
                  <a:pt x="981423" y="9674"/>
                  <a:pt x="985094" y="9078"/>
                </a:cubicBezTo>
                <a:cubicBezTo>
                  <a:pt x="987971" y="8681"/>
                  <a:pt x="991245" y="8483"/>
                  <a:pt x="994916" y="8483"/>
                </a:cubicBezTo>
                <a:close/>
                <a:moveTo>
                  <a:pt x="2484537" y="6102"/>
                </a:moveTo>
                <a:cubicBezTo>
                  <a:pt x="2491284" y="6102"/>
                  <a:pt x="2499618" y="8533"/>
                  <a:pt x="2509540" y="13394"/>
                </a:cubicBezTo>
                <a:cubicBezTo>
                  <a:pt x="2520157" y="18752"/>
                  <a:pt x="2528739" y="25300"/>
                  <a:pt x="2535287" y="33040"/>
                </a:cubicBezTo>
                <a:cubicBezTo>
                  <a:pt x="2539356" y="38000"/>
                  <a:pt x="2541389" y="42912"/>
                  <a:pt x="2541389" y="47774"/>
                </a:cubicBezTo>
                <a:cubicBezTo>
                  <a:pt x="2541389" y="50949"/>
                  <a:pt x="2540298" y="54421"/>
                  <a:pt x="2538115" y="58191"/>
                </a:cubicBezTo>
                <a:cubicBezTo>
                  <a:pt x="2537123" y="59878"/>
                  <a:pt x="2535535" y="62458"/>
                  <a:pt x="2533353" y="65931"/>
                </a:cubicBezTo>
                <a:cubicBezTo>
                  <a:pt x="2531666" y="68411"/>
                  <a:pt x="2530575" y="70594"/>
                  <a:pt x="2530079" y="72479"/>
                </a:cubicBezTo>
                <a:cubicBezTo>
                  <a:pt x="2537718" y="77242"/>
                  <a:pt x="2541538" y="82004"/>
                  <a:pt x="2541538" y="86767"/>
                </a:cubicBezTo>
                <a:cubicBezTo>
                  <a:pt x="2541538" y="88949"/>
                  <a:pt x="2540199" y="91975"/>
                  <a:pt x="2537520" y="95845"/>
                </a:cubicBezTo>
                <a:cubicBezTo>
                  <a:pt x="2535833" y="98425"/>
                  <a:pt x="2533502" y="101600"/>
                  <a:pt x="2530525" y="105370"/>
                </a:cubicBezTo>
                <a:cubicBezTo>
                  <a:pt x="2527548" y="109140"/>
                  <a:pt x="2525415" y="112167"/>
                  <a:pt x="2524125" y="114449"/>
                </a:cubicBezTo>
                <a:cubicBezTo>
                  <a:pt x="2523927" y="116135"/>
                  <a:pt x="2523679" y="119211"/>
                  <a:pt x="2523381" y="123676"/>
                </a:cubicBezTo>
                <a:cubicBezTo>
                  <a:pt x="2537371" y="108892"/>
                  <a:pt x="2551807" y="95845"/>
                  <a:pt x="2566690" y="84534"/>
                </a:cubicBezTo>
                <a:cubicBezTo>
                  <a:pt x="2577406" y="76398"/>
                  <a:pt x="2587080" y="70792"/>
                  <a:pt x="2595712" y="67717"/>
                </a:cubicBezTo>
                <a:cubicBezTo>
                  <a:pt x="2602558" y="65137"/>
                  <a:pt x="2609255" y="63847"/>
                  <a:pt x="2615804" y="63847"/>
                </a:cubicBezTo>
                <a:cubicBezTo>
                  <a:pt x="2626916" y="63847"/>
                  <a:pt x="2636540" y="66824"/>
                  <a:pt x="2644676" y="72777"/>
                </a:cubicBezTo>
                <a:cubicBezTo>
                  <a:pt x="2654896" y="80417"/>
                  <a:pt x="2660005" y="91628"/>
                  <a:pt x="2660005" y="106412"/>
                </a:cubicBezTo>
                <a:cubicBezTo>
                  <a:pt x="2660005" y="110777"/>
                  <a:pt x="2659609" y="116234"/>
                  <a:pt x="2658815" y="122783"/>
                </a:cubicBezTo>
                <a:cubicBezTo>
                  <a:pt x="2658021" y="130224"/>
                  <a:pt x="2654945" y="148679"/>
                  <a:pt x="2649587" y="178147"/>
                </a:cubicBezTo>
                <a:cubicBezTo>
                  <a:pt x="2647305" y="191145"/>
                  <a:pt x="2646164" y="201364"/>
                  <a:pt x="2646164" y="208806"/>
                </a:cubicBezTo>
                <a:cubicBezTo>
                  <a:pt x="2646164" y="221208"/>
                  <a:pt x="2652713" y="227409"/>
                  <a:pt x="2665810" y="227409"/>
                </a:cubicBezTo>
                <a:cubicBezTo>
                  <a:pt x="2676823" y="227409"/>
                  <a:pt x="2688134" y="223936"/>
                  <a:pt x="2699743" y="216991"/>
                </a:cubicBezTo>
                <a:cubicBezTo>
                  <a:pt x="2706985" y="212626"/>
                  <a:pt x="2714824" y="205978"/>
                  <a:pt x="2723257" y="197048"/>
                </a:cubicBezTo>
                <a:lnTo>
                  <a:pt x="2725043" y="198239"/>
                </a:lnTo>
                <a:cubicBezTo>
                  <a:pt x="2720579" y="211931"/>
                  <a:pt x="2713683" y="224135"/>
                  <a:pt x="2704356" y="234850"/>
                </a:cubicBezTo>
                <a:cubicBezTo>
                  <a:pt x="2697014" y="243185"/>
                  <a:pt x="2688481" y="249634"/>
                  <a:pt x="2678758" y="254198"/>
                </a:cubicBezTo>
                <a:cubicBezTo>
                  <a:pt x="2669134" y="258762"/>
                  <a:pt x="2659261" y="261044"/>
                  <a:pt x="2649141" y="261044"/>
                </a:cubicBezTo>
                <a:cubicBezTo>
                  <a:pt x="2638822" y="261044"/>
                  <a:pt x="2629793" y="258564"/>
                  <a:pt x="2622054" y="253603"/>
                </a:cubicBezTo>
                <a:cubicBezTo>
                  <a:pt x="2614712" y="248940"/>
                  <a:pt x="2609553" y="241597"/>
                  <a:pt x="2606576" y="231576"/>
                </a:cubicBezTo>
                <a:cubicBezTo>
                  <a:pt x="2604790" y="225524"/>
                  <a:pt x="2603897" y="219224"/>
                  <a:pt x="2603897" y="212675"/>
                </a:cubicBezTo>
                <a:cubicBezTo>
                  <a:pt x="2603897" y="206027"/>
                  <a:pt x="2604641" y="198288"/>
                  <a:pt x="2606130" y="189458"/>
                </a:cubicBezTo>
                <a:cubicBezTo>
                  <a:pt x="2607419" y="182413"/>
                  <a:pt x="2610793" y="167679"/>
                  <a:pt x="2616250" y="145256"/>
                </a:cubicBezTo>
                <a:cubicBezTo>
                  <a:pt x="2621211" y="125313"/>
                  <a:pt x="2623691" y="110529"/>
                  <a:pt x="2623691" y="100905"/>
                </a:cubicBezTo>
                <a:cubicBezTo>
                  <a:pt x="2623691" y="94654"/>
                  <a:pt x="2622402" y="89842"/>
                  <a:pt x="2619822" y="86469"/>
                </a:cubicBezTo>
                <a:cubicBezTo>
                  <a:pt x="2616548" y="82302"/>
                  <a:pt x="2611835" y="80218"/>
                  <a:pt x="2605683" y="80218"/>
                </a:cubicBezTo>
                <a:cubicBezTo>
                  <a:pt x="2585443" y="80218"/>
                  <a:pt x="2557612" y="104477"/>
                  <a:pt x="2522191" y="152995"/>
                </a:cubicBezTo>
                <a:cubicBezTo>
                  <a:pt x="2521794" y="182661"/>
                  <a:pt x="2522885" y="207615"/>
                  <a:pt x="2525465" y="227856"/>
                </a:cubicBezTo>
                <a:cubicBezTo>
                  <a:pt x="2526060" y="233412"/>
                  <a:pt x="2526358" y="238224"/>
                  <a:pt x="2526358" y="242292"/>
                </a:cubicBezTo>
                <a:cubicBezTo>
                  <a:pt x="2526358" y="252313"/>
                  <a:pt x="2523679" y="261838"/>
                  <a:pt x="2518321" y="270867"/>
                </a:cubicBezTo>
                <a:cubicBezTo>
                  <a:pt x="2513360" y="279301"/>
                  <a:pt x="2506514" y="283517"/>
                  <a:pt x="2497783" y="283517"/>
                </a:cubicBezTo>
                <a:cubicBezTo>
                  <a:pt x="2492226" y="283517"/>
                  <a:pt x="2488208" y="281632"/>
                  <a:pt x="2485728" y="277862"/>
                </a:cubicBezTo>
                <a:cubicBezTo>
                  <a:pt x="2484339" y="275877"/>
                  <a:pt x="2483446" y="272752"/>
                  <a:pt x="2483049" y="268486"/>
                </a:cubicBezTo>
                <a:cubicBezTo>
                  <a:pt x="2481957" y="257373"/>
                  <a:pt x="2480271" y="249535"/>
                  <a:pt x="2477989" y="244971"/>
                </a:cubicBezTo>
                <a:cubicBezTo>
                  <a:pt x="2473921" y="236041"/>
                  <a:pt x="2468563" y="227856"/>
                  <a:pt x="2461915" y="220414"/>
                </a:cubicBezTo>
                <a:cubicBezTo>
                  <a:pt x="2460625" y="222795"/>
                  <a:pt x="2459832" y="224333"/>
                  <a:pt x="2459534" y="225028"/>
                </a:cubicBezTo>
                <a:cubicBezTo>
                  <a:pt x="2457153" y="229790"/>
                  <a:pt x="2455466" y="232941"/>
                  <a:pt x="2454474" y="234478"/>
                </a:cubicBezTo>
                <a:cubicBezTo>
                  <a:pt x="2453482" y="236016"/>
                  <a:pt x="2452241" y="237381"/>
                  <a:pt x="2450753" y="238571"/>
                </a:cubicBezTo>
                <a:cubicBezTo>
                  <a:pt x="2448769" y="240159"/>
                  <a:pt x="2446586" y="240952"/>
                  <a:pt x="2444205" y="240952"/>
                </a:cubicBezTo>
                <a:cubicBezTo>
                  <a:pt x="2438847" y="240952"/>
                  <a:pt x="2434581" y="237281"/>
                  <a:pt x="2431405" y="229939"/>
                </a:cubicBezTo>
                <a:cubicBezTo>
                  <a:pt x="2428627" y="223589"/>
                  <a:pt x="2427238" y="216346"/>
                  <a:pt x="2427238" y="208210"/>
                </a:cubicBezTo>
                <a:cubicBezTo>
                  <a:pt x="2427238" y="202654"/>
                  <a:pt x="2428330" y="198388"/>
                  <a:pt x="2430512" y="195411"/>
                </a:cubicBezTo>
                <a:cubicBezTo>
                  <a:pt x="2431207" y="194419"/>
                  <a:pt x="2432795" y="192782"/>
                  <a:pt x="2435275" y="190500"/>
                </a:cubicBezTo>
                <a:cubicBezTo>
                  <a:pt x="2443411" y="182364"/>
                  <a:pt x="2450307" y="174774"/>
                  <a:pt x="2455962" y="167729"/>
                </a:cubicBezTo>
                <a:cubicBezTo>
                  <a:pt x="2471738" y="148084"/>
                  <a:pt x="2484537" y="130671"/>
                  <a:pt x="2494360" y="115490"/>
                </a:cubicBezTo>
                <a:cubicBezTo>
                  <a:pt x="2494558" y="111621"/>
                  <a:pt x="2494955" y="105767"/>
                  <a:pt x="2495550" y="97929"/>
                </a:cubicBezTo>
                <a:cubicBezTo>
                  <a:pt x="2490093" y="100905"/>
                  <a:pt x="2486125" y="103138"/>
                  <a:pt x="2483644" y="104626"/>
                </a:cubicBezTo>
                <a:cubicBezTo>
                  <a:pt x="2482057" y="105717"/>
                  <a:pt x="2478832" y="108049"/>
                  <a:pt x="2473970" y="111621"/>
                </a:cubicBezTo>
                <a:cubicBezTo>
                  <a:pt x="2470101" y="114300"/>
                  <a:pt x="2467918" y="115838"/>
                  <a:pt x="2467422" y="116234"/>
                </a:cubicBezTo>
                <a:cubicBezTo>
                  <a:pt x="2464842" y="117921"/>
                  <a:pt x="2462064" y="118765"/>
                  <a:pt x="2459087" y="118765"/>
                </a:cubicBezTo>
                <a:cubicBezTo>
                  <a:pt x="2451448" y="118765"/>
                  <a:pt x="2444403" y="112911"/>
                  <a:pt x="2437954" y="101203"/>
                </a:cubicBezTo>
                <a:cubicBezTo>
                  <a:pt x="2434084" y="94158"/>
                  <a:pt x="2432150" y="87858"/>
                  <a:pt x="2432150" y="82302"/>
                </a:cubicBezTo>
                <a:cubicBezTo>
                  <a:pt x="2432150" y="79821"/>
                  <a:pt x="2432993" y="76745"/>
                  <a:pt x="2434680" y="73074"/>
                </a:cubicBezTo>
                <a:cubicBezTo>
                  <a:pt x="2437954" y="79226"/>
                  <a:pt x="2441675" y="83790"/>
                  <a:pt x="2445842" y="86767"/>
                </a:cubicBezTo>
                <a:cubicBezTo>
                  <a:pt x="2449116" y="89049"/>
                  <a:pt x="2452986" y="90190"/>
                  <a:pt x="2457450" y="90190"/>
                </a:cubicBezTo>
                <a:cubicBezTo>
                  <a:pt x="2463304" y="90190"/>
                  <a:pt x="2470498" y="88602"/>
                  <a:pt x="2479030" y="85427"/>
                </a:cubicBezTo>
                <a:cubicBezTo>
                  <a:pt x="2486670" y="82649"/>
                  <a:pt x="2492624" y="80317"/>
                  <a:pt x="2496890" y="78432"/>
                </a:cubicBezTo>
                <a:cubicBezTo>
                  <a:pt x="2497981" y="65732"/>
                  <a:pt x="2498527" y="55513"/>
                  <a:pt x="2498527" y="47774"/>
                </a:cubicBezTo>
                <a:cubicBezTo>
                  <a:pt x="2498527" y="40134"/>
                  <a:pt x="2497833" y="34081"/>
                  <a:pt x="2496443" y="29616"/>
                </a:cubicBezTo>
                <a:cubicBezTo>
                  <a:pt x="2494856" y="24159"/>
                  <a:pt x="2491383" y="18851"/>
                  <a:pt x="2486025" y="13692"/>
                </a:cubicBezTo>
                <a:cubicBezTo>
                  <a:pt x="2483743" y="11509"/>
                  <a:pt x="2480767" y="9525"/>
                  <a:pt x="2477096" y="7739"/>
                </a:cubicBezTo>
                <a:cubicBezTo>
                  <a:pt x="2479973" y="6647"/>
                  <a:pt x="2482454" y="6102"/>
                  <a:pt x="2484537" y="6102"/>
                </a:cubicBezTo>
                <a:close/>
                <a:moveTo>
                  <a:pt x="1876276" y="3720"/>
                </a:moveTo>
                <a:cubicBezTo>
                  <a:pt x="1889671" y="6201"/>
                  <a:pt x="1907481" y="10070"/>
                  <a:pt x="1929706" y="15329"/>
                </a:cubicBezTo>
                <a:cubicBezTo>
                  <a:pt x="1935163" y="16520"/>
                  <a:pt x="1937891" y="18454"/>
                  <a:pt x="1937891" y="21133"/>
                </a:cubicBezTo>
                <a:cubicBezTo>
                  <a:pt x="1937891" y="22919"/>
                  <a:pt x="1936254" y="24507"/>
                  <a:pt x="1932980" y="25896"/>
                </a:cubicBezTo>
                <a:cubicBezTo>
                  <a:pt x="1931889" y="26392"/>
                  <a:pt x="1928366" y="27384"/>
                  <a:pt x="1922413" y="28872"/>
                </a:cubicBezTo>
                <a:cubicBezTo>
                  <a:pt x="1910805" y="55066"/>
                  <a:pt x="1897063" y="77837"/>
                  <a:pt x="1881188" y="97184"/>
                </a:cubicBezTo>
                <a:cubicBezTo>
                  <a:pt x="1894384" y="98772"/>
                  <a:pt x="1901974" y="99863"/>
                  <a:pt x="1903959" y="100459"/>
                </a:cubicBezTo>
                <a:cubicBezTo>
                  <a:pt x="1907133" y="101352"/>
                  <a:pt x="1908721" y="102641"/>
                  <a:pt x="1908721" y="104328"/>
                </a:cubicBezTo>
                <a:cubicBezTo>
                  <a:pt x="1908721" y="105717"/>
                  <a:pt x="1907679" y="107156"/>
                  <a:pt x="1905596" y="108644"/>
                </a:cubicBezTo>
                <a:cubicBezTo>
                  <a:pt x="1904306" y="109438"/>
                  <a:pt x="1901677" y="110777"/>
                  <a:pt x="1897708" y="112663"/>
                </a:cubicBezTo>
                <a:lnTo>
                  <a:pt x="1897708" y="204043"/>
                </a:lnTo>
                <a:lnTo>
                  <a:pt x="1897708" y="227260"/>
                </a:lnTo>
                <a:cubicBezTo>
                  <a:pt x="1897906" y="247799"/>
                  <a:pt x="1898005" y="259804"/>
                  <a:pt x="1898005" y="263277"/>
                </a:cubicBezTo>
                <a:lnTo>
                  <a:pt x="1898005" y="275778"/>
                </a:lnTo>
                <a:cubicBezTo>
                  <a:pt x="1897906" y="279449"/>
                  <a:pt x="1896864" y="281930"/>
                  <a:pt x="1894880" y="283220"/>
                </a:cubicBezTo>
                <a:cubicBezTo>
                  <a:pt x="1890911" y="285799"/>
                  <a:pt x="1882329" y="287089"/>
                  <a:pt x="1869133" y="287089"/>
                </a:cubicBezTo>
                <a:cubicBezTo>
                  <a:pt x="1862088" y="287089"/>
                  <a:pt x="1857623" y="286295"/>
                  <a:pt x="1855738" y="284708"/>
                </a:cubicBezTo>
                <a:cubicBezTo>
                  <a:pt x="1854349" y="283517"/>
                  <a:pt x="1853555" y="281285"/>
                  <a:pt x="1853357" y="278011"/>
                </a:cubicBezTo>
                <a:cubicBezTo>
                  <a:pt x="1853754" y="267692"/>
                  <a:pt x="1854250" y="251420"/>
                  <a:pt x="1854845" y="229195"/>
                </a:cubicBezTo>
                <a:lnTo>
                  <a:pt x="1855441" y="204043"/>
                </a:lnTo>
                <a:lnTo>
                  <a:pt x="1855441" y="125611"/>
                </a:lnTo>
                <a:cubicBezTo>
                  <a:pt x="1843534" y="137418"/>
                  <a:pt x="1830933" y="148183"/>
                  <a:pt x="1817638" y="157906"/>
                </a:cubicBezTo>
                <a:lnTo>
                  <a:pt x="1815555" y="155972"/>
                </a:lnTo>
                <a:cubicBezTo>
                  <a:pt x="1832124" y="130373"/>
                  <a:pt x="1846908" y="100409"/>
                  <a:pt x="1859905" y="66079"/>
                </a:cubicBezTo>
                <a:cubicBezTo>
                  <a:pt x="1867248" y="46831"/>
                  <a:pt x="1872109" y="31154"/>
                  <a:pt x="1874491" y="19050"/>
                </a:cubicBezTo>
                <a:cubicBezTo>
                  <a:pt x="1875284" y="14883"/>
                  <a:pt x="1875880" y="9773"/>
                  <a:pt x="1876276" y="3720"/>
                </a:cubicBezTo>
                <a:close/>
                <a:moveTo>
                  <a:pt x="1957239" y="3423"/>
                </a:moveTo>
                <a:cubicBezTo>
                  <a:pt x="1986707" y="9773"/>
                  <a:pt x="2005509" y="14089"/>
                  <a:pt x="2013645" y="16371"/>
                </a:cubicBezTo>
                <a:cubicBezTo>
                  <a:pt x="2017514" y="17462"/>
                  <a:pt x="2019449" y="19099"/>
                  <a:pt x="2019449" y="21282"/>
                </a:cubicBezTo>
                <a:cubicBezTo>
                  <a:pt x="2019449" y="23266"/>
                  <a:pt x="2017713" y="24953"/>
                  <a:pt x="2014240" y="26342"/>
                </a:cubicBezTo>
                <a:cubicBezTo>
                  <a:pt x="2012653" y="26938"/>
                  <a:pt x="2009131" y="27731"/>
                  <a:pt x="2003673" y="28724"/>
                </a:cubicBezTo>
                <a:cubicBezTo>
                  <a:pt x="1996430" y="42019"/>
                  <a:pt x="1989783" y="53578"/>
                  <a:pt x="1983730" y="63400"/>
                </a:cubicBezTo>
                <a:lnTo>
                  <a:pt x="2037011" y="63400"/>
                </a:lnTo>
                <a:cubicBezTo>
                  <a:pt x="2046635" y="52387"/>
                  <a:pt x="2055714" y="41572"/>
                  <a:pt x="2064246" y="30956"/>
                </a:cubicBezTo>
                <a:cubicBezTo>
                  <a:pt x="2076252" y="39390"/>
                  <a:pt x="2084041" y="45045"/>
                  <a:pt x="2087612" y="47922"/>
                </a:cubicBezTo>
                <a:cubicBezTo>
                  <a:pt x="2090986" y="50403"/>
                  <a:pt x="2097931" y="56009"/>
                  <a:pt x="2108448" y="64740"/>
                </a:cubicBezTo>
                <a:cubicBezTo>
                  <a:pt x="2109441" y="65831"/>
                  <a:pt x="2109937" y="66774"/>
                  <a:pt x="2109937" y="67568"/>
                </a:cubicBezTo>
                <a:cubicBezTo>
                  <a:pt x="2109937" y="68858"/>
                  <a:pt x="2108895" y="69502"/>
                  <a:pt x="2106811" y="69502"/>
                </a:cubicBezTo>
                <a:lnTo>
                  <a:pt x="2013943" y="69502"/>
                </a:lnTo>
                <a:lnTo>
                  <a:pt x="2013943" y="122039"/>
                </a:lnTo>
                <a:lnTo>
                  <a:pt x="2038350" y="122039"/>
                </a:lnTo>
                <a:cubicBezTo>
                  <a:pt x="2047181" y="112216"/>
                  <a:pt x="2055813" y="102393"/>
                  <a:pt x="2064246" y="92571"/>
                </a:cubicBezTo>
                <a:cubicBezTo>
                  <a:pt x="2076550" y="102294"/>
                  <a:pt x="2088654" y="112117"/>
                  <a:pt x="2100561" y="122039"/>
                </a:cubicBezTo>
                <a:cubicBezTo>
                  <a:pt x="2102446" y="123626"/>
                  <a:pt x="2103388" y="125065"/>
                  <a:pt x="2103388" y="126355"/>
                </a:cubicBezTo>
                <a:cubicBezTo>
                  <a:pt x="2103388" y="127545"/>
                  <a:pt x="2102446" y="128141"/>
                  <a:pt x="2100561" y="128141"/>
                </a:cubicBezTo>
                <a:lnTo>
                  <a:pt x="2013943" y="128141"/>
                </a:lnTo>
                <a:lnTo>
                  <a:pt x="2013943" y="186928"/>
                </a:lnTo>
                <a:lnTo>
                  <a:pt x="2038499" y="186928"/>
                </a:lnTo>
                <a:lnTo>
                  <a:pt x="2052043" y="170854"/>
                </a:lnTo>
                <a:lnTo>
                  <a:pt x="2064246" y="156269"/>
                </a:lnTo>
                <a:cubicBezTo>
                  <a:pt x="2077343" y="166588"/>
                  <a:pt x="2090341" y="177304"/>
                  <a:pt x="2103239" y="188416"/>
                </a:cubicBezTo>
                <a:cubicBezTo>
                  <a:pt x="2104430" y="189607"/>
                  <a:pt x="2105025" y="190649"/>
                  <a:pt x="2105025" y="191542"/>
                </a:cubicBezTo>
                <a:cubicBezTo>
                  <a:pt x="2105025" y="192534"/>
                  <a:pt x="2103537" y="193030"/>
                  <a:pt x="2100561" y="193030"/>
                </a:cubicBezTo>
                <a:lnTo>
                  <a:pt x="2013943" y="193030"/>
                </a:lnTo>
                <a:lnTo>
                  <a:pt x="2013943" y="200174"/>
                </a:lnTo>
                <a:cubicBezTo>
                  <a:pt x="2013943" y="212080"/>
                  <a:pt x="2014240" y="227707"/>
                  <a:pt x="2014836" y="247054"/>
                </a:cubicBezTo>
                <a:cubicBezTo>
                  <a:pt x="2015133" y="256579"/>
                  <a:pt x="2015332" y="266005"/>
                  <a:pt x="2015431" y="275332"/>
                </a:cubicBezTo>
                <a:cubicBezTo>
                  <a:pt x="2015034" y="279201"/>
                  <a:pt x="2013893" y="281831"/>
                  <a:pt x="2012008" y="283220"/>
                </a:cubicBezTo>
                <a:cubicBezTo>
                  <a:pt x="2009031" y="285799"/>
                  <a:pt x="2000102" y="287238"/>
                  <a:pt x="1985219" y="287536"/>
                </a:cubicBezTo>
                <a:cubicBezTo>
                  <a:pt x="1984226" y="287536"/>
                  <a:pt x="1982738" y="287536"/>
                  <a:pt x="1980754" y="287536"/>
                </a:cubicBezTo>
                <a:cubicBezTo>
                  <a:pt x="1972717" y="287635"/>
                  <a:pt x="1968699" y="284906"/>
                  <a:pt x="1968699" y="279350"/>
                </a:cubicBezTo>
                <a:cubicBezTo>
                  <a:pt x="1968699" y="278854"/>
                  <a:pt x="1968748" y="278159"/>
                  <a:pt x="1968848" y="277267"/>
                </a:cubicBezTo>
                <a:cubicBezTo>
                  <a:pt x="1969641" y="252263"/>
                  <a:pt x="1970336" y="226566"/>
                  <a:pt x="1970931" y="200174"/>
                </a:cubicBezTo>
                <a:lnTo>
                  <a:pt x="1970931" y="82450"/>
                </a:lnTo>
                <a:cubicBezTo>
                  <a:pt x="1962101" y="94654"/>
                  <a:pt x="1953171" y="105420"/>
                  <a:pt x="1944142" y="114746"/>
                </a:cubicBezTo>
                <a:cubicBezTo>
                  <a:pt x="1932137" y="127049"/>
                  <a:pt x="1918246" y="138658"/>
                  <a:pt x="1902470" y="149572"/>
                </a:cubicBezTo>
                <a:lnTo>
                  <a:pt x="1900833" y="147637"/>
                </a:lnTo>
                <a:cubicBezTo>
                  <a:pt x="1916708" y="121642"/>
                  <a:pt x="1930301" y="93265"/>
                  <a:pt x="1941612" y="62508"/>
                </a:cubicBezTo>
                <a:cubicBezTo>
                  <a:pt x="1951435" y="34726"/>
                  <a:pt x="1956644" y="15031"/>
                  <a:pt x="1957239" y="3423"/>
                </a:cubicBezTo>
                <a:close/>
                <a:moveTo>
                  <a:pt x="2220367" y="1934"/>
                </a:moveTo>
                <a:cubicBezTo>
                  <a:pt x="2229198" y="14535"/>
                  <a:pt x="2242691" y="23167"/>
                  <a:pt x="2260848" y="27831"/>
                </a:cubicBezTo>
                <a:cubicBezTo>
                  <a:pt x="2268091" y="29716"/>
                  <a:pt x="2273846" y="30708"/>
                  <a:pt x="2278112" y="30807"/>
                </a:cubicBezTo>
                <a:cubicBezTo>
                  <a:pt x="2279402" y="30807"/>
                  <a:pt x="2281585" y="30807"/>
                  <a:pt x="2284661" y="30807"/>
                </a:cubicBezTo>
                <a:cubicBezTo>
                  <a:pt x="2289027" y="30807"/>
                  <a:pt x="2292251" y="31055"/>
                  <a:pt x="2294335" y="31551"/>
                </a:cubicBezTo>
                <a:cubicBezTo>
                  <a:pt x="2299197" y="32643"/>
                  <a:pt x="2303860" y="35272"/>
                  <a:pt x="2308325" y="39439"/>
                </a:cubicBezTo>
                <a:cubicBezTo>
                  <a:pt x="2313087" y="43904"/>
                  <a:pt x="2316461" y="49262"/>
                  <a:pt x="2318445" y="55513"/>
                </a:cubicBezTo>
                <a:cubicBezTo>
                  <a:pt x="2319437" y="58588"/>
                  <a:pt x="2319933" y="61515"/>
                  <a:pt x="2319933" y="64293"/>
                </a:cubicBezTo>
                <a:cubicBezTo>
                  <a:pt x="2319933" y="69552"/>
                  <a:pt x="2318247" y="73670"/>
                  <a:pt x="2314873" y="76646"/>
                </a:cubicBezTo>
                <a:cubicBezTo>
                  <a:pt x="2311896" y="79424"/>
                  <a:pt x="2307878" y="80813"/>
                  <a:pt x="2302818" y="80813"/>
                </a:cubicBezTo>
                <a:cubicBezTo>
                  <a:pt x="2299643" y="80813"/>
                  <a:pt x="2292251" y="79722"/>
                  <a:pt x="2280643" y="77539"/>
                </a:cubicBezTo>
                <a:cubicBezTo>
                  <a:pt x="2277765" y="76944"/>
                  <a:pt x="2272507" y="76646"/>
                  <a:pt x="2264867" y="76646"/>
                </a:cubicBezTo>
                <a:cubicBezTo>
                  <a:pt x="2250282" y="76646"/>
                  <a:pt x="2236589" y="77787"/>
                  <a:pt x="2223790" y="80069"/>
                </a:cubicBezTo>
                <a:cubicBezTo>
                  <a:pt x="2211884" y="82252"/>
                  <a:pt x="2204244" y="84484"/>
                  <a:pt x="2200871" y="86767"/>
                </a:cubicBezTo>
                <a:cubicBezTo>
                  <a:pt x="2197894" y="88850"/>
                  <a:pt x="2196406" y="91380"/>
                  <a:pt x="2196406" y="94357"/>
                </a:cubicBezTo>
                <a:cubicBezTo>
                  <a:pt x="2196406" y="97433"/>
                  <a:pt x="2199184" y="102145"/>
                  <a:pt x="2204740" y="108495"/>
                </a:cubicBezTo>
                <a:cubicBezTo>
                  <a:pt x="2208808" y="113059"/>
                  <a:pt x="2210842" y="119757"/>
                  <a:pt x="2210842" y="128587"/>
                </a:cubicBezTo>
                <a:cubicBezTo>
                  <a:pt x="2210842" y="132358"/>
                  <a:pt x="2210644" y="137765"/>
                  <a:pt x="2210247" y="144809"/>
                </a:cubicBezTo>
                <a:cubicBezTo>
                  <a:pt x="2209056" y="164554"/>
                  <a:pt x="2208461" y="176510"/>
                  <a:pt x="2208461" y="180677"/>
                </a:cubicBezTo>
                <a:cubicBezTo>
                  <a:pt x="2208461" y="181669"/>
                  <a:pt x="2208560" y="183158"/>
                  <a:pt x="2208759" y="185142"/>
                </a:cubicBezTo>
                <a:cubicBezTo>
                  <a:pt x="2227313" y="173136"/>
                  <a:pt x="2243882" y="164207"/>
                  <a:pt x="2258467" y="158353"/>
                </a:cubicBezTo>
                <a:cubicBezTo>
                  <a:pt x="2274144" y="152003"/>
                  <a:pt x="2289076" y="148828"/>
                  <a:pt x="2303264" y="148828"/>
                </a:cubicBezTo>
                <a:cubicBezTo>
                  <a:pt x="2313782" y="148828"/>
                  <a:pt x="2323703" y="150267"/>
                  <a:pt x="2333030" y="153144"/>
                </a:cubicBezTo>
                <a:cubicBezTo>
                  <a:pt x="2346921" y="157410"/>
                  <a:pt x="2357785" y="165050"/>
                  <a:pt x="2365623" y="176063"/>
                </a:cubicBezTo>
                <a:cubicBezTo>
                  <a:pt x="2372172" y="185489"/>
                  <a:pt x="2375446" y="196106"/>
                  <a:pt x="2375446" y="207913"/>
                </a:cubicBezTo>
                <a:cubicBezTo>
                  <a:pt x="2375446" y="228649"/>
                  <a:pt x="2366616" y="245318"/>
                  <a:pt x="2348955" y="257919"/>
                </a:cubicBezTo>
                <a:cubicBezTo>
                  <a:pt x="2338041" y="265757"/>
                  <a:pt x="2326234" y="271512"/>
                  <a:pt x="2313534" y="275183"/>
                </a:cubicBezTo>
                <a:cubicBezTo>
                  <a:pt x="2299444" y="279251"/>
                  <a:pt x="2284165" y="282227"/>
                  <a:pt x="2267695" y="284113"/>
                </a:cubicBezTo>
                <a:cubicBezTo>
                  <a:pt x="2254598" y="285601"/>
                  <a:pt x="2243039" y="286345"/>
                  <a:pt x="2233018" y="286345"/>
                </a:cubicBezTo>
                <a:cubicBezTo>
                  <a:pt x="2229545" y="286345"/>
                  <a:pt x="2224782" y="286196"/>
                  <a:pt x="2218730" y="285899"/>
                </a:cubicBezTo>
                <a:lnTo>
                  <a:pt x="2218284" y="283368"/>
                </a:lnTo>
                <a:cubicBezTo>
                  <a:pt x="2235746" y="279499"/>
                  <a:pt x="2249637" y="275629"/>
                  <a:pt x="2259955" y="271760"/>
                </a:cubicBezTo>
                <a:cubicBezTo>
                  <a:pt x="2278509" y="264715"/>
                  <a:pt x="2293988" y="255637"/>
                  <a:pt x="2306390" y="244524"/>
                </a:cubicBezTo>
                <a:cubicBezTo>
                  <a:pt x="2320777" y="231626"/>
                  <a:pt x="2327970" y="216495"/>
                  <a:pt x="2327970" y="199132"/>
                </a:cubicBezTo>
                <a:cubicBezTo>
                  <a:pt x="2327970" y="187424"/>
                  <a:pt x="2324745" y="178445"/>
                  <a:pt x="2318296" y="172194"/>
                </a:cubicBezTo>
                <a:cubicBezTo>
                  <a:pt x="2312641" y="166836"/>
                  <a:pt x="2304802" y="164157"/>
                  <a:pt x="2294781" y="164157"/>
                </a:cubicBezTo>
                <a:cubicBezTo>
                  <a:pt x="2285058" y="164157"/>
                  <a:pt x="2275731" y="166935"/>
                  <a:pt x="2266802" y="172492"/>
                </a:cubicBezTo>
                <a:cubicBezTo>
                  <a:pt x="2258070" y="177949"/>
                  <a:pt x="2249686" y="185787"/>
                  <a:pt x="2241650" y="196006"/>
                </a:cubicBezTo>
                <a:cubicBezTo>
                  <a:pt x="2232522" y="207714"/>
                  <a:pt x="2226568" y="216942"/>
                  <a:pt x="2223790" y="223688"/>
                </a:cubicBezTo>
                <a:cubicBezTo>
                  <a:pt x="2221806" y="228550"/>
                  <a:pt x="2219821" y="231824"/>
                  <a:pt x="2217837" y="233511"/>
                </a:cubicBezTo>
                <a:cubicBezTo>
                  <a:pt x="2214960" y="235992"/>
                  <a:pt x="2211586" y="237232"/>
                  <a:pt x="2207717" y="237232"/>
                </a:cubicBezTo>
                <a:cubicBezTo>
                  <a:pt x="2204740" y="237232"/>
                  <a:pt x="2201615" y="236488"/>
                  <a:pt x="2198341" y="234999"/>
                </a:cubicBezTo>
                <a:cubicBezTo>
                  <a:pt x="2189510" y="231130"/>
                  <a:pt x="2182366" y="224036"/>
                  <a:pt x="2176909" y="213717"/>
                </a:cubicBezTo>
                <a:cubicBezTo>
                  <a:pt x="2173933" y="208161"/>
                  <a:pt x="2172445" y="202952"/>
                  <a:pt x="2172445" y="198090"/>
                </a:cubicBezTo>
                <a:cubicBezTo>
                  <a:pt x="2172445" y="195907"/>
                  <a:pt x="2173238" y="192087"/>
                  <a:pt x="2174826" y="186630"/>
                </a:cubicBezTo>
                <a:cubicBezTo>
                  <a:pt x="2175719" y="183554"/>
                  <a:pt x="2177157" y="174525"/>
                  <a:pt x="2179142" y="159543"/>
                </a:cubicBezTo>
                <a:cubicBezTo>
                  <a:pt x="2181126" y="144760"/>
                  <a:pt x="2182317" y="136277"/>
                  <a:pt x="2182714" y="134094"/>
                </a:cubicBezTo>
                <a:cubicBezTo>
                  <a:pt x="2184996" y="119211"/>
                  <a:pt x="2186137" y="110033"/>
                  <a:pt x="2186137" y="106561"/>
                </a:cubicBezTo>
                <a:cubicBezTo>
                  <a:pt x="2186137" y="106065"/>
                  <a:pt x="2185988" y="104675"/>
                  <a:pt x="2185690" y="102393"/>
                </a:cubicBezTo>
                <a:cubicBezTo>
                  <a:pt x="2185591" y="101203"/>
                  <a:pt x="2185541" y="99963"/>
                  <a:pt x="2185541" y="98673"/>
                </a:cubicBezTo>
                <a:cubicBezTo>
                  <a:pt x="2185541" y="93216"/>
                  <a:pt x="2186881" y="88552"/>
                  <a:pt x="2189560" y="84683"/>
                </a:cubicBezTo>
                <a:cubicBezTo>
                  <a:pt x="2192536" y="80516"/>
                  <a:pt x="2197646" y="76795"/>
                  <a:pt x="2204889" y="73521"/>
                </a:cubicBezTo>
                <a:cubicBezTo>
                  <a:pt x="2217589" y="67667"/>
                  <a:pt x="2233662" y="61565"/>
                  <a:pt x="2253109" y="55215"/>
                </a:cubicBezTo>
                <a:cubicBezTo>
                  <a:pt x="2242592" y="48865"/>
                  <a:pt x="2234258" y="40531"/>
                  <a:pt x="2228106" y="30212"/>
                </a:cubicBezTo>
                <a:cubicBezTo>
                  <a:pt x="2223244" y="21679"/>
                  <a:pt x="2219871" y="12650"/>
                  <a:pt x="2217986" y="3125"/>
                </a:cubicBezTo>
                <a:close/>
                <a:moveTo>
                  <a:pt x="431007" y="1190"/>
                </a:moveTo>
                <a:cubicBezTo>
                  <a:pt x="456407" y="3373"/>
                  <a:pt x="472182" y="4911"/>
                  <a:pt x="478334" y="5804"/>
                </a:cubicBezTo>
                <a:cubicBezTo>
                  <a:pt x="483692" y="6499"/>
                  <a:pt x="486371" y="8235"/>
                  <a:pt x="486371" y="11013"/>
                </a:cubicBezTo>
                <a:cubicBezTo>
                  <a:pt x="486371" y="13692"/>
                  <a:pt x="482749" y="16123"/>
                  <a:pt x="475506" y="18306"/>
                </a:cubicBezTo>
                <a:lnTo>
                  <a:pt x="475506" y="37504"/>
                </a:lnTo>
                <a:lnTo>
                  <a:pt x="521197" y="37504"/>
                </a:lnTo>
                <a:cubicBezTo>
                  <a:pt x="529630" y="28178"/>
                  <a:pt x="538014" y="19248"/>
                  <a:pt x="546348" y="10715"/>
                </a:cubicBezTo>
                <a:cubicBezTo>
                  <a:pt x="558552" y="19744"/>
                  <a:pt x="570459" y="28872"/>
                  <a:pt x="582067" y="38100"/>
                </a:cubicBezTo>
                <a:cubicBezTo>
                  <a:pt x="583556" y="39390"/>
                  <a:pt x="584300" y="40531"/>
                  <a:pt x="584300" y="41523"/>
                </a:cubicBezTo>
                <a:cubicBezTo>
                  <a:pt x="584300" y="42912"/>
                  <a:pt x="583109" y="43606"/>
                  <a:pt x="580728" y="43606"/>
                </a:cubicBezTo>
                <a:lnTo>
                  <a:pt x="379512" y="43606"/>
                </a:lnTo>
                <a:cubicBezTo>
                  <a:pt x="379314" y="54917"/>
                  <a:pt x="379115" y="63698"/>
                  <a:pt x="378917" y="69949"/>
                </a:cubicBezTo>
                <a:lnTo>
                  <a:pt x="379512" y="69949"/>
                </a:lnTo>
                <a:lnTo>
                  <a:pt x="434132" y="69949"/>
                </a:lnTo>
                <a:cubicBezTo>
                  <a:pt x="437506" y="61714"/>
                  <a:pt x="439887" y="53677"/>
                  <a:pt x="441276" y="45839"/>
                </a:cubicBezTo>
                <a:cubicBezTo>
                  <a:pt x="470744" y="49609"/>
                  <a:pt x="487214" y="52090"/>
                  <a:pt x="490687" y="53280"/>
                </a:cubicBezTo>
                <a:cubicBezTo>
                  <a:pt x="493564" y="54372"/>
                  <a:pt x="495003" y="55761"/>
                  <a:pt x="495003" y="57447"/>
                </a:cubicBezTo>
                <a:cubicBezTo>
                  <a:pt x="495003" y="59333"/>
                  <a:pt x="493763" y="60821"/>
                  <a:pt x="491282" y="61912"/>
                </a:cubicBezTo>
                <a:cubicBezTo>
                  <a:pt x="489595" y="62607"/>
                  <a:pt x="486123" y="63301"/>
                  <a:pt x="480864" y="63996"/>
                </a:cubicBezTo>
                <a:lnTo>
                  <a:pt x="479078" y="67270"/>
                </a:lnTo>
                <a:lnTo>
                  <a:pt x="477590" y="69949"/>
                </a:lnTo>
                <a:lnTo>
                  <a:pt x="527298" y="69949"/>
                </a:lnTo>
                <a:cubicBezTo>
                  <a:pt x="534045" y="62508"/>
                  <a:pt x="540693" y="55265"/>
                  <a:pt x="547241" y="48220"/>
                </a:cubicBezTo>
                <a:cubicBezTo>
                  <a:pt x="558155" y="55165"/>
                  <a:pt x="568673" y="62259"/>
                  <a:pt x="578793" y="69502"/>
                </a:cubicBezTo>
                <a:cubicBezTo>
                  <a:pt x="580579" y="71090"/>
                  <a:pt x="581472" y="72479"/>
                  <a:pt x="581472" y="73670"/>
                </a:cubicBezTo>
                <a:cubicBezTo>
                  <a:pt x="581472" y="75257"/>
                  <a:pt x="579884" y="76051"/>
                  <a:pt x="576709" y="76051"/>
                </a:cubicBezTo>
                <a:lnTo>
                  <a:pt x="535782" y="76051"/>
                </a:lnTo>
                <a:cubicBezTo>
                  <a:pt x="542330" y="78928"/>
                  <a:pt x="549772" y="82599"/>
                  <a:pt x="558106" y="87064"/>
                </a:cubicBezTo>
                <a:cubicBezTo>
                  <a:pt x="563960" y="90140"/>
                  <a:pt x="567432" y="91975"/>
                  <a:pt x="568524" y="92571"/>
                </a:cubicBezTo>
                <a:cubicBezTo>
                  <a:pt x="570409" y="93761"/>
                  <a:pt x="571352" y="95002"/>
                  <a:pt x="571352" y="96292"/>
                </a:cubicBezTo>
                <a:cubicBezTo>
                  <a:pt x="571352" y="98276"/>
                  <a:pt x="569714" y="99268"/>
                  <a:pt x="566440" y="99268"/>
                </a:cubicBezTo>
                <a:cubicBezTo>
                  <a:pt x="563861" y="99268"/>
                  <a:pt x="560735" y="99070"/>
                  <a:pt x="557064" y="98673"/>
                </a:cubicBezTo>
                <a:cubicBezTo>
                  <a:pt x="550913" y="100459"/>
                  <a:pt x="547043" y="101600"/>
                  <a:pt x="545455" y="102096"/>
                </a:cubicBezTo>
                <a:cubicBezTo>
                  <a:pt x="537518" y="104477"/>
                  <a:pt x="531962" y="106065"/>
                  <a:pt x="528787" y="106858"/>
                </a:cubicBezTo>
                <a:cubicBezTo>
                  <a:pt x="536427" y="109736"/>
                  <a:pt x="544910" y="112216"/>
                  <a:pt x="554236" y="114300"/>
                </a:cubicBezTo>
                <a:cubicBezTo>
                  <a:pt x="565448" y="116582"/>
                  <a:pt x="576461" y="117772"/>
                  <a:pt x="587276" y="117872"/>
                </a:cubicBezTo>
                <a:lnTo>
                  <a:pt x="587127" y="120551"/>
                </a:lnTo>
                <a:cubicBezTo>
                  <a:pt x="582960" y="123527"/>
                  <a:pt x="580033" y="126404"/>
                  <a:pt x="578347" y="129183"/>
                </a:cubicBezTo>
                <a:cubicBezTo>
                  <a:pt x="573386" y="136922"/>
                  <a:pt x="570062" y="144363"/>
                  <a:pt x="568375" y="151507"/>
                </a:cubicBezTo>
                <a:cubicBezTo>
                  <a:pt x="567681" y="154483"/>
                  <a:pt x="566490" y="155972"/>
                  <a:pt x="564803" y="155972"/>
                </a:cubicBezTo>
                <a:cubicBezTo>
                  <a:pt x="561926" y="155972"/>
                  <a:pt x="555824" y="153491"/>
                  <a:pt x="546497" y="148530"/>
                </a:cubicBezTo>
                <a:lnTo>
                  <a:pt x="546944" y="162818"/>
                </a:lnTo>
                <a:cubicBezTo>
                  <a:pt x="547241" y="174525"/>
                  <a:pt x="547490" y="184398"/>
                  <a:pt x="547688" y="192434"/>
                </a:cubicBezTo>
                <a:cubicBezTo>
                  <a:pt x="547688" y="195709"/>
                  <a:pt x="547043" y="197991"/>
                  <a:pt x="545753" y="199281"/>
                </a:cubicBezTo>
                <a:cubicBezTo>
                  <a:pt x="542677" y="201959"/>
                  <a:pt x="533698" y="203299"/>
                  <a:pt x="518815" y="203299"/>
                </a:cubicBezTo>
                <a:cubicBezTo>
                  <a:pt x="514847" y="203299"/>
                  <a:pt x="512068" y="202704"/>
                  <a:pt x="510481" y="201513"/>
                </a:cubicBezTo>
                <a:cubicBezTo>
                  <a:pt x="509191" y="200620"/>
                  <a:pt x="508447" y="198685"/>
                  <a:pt x="508248" y="195709"/>
                </a:cubicBezTo>
                <a:lnTo>
                  <a:pt x="508248" y="191690"/>
                </a:lnTo>
                <a:lnTo>
                  <a:pt x="492473" y="191690"/>
                </a:lnTo>
                <a:lnTo>
                  <a:pt x="492473" y="219372"/>
                </a:lnTo>
                <a:cubicBezTo>
                  <a:pt x="492473" y="233858"/>
                  <a:pt x="492522" y="246955"/>
                  <a:pt x="492621" y="258663"/>
                </a:cubicBezTo>
                <a:cubicBezTo>
                  <a:pt x="492621" y="267791"/>
                  <a:pt x="491084" y="274141"/>
                  <a:pt x="488008" y="277713"/>
                </a:cubicBezTo>
                <a:cubicBezTo>
                  <a:pt x="484535" y="281979"/>
                  <a:pt x="478582" y="285353"/>
                  <a:pt x="470148" y="287833"/>
                </a:cubicBezTo>
                <a:cubicBezTo>
                  <a:pt x="463203" y="289917"/>
                  <a:pt x="455266" y="290959"/>
                  <a:pt x="446336" y="290959"/>
                </a:cubicBezTo>
                <a:cubicBezTo>
                  <a:pt x="443855" y="290959"/>
                  <a:pt x="442318" y="290413"/>
                  <a:pt x="441722" y="289322"/>
                </a:cubicBezTo>
                <a:cubicBezTo>
                  <a:pt x="441425" y="288826"/>
                  <a:pt x="441226" y="288032"/>
                  <a:pt x="441127" y="286940"/>
                </a:cubicBezTo>
                <a:cubicBezTo>
                  <a:pt x="440730" y="279400"/>
                  <a:pt x="438795" y="272950"/>
                  <a:pt x="435323" y="267593"/>
                </a:cubicBezTo>
                <a:cubicBezTo>
                  <a:pt x="432545" y="263425"/>
                  <a:pt x="428725" y="260102"/>
                  <a:pt x="423863" y="257621"/>
                </a:cubicBezTo>
                <a:cubicBezTo>
                  <a:pt x="421184" y="256133"/>
                  <a:pt x="416719" y="254347"/>
                  <a:pt x="410468" y="252263"/>
                </a:cubicBezTo>
                <a:lnTo>
                  <a:pt x="410468" y="248840"/>
                </a:lnTo>
                <a:cubicBezTo>
                  <a:pt x="426145" y="249733"/>
                  <a:pt x="438845" y="250229"/>
                  <a:pt x="448568" y="250329"/>
                </a:cubicBezTo>
                <a:cubicBezTo>
                  <a:pt x="451346" y="250329"/>
                  <a:pt x="452686" y="249138"/>
                  <a:pt x="452587" y="246757"/>
                </a:cubicBezTo>
                <a:lnTo>
                  <a:pt x="452587" y="191690"/>
                </a:lnTo>
                <a:lnTo>
                  <a:pt x="437406" y="191690"/>
                </a:lnTo>
                <a:lnTo>
                  <a:pt x="437406" y="194220"/>
                </a:lnTo>
                <a:cubicBezTo>
                  <a:pt x="437307" y="196403"/>
                  <a:pt x="436885" y="197991"/>
                  <a:pt x="436141" y="198983"/>
                </a:cubicBezTo>
                <a:cubicBezTo>
                  <a:pt x="435397" y="199975"/>
                  <a:pt x="434082" y="200818"/>
                  <a:pt x="432197" y="201513"/>
                </a:cubicBezTo>
                <a:cubicBezTo>
                  <a:pt x="428625" y="202704"/>
                  <a:pt x="421283" y="203299"/>
                  <a:pt x="410171" y="203299"/>
                </a:cubicBezTo>
                <a:cubicBezTo>
                  <a:pt x="405309" y="203299"/>
                  <a:pt x="401985" y="202654"/>
                  <a:pt x="400199" y="201364"/>
                </a:cubicBezTo>
                <a:cubicBezTo>
                  <a:pt x="399009" y="200471"/>
                  <a:pt x="398314" y="198784"/>
                  <a:pt x="398116" y="196304"/>
                </a:cubicBezTo>
                <a:cubicBezTo>
                  <a:pt x="398116" y="194022"/>
                  <a:pt x="398116" y="192186"/>
                  <a:pt x="398116" y="190797"/>
                </a:cubicBezTo>
                <a:lnTo>
                  <a:pt x="398413" y="164752"/>
                </a:lnTo>
                <a:lnTo>
                  <a:pt x="398413" y="146000"/>
                </a:lnTo>
                <a:cubicBezTo>
                  <a:pt x="393651" y="148183"/>
                  <a:pt x="385862" y="151507"/>
                  <a:pt x="375047" y="155972"/>
                </a:cubicBezTo>
                <a:cubicBezTo>
                  <a:pt x="367606" y="213022"/>
                  <a:pt x="342504" y="255984"/>
                  <a:pt x="299740" y="284857"/>
                </a:cubicBezTo>
                <a:lnTo>
                  <a:pt x="297805" y="282922"/>
                </a:lnTo>
                <a:cubicBezTo>
                  <a:pt x="319534" y="247997"/>
                  <a:pt x="332482" y="206275"/>
                  <a:pt x="336650" y="157758"/>
                </a:cubicBezTo>
                <a:cubicBezTo>
                  <a:pt x="333276" y="163314"/>
                  <a:pt x="326281" y="173285"/>
                  <a:pt x="315665" y="187672"/>
                </a:cubicBezTo>
                <a:cubicBezTo>
                  <a:pt x="315466" y="193129"/>
                  <a:pt x="315070" y="196701"/>
                  <a:pt x="314474" y="198388"/>
                </a:cubicBezTo>
                <a:cubicBezTo>
                  <a:pt x="313482" y="201067"/>
                  <a:pt x="312093" y="202406"/>
                  <a:pt x="310307" y="202406"/>
                </a:cubicBezTo>
                <a:cubicBezTo>
                  <a:pt x="308323" y="202406"/>
                  <a:pt x="306686" y="200372"/>
                  <a:pt x="305396" y="196304"/>
                </a:cubicBezTo>
                <a:cubicBezTo>
                  <a:pt x="299839" y="179238"/>
                  <a:pt x="295325" y="164901"/>
                  <a:pt x="291852" y="153293"/>
                </a:cubicBezTo>
                <a:cubicBezTo>
                  <a:pt x="305247" y="150614"/>
                  <a:pt x="320626" y="145008"/>
                  <a:pt x="337989" y="136475"/>
                </a:cubicBezTo>
                <a:cubicBezTo>
                  <a:pt x="338386" y="128042"/>
                  <a:pt x="338684" y="118566"/>
                  <a:pt x="338882" y="108049"/>
                </a:cubicBezTo>
                <a:cubicBezTo>
                  <a:pt x="337195" y="112712"/>
                  <a:pt x="334417" y="116879"/>
                  <a:pt x="330548" y="120551"/>
                </a:cubicBezTo>
                <a:cubicBezTo>
                  <a:pt x="324396" y="126504"/>
                  <a:pt x="318592" y="129480"/>
                  <a:pt x="313135" y="129480"/>
                </a:cubicBezTo>
                <a:cubicBezTo>
                  <a:pt x="309761" y="129480"/>
                  <a:pt x="307330" y="128141"/>
                  <a:pt x="305842" y="125462"/>
                </a:cubicBezTo>
                <a:cubicBezTo>
                  <a:pt x="305048" y="123974"/>
                  <a:pt x="304602" y="121394"/>
                  <a:pt x="304503" y="117723"/>
                </a:cubicBezTo>
                <a:cubicBezTo>
                  <a:pt x="304404" y="107999"/>
                  <a:pt x="303957" y="98673"/>
                  <a:pt x="303163" y="89743"/>
                </a:cubicBezTo>
                <a:cubicBezTo>
                  <a:pt x="302270" y="79920"/>
                  <a:pt x="300534" y="71586"/>
                  <a:pt x="297954" y="64740"/>
                </a:cubicBezTo>
                <a:cubicBezTo>
                  <a:pt x="297458" y="63152"/>
                  <a:pt x="296069" y="59829"/>
                  <a:pt x="293787" y="54768"/>
                </a:cubicBezTo>
                <a:lnTo>
                  <a:pt x="295871" y="52983"/>
                </a:lnTo>
                <a:cubicBezTo>
                  <a:pt x="305296" y="58142"/>
                  <a:pt x="312539" y="62607"/>
                  <a:pt x="317600" y="66377"/>
                </a:cubicBezTo>
                <a:cubicBezTo>
                  <a:pt x="326629" y="73422"/>
                  <a:pt x="333177" y="80913"/>
                  <a:pt x="337245" y="88850"/>
                </a:cubicBezTo>
                <a:cubicBezTo>
                  <a:pt x="337840" y="90140"/>
                  <a:pt x="338436" y="91926"/>
                  <a:pt x="339031" y="94208"/>
                </a:cubicBezTo>
                <a:cubicBezTo>
                  <a:pt x="339130" y="89445"/>
                  <a:pt x="339180" y="85080"/>
                  <a:pt x="339180" y="81111"/>
                </a:cubicBezTo>
                <a:cubicBezTo>
                  <a:pt x="339180" y="58787"/>
                  <a:pt x="338436" y="36463"/>
                  <a:pt x="336947" y="14138"/>
                </a:cubicBezTo>
                <a:cubicBezTo>
                  <a:pt x="349747" y="19695"/>
                  <a:pt x="358031" y="23515"/>
                  <a:pt x="361802" y="25598"/>
                </a:cubicBezTo>
                <a:cubicBezTo>
                  <a:pt x="365373" y="27285"/>
                  <a:pt x="372666" y="31254"/>
                  <a:pt x="383679" y="37504"/>
                </a:cubicBezTo>
                <a:lnTo>
                  <a:pt x="432346" y="37504"/>
                </a:lnTo>
                <a:lnTo>
                  <a:pt x="432346" y="25152"/>
                </a:lnTo>
                <a:cubicBezTo>
                  <a:pt x="432346" y="17512"/>
                  <a:pt x="431900" y="9525"/>
                  <a:pt x="431007" y="1190"/>
                </a:cubicBezTo>
                <a:close/>
                <a:moveTo>
                  <a:pt x="230535" y="0"/>
                </a:moveTo>
                <a:cubicBezTo>
                  <a:pt x="244128" y="8533"/>
                  <a:pt x="258118" y="17809"/>
                  <a:pt x="272505" y="27831"/>
                </a:cubicBezTo>
                <a:cubicBezTo>
                  <a:pt x="273695" y="28724"/>
                  <a:pt x="274291" y="29517"/>
                  <a:pt x="274291" y="30212"/>
                </a:cubicBezTo>
                <a:cubicBezTo>
                  <a:pt x="274291" y="31700"/>
                  <a:pt x="273100" y="32444"/>
                  <a:pt x="270719" y="32444"/>
                </a:cubicBezTo>
                <a:lnTo>
                  <a:pt x="51346" y="32444"/>
                </a:lnTo>
                <a:lnTo>
                  <a:pt x="51346" y="262086"/>
                </a:lnTo>
                <a:lnTo>
                  <a:pt x="211336" y="262086"/>
                </a:lnTo>
                <a:cubicBezTo>
                  <a:pt x="218083" y="254049"/>
                  <a:pt x="225028" y="245864"/>
                  <a:pt x="232172" y="237529"/>
                </a:cubicBezTo>
                <a:cubicBezTo>
                  <a:pt x="227608" y="240208"/>
                  <a:pt x="223739" y="241548"/>
                  <a:pt x="220564" y="241548"/>
                </a:cubicBezTo>
                <a:cubicBezTo>
                  <a:pt x="217389" y="241548"/>
                  <a:pt x="214859" y="240208"/>
                  <a:pt x="212973" y="237529"/>
                </a:cubicBezTo>
                <a:cubicBezTo>
                  <a:pt x="212180" y="236537"/>
                  <a:pt x="211088" y="234404"/>
                  <a:pt x="209699" y="231130"/>
                </a:cubicBezTo>
                <a:cubicBezTo>
                  <a:pt x="201563" y="212774"/>
                  <a:pt x="191641" y="197395"/>
                  <a:pt x="179934" y="184993"/>
                </a:cubicBezTo>
                <a:cubicBezTo>
                  <a:pt x="175370" y="180032"/>
                  <a:pt x="170905" y="175617"/>
                  <a:pt x="166539" y="171747"/>
                </a:cubicBezTo>
                <a:cubicBezTo>
                  <a:pt x="160884" y="185638"/>
                  <a:pt x="152103" y="198288"/>
                  <a:pt x="140196" y="209699"/>
                </a:cubicBezTo>
                <a:cubicBezTo>
                  <a:pt x="126207" y="222795"/>
                  <a:pt x="108397" y="233015"/>
                  <a:pt x="86767" y="240357"/>
                </a:cubicBezTo>
                <a:cubicBezTo>
                  <a:pt x="78929" y="242937"/>
                  <a:pt x="69900" y="245417"/>
                  <a:pt x="59680" y="247799"/>
                </a:cubicBezTo>
                <a:lnTo>
                  <a:pt x="58639" y="245566"/>
                </a:lnTo>
                <a:cubicBezTo>
                  <a:pt x="69156" y="239811"/>
                  <a:pt x="79227" y="232568"/>
                  <a:pt x="88851" y="223837"/>
                </a:cubicBezTo>
                <a:cubicBezTo>
                  <a:pt x="104329" y="209847"/>
                  <a:pt x="116235" y="191641"/>
                  <a:pt x="124570" y="169217"/>
                </a:cubicBezTo>
                <a:cubicBezTo>
                  <a:pt x="127248" y="161677"/>
                  <a:pt x="129382" y="153838"/>
                  <a:pt x="130969" y="145702"/>
                </a:cubicBezTo>
                <a:lnTo>
                  <a:pt x="79028" y="145702"/>
                </a:lnTo>
                <a:cubicBezTo>
                  <a:pt x="74861" y="145702"/>
                  <a:pt x="69602" y="146248"/>
                  <a:pt x="63252" y="147340"/>
                </a:cubicBezTo>
                <a:lnTo>
                  <a:pt x="60871" y="137070"/>
                </a:lnTo>
                <a:cubicBezTo>
                  <a:pt x="67420" y="138658"/>
                  <a:pt x="73472" y="139501"/>
                  <a:pt x="79028" y="139600"/>
                </a:cubicBezTo>
                <a:lnTo>
                  <a:pt x="132011" y="139600"/>
                </a:lnTo>
                <a:cubicBezTo>
                  <a:pt x="133400" y="129877"/>
                  <a:pt x="134094" y="117673"/>
                  <a:pt x="134094" y="102989"/>
                </a:cubicBezTo>
                <a:cubicBezTo>
                  <a:pt x="134094" y="100508"/>
                  <a:pt x="134045" y="95647"/>
                  <a:pt x="133946" y="88404"/>
                </a:cubicBezTo>
                <a:lnTo>
                  <a:pt x="118170" y="88404"/>
                </a:lnTo>
                <a:cubicBezTo>
                  <a:pt x="102394" y="106660"/>
                  <a:pt x="84287" y="121642"/>
                  <a:pt x="63848" y="133350"/>
                </a:cubicBezTo>
                <a:lnTo>
                  <a:pt x="62062" y="131713"/>
                </a:lnTo>
                <a:cubicBezTo>
                  <a:pt x="69007" y="120997"/>
                  <a:pt x="75010" y="109190"/>
                  <a:pt x="80070" y="96292"/>
                </a:cubicBezTo>
                <a:cubicBezTo>
                  <a:pt x="89198" y="71884"/>
                  <a:pt x="94209" y="52288"/>
                  <a:pt x="95102" y="37504"/>
                </a:cubicBezTo>
                <a:cubicBezTo>
                  <a:pt x="107901" y="40183"/>
                  <a:pt x="120750" y="43160"/>
                  <a:pt x="133648" y="46434"/>
                </a:cubicBezTo>
                <a:cubicBezTo>
                  <a:pt x="141089" y="48220"/>
                  <a:pt x="145554" y="49460"/>
                  <a:pt x="147043" y="50155"/>
                </a:cubicBezTo>
                <a:cubicBezTo>
                  <a:pt x="149523" y="51345"/>
                  <a:pt x="150763" y="52734"/>
                  <a:pt x="150763" y="54322"/>
                </a:cubicBezTo>
                <a:cubicBezTo>
                  <a:pt x="150763" y="56306"/>
                  <a:pt x="149325" y="57943"/>
                  <a:pt x="146447" y="59233"/>
                </a:cubicBezTo>
                <a:cubicBezTo>
                  <a:pt x="145356" y="59630"/>
                  <a:pt x="142627" y="60374"/>
                  <a:pt x="138262" y="61466"/>
                </a:cubicBezTo>
                <a:cubicBezTo>
                  <a:pt x="133499" y="69006"/>
                  <a:pt x="128538" y="75952"/>
                  <a:pt x="123379" y="82302"/>
                </a:cubicBezTo>
                <a:lnTo>
                  <a:pt x="194221" y="82302"/>
                </a:lnTo>
                <a:lnTo>
                  <a:pt x="207020" y="69354"/>
                </a:lnTo>
                <a:lnTo>
                  <a:pt x="220564" y="55810"/>
                </a:lnTo>
                <a:cubicBezTo>
                  <a:pt x="233164" y="65335"/>
                  <a:pt x="245120" y="74761"/>
                  <a:pt x="256431" y="84088"/>
                </a:cubicBezTo>
                <a:cubicBezTo>
                  <a:pt x="257423" y="85179"/>
                  <a:pt x="257920" y="86022"/>
                  <a:pt x="257920" y="86618"/>
                </a:cubicBezTo>
                <a:cubicBezTo>
                  <a:pt x="257920" y="87808"/>
                  <a:pt x="256977" y="88404"/>
                  <a:pt x="255092" y="88404"/>
                </a:cubicBezTo>
                <a:lnTo>
                  <a:pt x="178445" y="88404"/>
                </a:lnTo>
                <a:lnTo>
                  <a:pt x="178445" y="93910"/>
                </a:lnTo>
                <a:cubicBezTo>
                  <a:pt x="178247" y="110777"/>
                  <a:pt x="177255" y="126008"/>
                  <a:pt x="175469" y="139600"/>
                </a:cubicBezTo>
                <a:lnTo>
                  <a:pt x="207764" y="139600"/>
                </a:lnTo>
                <a:cubicBezTo>
                  <a:pt x="216396" y="130869"/>
                  <a:pt x="225177" y="122188"/>
                  <a:pt x="234107" y="113556"/>
                </a:cubicBezTo>
                <a:cubicBezTo>
                  <a:pt x="246609" y="122783"/>
                  <a:pt x="258813" y="132060"/>
                  <a:pt x="270719" y="141386"/>
                </a:cubicBezTo>
                <a:cubicBezTo>
                  <a:pt x="271909" y="142478"/>
                  <a:pt x="272505" y="143371"/>
                  <a:pt x="272505" y="144065"/>
                </a:cubicBezTo>
                <a:cubicBezTo>
                  <a:pt x="272505" y="145157"/>
                  <a:pt x="271562" y="145702"/>
                  <a:pt x="269677" y="145702"/>
                </a:cubicBezTo>
                <a:lnTo>
                  <a:pt x="174427" y="145702"/>
                </a:lnTo>
                <a:cubicBezTo>
                  <a:pt x="172840" y="153640"/>
                  <a:pt x="170706" y="161081"/>
                  <a:pt x="168027" y="168027"/>
                </a:cubicBezTo>
                <a:cubicBezTo>
                  <a:pt x="183704" y="171400"/>
                  <a:pt x="196205" y="174476"/>
                  <a:pt x="205532" y="177254"/>
                </a:cubicBezTo>
                <a:cubicBezTo>
                  <a:pt x="221209" y="181818"/>
                  <a:pt x="232569" y="187474"/>
                  <a:pt x="239614" y="194220"/>
                </a:cubicBezTo>
                <a:cubicBezTo>
                  <a:pt x="244178" y="198685"/>
                  <a:pt x="246460" y="204043"/>
                  <a:pt x="246460" y="210294"/>
                </a:cubicBezTo>
                <a:cubicBezTo>
                  <a:pt x="246460" y="219720"/>
                  <a:pt x="243235" y="227558"/>
                  <a:pt x="236786" y="233809"/>
                </a:cubicBezTo>
                <a:cubicBezTo>
                  <a:pt x="246311" y="239960"/>
                  <a:pt x="259805" y="249436"/>
                  <a:pt x="277267" y="262235"/>
                </a:cubicBezTo>
                <a:cubicBezTo>
                  <a:pt x="278755" y="263624"/>
                  <a:pt x="279500" y="264715"/>
                  <a:pt x="279500" y="265509"/>
                </a:cubicBezTo>
                <a:cubicBezTo>
                  <a:pt x="279500" y="266204"/>
                  <a:pt x="279177" y="266824"/>
                  <a:pt x="278532" y="267369"/>
                </a:cubicBezTo>
                <a:cubicBezTo>
                  <a:pt x="277887" y="267915"/>
                  <a:pt x="277069" y="268188"/>
                  <a:pt x="276077" y="268188"/>
                </a:cubicBezTo>
                <a:lnTo>
                  <a:pt x="51346" y="268188"/>
                </a:lnTo>
                <a:lnTo>
                  <a:pt x="51346" y="275778"/>
                </a:lnTo>
                <a:cubicBezTo>
                  <a:pt x="51148" y="279549"/>
                  <a:pt x="50106" y="282128"/>
                  <a:pt x="48221" y="283517"/>
                </a:cubicBezTo>
                <a:cubicBezTo>
                  <a:pt x="44252" y="286395"/>
                  <a:pt x="35670" y="287833"/>
                  <a:pt x="22473" y="287833"/>
                </a:cubicBezTo>
                <a:cubicBezTo>
                  <a:pt x="16024" y="287833"/>
                  <a:pt x="11510" y="287288"/>
                  <a:pt x="8930" y="286196"/>
                </a:cubicBezTo>
                <a:cubicBezTo>
                  <a:pt x="6152" y="284906"/>
                  <a:pt x="4763" y="282525"/>
                  <a:pt x="4763" y="279052"/>
                </a:cubicBezTo>
                <a:cubicBezTo>
                  <a:pt x="4763" y="278556"/>
                  <a:pt x="4812" y="277812"/>
                  <a:pt x="4912" y="276820"/>
                </a:cubicBezTo>
                <a:cubicBezTo>
                  <a:pt x="5705" y="250726"/>
                  <a:pt x="6202" y="233511"/>
                  <a:pt x="6400" y="225177"/>
                </a:cubicBezTo>
                <a:cubicBezTo>
                  <a:pt x="6797" y="208210"/>
                  <a:pt x="6995" y="171202"/>
                  <a:pt x="6995" y="114151"/>
                </a:cubicBezTo>
                <a:cubicBezTo>
                  <a:pt x="6995" y="71388"/>
                  <a:pt x="6698" y="41920"/>
                  <a:pt x="6102" y="25747"/>
                </a:cubicBezTo>
                <a:cubicBezTo>
                  <a:pt x="5805" y="19496"/>
                  <a:pt x="5358" y="11311"/>
                  <a:pt x="4763" y="1190"/>
                </a:cubicBezTo>
                <a:cubicBezTo>
                  <a:pt x="18951" y="6945"/>
                  <a:pt x="28179" y="10864"/>
                  <a:pt x="32445" y="12948"/>
                </a:cubicBezTo>
                <a:cubicBezTo>
                  <a:pt x="36811" y="14833"/>
                  <a:pt x="45988" y="19298"/>
                  <a:pt x="59978" y="26342"/>
                </a:cubicBezTo>
                <a:lnTo>
                  <a:pt x="203895" y="26342"/>
                </a:lnTo>
                <a:lnTo>
                  <a:pt x="218629" y="117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en-US" altLang="ja-JP" sz="2400" dirty="0">
              <a:effectLst/>
              <a:latin typeface="ヒラギノ明朝体8" panose="02020800000000000000" pitchFamily="18" charset="-128"/>
              <a:ea typeface="ヒラギノ明朝体8" panose="020208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F82B39C7-62FD-4D3A-AA6A-7B0E29A08A33}"/>
              </a:ext>
            </a:extLst>
          </p:cNvPr>
          <p:cNvSpPr txBox="1"/>
          <p:nvPr/>
        </p:nvSpPr>
        <p:spPr>
          <a:xfrm>
            <a:off x="525287" y="1616541"/>
            <a:ext cx="672620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solidFill>
                  <a:schemeClr val="bg1"/>
                </a:solidFill>
                <a:effectLst>
                  <a:glow rad="101600">
                    <a:srgbClr val="002060">
                      <a:alpha val="71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2200" b="1" dirty="0">
                <a:solidFill>
                  <a:schemeClr val="bg1"/>
                </a:solidFill>
                <a:effectLst>
                  <a:glow rad="101600">
                    <a:srgbClr val="002060">
                      <a:alpha val="71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医療コンピュータ ＆ スマート手術室パネル</a:t>
            </a:r>
            <a:r>
              <a:rPr kumimoji="1" lang="en-US" altLang="ja-JP" sz="2200" b="1" dirty="0">
                <a:solidFill>
                  <a:schemeClr val="bg1"/>
                </a:solidFill>
                <a:effectLst>
                  <a:glow rad="101600">
                    <a:srgbClr val="002060">
                      <a:alpha val="71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2D841D98-1633-43F6-83ED-0D2D4FE8DBC1}"/>
              </a:ext>
            </a:extLst>
          </p:cNvPr>
          <p:cNvSpPr txBox="1"/>
          <p:nvPr/>
        </p:nvSpPr>
        <p:spPr>
          <a:xfrm>
            <a:off x="572087" y="515075"/>
            <a:ext cx="30890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大画面液晶</a:t>
            </a:r>
            <a:r>
              <a:rPr kumimoji="1"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</a:t>
            </a:r>
            <a:r>
              <a:rPr kumimoji="1"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高性能</a:t>
            </a:r>
            <a:r>
              <a:rPr kumimoji="1" lang="en-US" altLang="ja-JP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kumimoji="1" lang="ja-JP" altLang="en-US" sz="12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搭載可能</a:t>
            </a:r>
            <a:endParaRPr kumimoji="1"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D07388BB-0BEE-4066-A012-1BD7035F8D38}"/>
              </a:ext>
            </a:extLst>
          </p:cNvPr>
          <p:cNvSpPr txBox="1"/>
          <p:nvPr/>
        </p:nvSpPr>
        <p:spPr>
          <a:xfrm>
            <a:off x="525287" y="2091735"/>
            <a:ext cx="67262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effectLst>
                  <a:glow rad="101600">
                    <a:srgbClr val="002060">
                      <a:alpha val="71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重たい作業もサクサク快適！現場でそのまま使えるオールインワン</a:t>
            </a:r>
            <a:r>
              <a:rPr kumimoji="1" lang="en-US" altLang="ja-JP" sz="1200" b="1" dirty="0">
                <a:solidFill>
                  <a:schemeClr val="bg1"/>
                </a:solidFill>
                <a:effectLst>
                  <a:glow rad="101600">
                    <a:srgbClr val="002060">
                      <a:alpha val="71000"/>
                    </a:srgb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</a:p>
        </p:txBody>
      </p:sp>
      <p:pic>
        <p:nvPicPr>
          <p:cNvPr id="1031" name="Picture 7" descr="お悩み１">
            <a:extLst>
              <a:ext uri="{FF2B5EF4-FFF2-40B4-BE49-F238E27FC236}">
                <a16:creationId xmlns:a16="http://schemas.microsoft.com/office/drawing/2014/main" id="{9CD23DCA-BAD0-4F7C-B96C-3A4116E1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0" y="2610229"/>
            <a:ext cx="1447001" cy="8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9" descr="お悩み2">
            <a:extLst>
              <a:ext uri="{FF2B5EF4-FFF2-40B4-BE49-F238E27FC236}">
                <a16:creationId xmlns:a16="http://schemas.microsoft.com/office/drawing/2014/main" id="{FB2AAAA2-9538-4CD7-ABB5-D924DB22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45" y="2610003"/>
            <a:ext cx="1447001" cy="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お悩み3">
            <a:extLst>
              <a:ext uri="{FF2B5EF4-FFF2-40B4-BE49-F238E27FC236}">
                <a16:creationId xmlns:a16="http://schemas.microsoft.com/office/drawing/2014/main" id="{B122423F-F5DD-4E36-AFAA-C1955F9E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86" y="2610003"/>
            <a:ext cx="1447001" cy="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4E938F5C-5D42-4951-8EDF-6F0AF9F6CD8B}"/>
              </a:ext>
            </a:extLst>
          </p:cNvPr>
          <p:cNvSpPr txBox="1"/>
          <p:nvPr/>
        </p:nvSpPr>
        <p:spPr>
          <a:xfrm>
            <a:off x="1940187" y="3493599"/>
            <a:ext cx="18632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医療用</a:t>
            </a:r>
            <a:r>
              <a:rPr kumimoji="1" lang="en-US" altLang="ja-JP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ソフトウェアをスムーズに動かしたい。</a:t>
            </a:r>
          </a:p>
          <a:p>
            <a:pPr algn="ctr"/>
            <a:r>
              <a:rPr kumimoji="1" lang="en-US" altLang="ja-JP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や</a:t>
            </a:r>
            <a:r>
              <a:rPr kumimoji="1" lang="en-US" altLang="ja-JP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Jetson</a:t>
            </a:r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が使える医療用</a:t>
            </a:r>
            <a:r>
              <a:rPr kumimoji="1" lang="en-US" altLang="ja-JP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が欲しい。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65153689-42FA-4954-B38F-E596BF35D4D9}"/>
              </a:ext>
            </a:extLst>
          </p:cNvPr>
          <p:cNvSpPr txBox="1"/>
          <p:nvPr/>
        </p:nvSpPr>
        <p:spPr>
          <a:xfrm>
            <a:off x="3602301" y="3493599"/>
            <a:ext cx="20757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デスクトップ</a:t>
            </a:r>
            <a:r>
              <a:rPr kumimoji="1" lang="en-US" altLang="ja-JP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で薬機法申請すると</a:t>
            </a:r>
          </a:p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巨大な変圧器をつける必要があると言われた。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0D46C796-47EA-4E01-BB4D-3ABE68260D64}"/>
              </a:ext>
            </a:extLst>
          </p:cNvPr>
          <p:cNvSpPr txBox="1"/>
          <p:nvPr/>
        </p:nvSpPr>
        <p:spPr>
          <a:xfrm>
            <a:off x="5496237" y="3493599"/>
            <a:ext cx="17650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ナースステーションやベッドサイドに搭載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するためのタブレットやモニタが欲しい。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037" name="Picture 13" descr="お悩み2">
            <a:extLst>
              <a:ext uri="{FF2B5EF4-FFF2-40B4-BE49-F238E27FC236}">
                <a16:creationId xmlns:a16="http://schemas.microsoft.com/office/drawing/2014/main" id="{614C0E8E-3B7F-495C-A941-45B75E8DA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/>
          <a:stretch/>
        </p:blipFill>
        <p:spPr bwMode="auto">
          <a:xfrm>
            <a:off x="731446" y="2840239"/>
            <a:ext cx="855800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DA9A8E13-D8D5-4656-91FC-05C19CD7297D}"/>
              </a:ext>
            </a:extLst>
          </p:cNvPr>
          <p:cNvCxnSpPr>
            <a:cxnSpLocks/>
          </p:cNvCxnSpPr>
          <p:nvPr/>
        </p:nvCxnSpPr>
        <p:spPr>
          <a:xfrm flipV="1">
            <a:off x="3749917" y="2610004"/>
            <a:ext cx="6298" cy="10220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6A804430-1F6C-44A8-8787-9C6474E9357F}"/>
              </a:ext>
            </a:extLst>
          </p:cNvPr>
          <p:cNvCxnSpPr/>
          <p:nvPr/>
        </p:nvCxnSpPr>
        <p:spPr>
          <a:xfrm flipV="1">
            <a:off x="5506023" y="2610003"/>
            <a:ext cx="6298" cy="10374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03FEEBFE-C3D9-42EC-9C8A-E6796FD502A9}"/>
              </a:ext>
            </a:extLst>
          </p:cNvPr>
          <p:cNvSpPr txBox="1"/>
          <p:nvPr/>
        </p:nvSpPr>
        <p:spPr>
          <a:xfrm>
            <a:off x="427970" y="2603040"/>
            <a:ext cx="13791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医療従事者の方へ、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こんなお悩みはありませんか？</a:t>
            </a:r>
            <a:endParaRPr kumimoji="1" lang="en-US" altLang="ja-JP" sz="6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2D23368E-AF8D-4214-896D-2741D10DB4AB}"/>
              </a:ext>
            </a:extLst>
          </p:cNvPr>
          <p:cNvSpPr txBox="1"/>
          <p:nvPr/>
        </p:nvSpPr>
        <p:spPr>
          <a:xfrm>
            <a:off x="464250" y="3865468"/>
            <a:ext cx="6711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このようなお悩みをお持ちの方には、医療に最適化されたパソコンがお勧めです</a:t>
            </a:r>
            <a:r>
              <a:rPr kumimoji="1" lang="en-US" altLang="ja-JP" sz="105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0720E97E-95AB-464E-B6ED-935FA4C85B6B}"/>
              </a:ext>
            </a:extLst>
          </p:cNvPr>
          <p:cNvSpPr txBox="1"/>
          <p:nvPr/>
        </p:nvSpPr>
        <p:spPr>
          <a:xfrm>
            <a:off x="464250" y="10360975"/>
            <a:ext cx="6711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詳しいスペックや価格は担当までお問い合わせください。</a:t>
            </a:r>
            <a:endParaRPr kumimoji="1" lang="en-US" altLang="ja-JP" sz="105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Pages>0</Pages>
  <Words>487</Words>
  <Characters>0</Characters>
  <Application>Microsoft Office PowerPoint</Application>
  <DocSecurity>0</DocSecurity>
  <PresentationFormat>ユーザー設定</PresentationFormat>
  <Lines>0</Lines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ヒラギノ明朝体8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1463</cp:revision>
  <dcterms:created xsi:type="dcterms:W3CDTF">2015-08-26T04:11:00Z</dcterms:created>
  <dcterms:modified xsi:type="dcterms:W3CDTF">2024-12-25T06:48:55Z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