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5122525" cy="106934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>
      <p:cViewPr varScale="1">
        <p:scale>
          <a:sx n="65" d="100"/>
          <a:sy n="65" d="100"/>
        </p:scale>
        <p:origin x="1282" y="82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21A82-40ED-48EC-B0D3-20FF70B92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316" y="1750055"/>
            <a:ext cx="11341894" cy="3722887"/>
          </a:xfrm>
        </p:spPr>
        <p:txBody>
          <a:bodyPr anchor="b"/>
          <a:lstStyle>
            <a:lvl1pPr algn="ctr">
              <a:defRPr sz="744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94A6A4-C98E-40E6-BB47-19FEF7EA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316" y="5616511"/>
            <a:ext cx="11341894" cy="2581762"/>
          </a:xfrm>
        </p:spPr>
        <p:txBody>
          <a:bodyPr/>
          <a:lstStyle>
            <a:lvl1pPr marL="0" indent="0" algn="ctr">
              <a:buNone/>
              <a:defRPr sz="2977"/>
            </a:lvl1pPr>
            <a:lvl2pPr marL="567111" indent="0" algn="ctr">
              <a:buNone/>
              <a:defRPr sz="2481"/>
            </a:lvl2pPr>
            <a:lvl3pPr marL="1134222" indent="0" algn="ctr">
              <a:buNone/>
              <a:defRPr sz="2233"/>
            </a:lvl3pPr>
            <a:lvl4pPr marL="1701333" indent="0" algn="ctr">
              <a:buNone/>
              <a:defRPr sz="1985"/>
            </a:lvl4pPr>
            <a:lvl5pPr marL="2268444" indent="0" algn="ctr">
              <a:buNone/>
              <a:defRPr sz="1985"/>
            </a:lvl5pPr>
            <a:lvl6pPr marL="2835554" indent="0" algn="ctr">
              <a:buNone/>
              <a:defRPr sz="1985"/>
            </a:lvl6pPr>
            <a:lvl7pPr marL="3402665" indent="0" algn="ctr">
              <a:buNone/>
              <a:defRPr sz="1985"/>
            </a:lvl7pPr>
            <a:lvl8pPr marL="3969776" indent="0" algn="ctr">
              <a:buNone/>
              <a:defRPr sz="1985"/>
            </a:lvl8pPr>
            <a:lvl9pPr marL="4536887" indent="0" algn="ctr">
              <a:buNone/>
              <a:defRPr sz="198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50763-BC99-4E55-9646-3B5E720F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ECBAD-D242-4517-9BB9-F4A79A3A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EF71F9-6D6F-4A81-9C11-603C81AD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4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5FDDD9-25A4-4BCF-A408-B0BF0A6D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F289AD-AD40-4D76-B3A7-958A7A46C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58CED9-9826-4E30-9984-51839327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2025EC-8309-4C86-951D-10DD0521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80B7E7-339B-4C1A-AFD7-62A1B001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92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9EF413-E688-4645-9303-49AC8D671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2057" y="569325"/>
            <a:ext cx="3260794" cy="906216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2EB893-3DF8-41D3-9275-83C2078D1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673" y="569325"/>
            <a:ext cx="9593352" cy="906216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EA4CFF-F9D1-43B8-829E-2D6AED88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ED89C-BAB2-4804-919C-A011CEF8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540C4-489B-4F2A-BDEB-8FC55152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4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E847F-FEA2-4EC6-B864-1E022AE6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802098-C191-45F8-B3E6-BC07AB733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C1A2B4-F8D7-4801-8299-6EBDFFC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7865A8-CC56-45BD-A2FF-227CE6F9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D77C73-AA47-47F3-AAE2-F34AEAAB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5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E463E-7730-4F7A-B5B0-7FD495FD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97" y="2665925"/>
            <a:ext cx="13043178" cy="4448157"/>
          </a:xfrm>
        </p:spPr>
        <p:txBody>
          <a:bodyPr anchor="b"/>
          <a:lstStyle>
            <a:lvl1pPr>
              <a:defRPr sz="744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56697F-362E-41B2-8987-866C4500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797" y="7156164"/>
            <a:ext cx="13043178" cy="2339180"/>
          </a:xfrm>
        </p:spPr>
        <p:txBody>
          <a:bodyPr/>
          <a:lstStyle>
            <a:lvl1pPr marL="0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1pPr>
            <a:lvl2pPr marL="567111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2pPr>
            <a:lvl3pPr marL="1134222" indent="0">
              <a:buNone/>
              <a:defRPr sz="2233">
                <a:solidFill>
                  <a:schemeClr val="tx1">
                    <a:tint val="75000"/>
                  </a:schemeClr>
                </a:solidFill>
              </a:defRPr>
            </a:lvl3pPr>
            <a:lvl4pPr marL="170133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4pPr>
            <a:lvl5pPr marL="226844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5pPr>
            <a:lvl6pPr marL="283555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6pPr>
            <a:lvl7pPr marL="340266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7pPr>
            <a:lvl8pPr marL="396977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8pPr>
            <a:lvl9pPr marL="4536887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0944BC-EAE9-4C9C-A606-568FCAF5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20B00E-7DA7-4C2C-AFAF-E3AAF587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6BE9A9-265A-4F76-A04A-4C14134F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74CA0-036F-4C3F-A010-812E1383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12F5F1-2276-431D-BE5A-B35E9C3E1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674" y="2846623"/>
            <a:ext cx="642707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8F42A0-2435-4E94-B1A2-F273FF050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5778" y="2846623"/>
            <a:ext cx="642707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02CE85-F61A-4EF5-A8F0-46B4F785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4D80BF-93DB-4B97-B3A3-47672B79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C96234-3DF9-42D7-8CF6-AE3962BF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98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DB816-CE8A-4087-9E6E-01D7843C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43" y="569326"/>
            <a:ext cx="13043178" cy="20668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603307-DA52-4693-BD6D-C804FFF5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644" y="2621369"/>
            <a:ext cx="6397536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111" indent="0">
              <a:buNone/>
              <a:defRPr sz="2481" b="1"/>
            </a:lvl2pPr>
            <a:lvl3pPr marL="1134222" indent="0">
              <a:buNone/>
              <a:defRPr sz="2233" b="1"/>
            </a:lvl3pPr>
            <a:lvl4pPr marL="1701333" indent="0">
              <a:buNone/>
              <a:defRPr sz="1985" b="1"/>
            </a:lvl4pPr>
            <a:lvl5pPr marL="2268444" indent="0">
              <a:buNone/>
              <a:defRPr sz="1985" b="1"/>
            </a:lvl5pPr>
            <a:lvl6pPr marL="2835554" indent="0">
              <a:buNone/>
              <a:defRPr sz="1985" b="1"/>
            </a:lvl6pPr>
            <a:lvl7pPr marL="3402665" indent="0">
              <a:buNone/>
              <a:defRPr sz="1985" b="1"/>
            </a:lvl7pPr>
            <a:lvl8pPr marL="3969776" indent="0">
              <a:buNone/>
              <a:defRPr sz="1985" b="1"/>
            </a:lvl8pPr>
            <a:lvl9pPr marL="4536887" indent="0">
              <a:buNone/>
              <a:defRPr sz="198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A67A0DA-52B0-4172-9E48-521A05A13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644" y="3906061"/>
            <a:ext cx="6397536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3CD4F9-A5FC-42BC-99AB-9826CF285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5778" y="2621369"/>
            <a:ext cx="6429043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111" indent="0">
              <a:buNone/>
              <a:defRPr sz="2481" b="1"/>
            </a:lvl2pPr>
            <a:lvl3pPr marL="1134222" indent="0">
              <a:buNone/>
              <a:defRPr sz="2233" b="1"/>
            </a:lvl3pPr>
            <a:lvl4pPr marL="1701333" indent="0">
              <a:buNone/>
              <a:defRPr sz="1985" b="1"/>
            </a:lvl4pPr>
            <a:lvl5pPr marL="2268444" indent="0">
              <a:buNone/>
              <a:defRPr sz="1985" b="1"/>
            </a:lvl5pPr>
            <a:lvl6pPr marL="2835554" indent="0">
              <a:buNone/>
              <a:defRPr sz="1985" b="1"/>
            </a:lvl6pPr>
            <a:lvl7pPr marL="3402665" indent="0">
              <a:buNone/>
              <a:defRPr sz="1985" b="1"/>
            </a:lvl7pPr>
            <a:lvl8pPr marL="3969776" indent="0">
              <a:buNone/>
              <a:defRPr sz="1985" b="1"/>
            </a:lvl8pPr>
            <a:lvl9pPr marL="4536887" indent="0">
              <a:buNone/>
              <a:defRPr sz="198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17847-81C3-4232-BCCD-95E140779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5778" y="3906061"/>
            <a:ext cx="6429043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BD3AAA-0380-4EE0-9B7E-8D2652B1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5FA8FB-6C24-4DE8-994C-C3E13020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21656E-F2C5-44C5-ACB1-4138A798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A147E-6CF7-4EDD-8FE3-61DE0F74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B395-0455-42E0-BA7E-B09CB0F6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7FA26-2ECF-4D47-AAC1-D18C9C13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3968F8-E34D-4CE9-BA63-5E1810D6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04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D51E8A-4879-4CDD-B77B-16866517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D02D5-2EC7-4002-9242-F7D4D10F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25694D-9357-41A0-8E3D-6E77DCBF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4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18B08-B9B5-4919-ADE0-2AB7D433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44" y="712893"/>
            <a:ext cx="4877408" cy="2495127"/>
          </a:xfrm>
        </p:spPr>
        <p:txBody>
          <a:bodyPr anchor="b"/>
          <a:lstStyle>
            <a:lvl1pPr>
              <a:defRPr sz="396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D1B3E0-E98A-4AD4-A750-331F23B9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043" y="1539652"/>
            <a:ext cx="7655778" cy="7599245"/>
          </a:xfrm>
        </p:spPr>
        <p:txBody>
          <a:bodyPr/>
          <a:lstStyle>
            <a:lvl1pPr>
              <a:defRPr sz="3969"/>
            </a:lvl1pPr>
            <a:lvl2pPr>
              <a:defRPr sz="3473"/>
            </a:lvl2pPr>
            <a:lvl3pPr>
              <a:defRPr sz="2977"/>
            </a:lvl3pPr>
            <a:lvl4pPr>
              <a:defRPr sz="2481"/>
            </a:lvl4pPr>
            <a:lvl5pPr>
              <a:defRPr sz="2481"/>
            </a:lvl5pPr>
            <a:lvl6pPr>
              <a:defRPr sz="2481"/>
            </a:lvl6pPr>
            <a:lvl7pPr>
              <a:defRPr sz="2481"/>
            </a:lvl7pPr>
            <a:lvl8pPr>
              <a:defRPr sz="2481"/>
            </a:lvl8pPr>
            <a:lvl9pPr>
              <a:defRPr sz="248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02B5A6-AE2B-42C4-977D-5103BD443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644" y="3208020"/>
            <a:ext cx="4877408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111" indent="0">
              <a:buNone/>
              <a:defRPr sz="1737"/>
            </a:lvl2pPr>
            <a:lvl3pPr marL="1134222" indent="0">
              <a:buNone/>
              <a:defRPr sz="1488"/>
            </a:lvl3pPr>
            <a:lvl4pPr marL="1701333" indent="0">
              <a:buNone/>
              <a:defRPr sz="1240"/>
            </a:lvl4pPr>
            <a:lvl5pPr marL="2268444" indent="0">
              <a:buNone/>
              <a:defRPr sz="1240"/>
            </a:lvl5pPr>
            <a:lvl6pPr marL="2835554" indent="0">
              <a:buNone/>
              <a:defRPr sz="1240"/>
            </a:lvl6pPr>
            <a:lvl7pPr marL="3402665" indent="0">
              <a:buNone/>
              <a:defRPr sz="1240"/>
            </a:lvl7pPr>
            <a:lvl8pPr marL="3969776" indent="0">
              <a:buNone/>
              <a:defRPr sz="1240"/>
            </a:lvl8pPr>
            <a:lvl9pPr marL="4536887" indent="0">
              <a:buNone/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EFB283-BF35-46C7-8E7D-54C65E3C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C6C131-46C0-447A-9044-75C96A3E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0EAA65-796A-4F98-93B8-76794907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4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EAA197-E481-42C5-9FED-3887E165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44" y="712893"/>
            <a:ext cx="4877408" cy="2495127"/>
          </a:xfrm>
        </p:spPr>
        <p:txBody>
          <a:bodyPr anchor="b"/>
          <a:lstStyle>
            <a:lvl1pPr>
              <a:defRPr sz="396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515B97-56EE-4C99-8450-024CC7173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9043" y="1539652"/>
            <a:ext cx="7655778" cy="7599245"/>
          </a:xfrm>
        </p:spPr>
        <p:txBody>
          <a:bodyPr/>
          <a:lstStyle>
            <a:lvl1pPr marL="0" indent="0">
              <a:buNone/>
              <a:defRPr sz="3969"/>
            </a:lvl1pPr>
            <a:lvl2pPr marL="567111" indent="0">
              <a:buNone/>
              <a:defRPr sz="3473"/>
            </a:lvl2pPr>
            <a:lvl3pPr marL="1134222" indent="0">
              <a:buNone/>
              <a:defRPr sz="2977"/>
            </a:lvl3pPr>
            <a:lvl4pPr marL="1701333" indent="0">
              <a:buNone/>
              <a:defRPr sz="2481"/>
            </a:lvl4pPr>
            <a:lvl5pPr marL="2268444" indent="0">
              <a:buNone/>
              <a:defRPr sz="2481"/>
            </a:lvl5pPr>
            <a:lvl6pPr marL="2835554" indent="0">
              <a:buNone/>
              <a:defRPr sz="2481"/>
            </a:lvl6pPr>
            <a:lvl7pPr marL="3402665" indent="0">
              <a:buNone/>
              <a:defRPr sz="2481"/>
            </a:lvl7pPr>
            <a:lvl8pPr marL="3969776" indent="0">
              <a:buNone/>
              <a:defRPr sz="2481"/>
            </a:lvl8pPr>
            <a:lvl9pPr marL="4536887" indent="0">
              <a:buNone/>
              <a:defRPr sz="248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6AC53A-EC61-440A-84D2-E39069297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644" y="3208020"/>
            <a:ext cx="4877408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111" indent="0">
              <a:buNone/>
              <a:defRPr sz="1737"/>
            </a:lvl2pPr>
            <a:lvl3pPr marL="1134222" indent="0">
              <a:buNone/>
              <a:defRPr sz="1488"/>
            </a:lvl3pPr>
            <a:lvl4pPr marL="1701333" indent="0">
              <a:buNone/>
              <a:defRPr sz="1240"/>
            </a:lvl4pPr>
            <a:lvl5pPr marL="2268444" indent="0">
              <a:buNone/>
              <a:defRPr sz="1240"/>
            </a:lvl5pPr>
            <a:lvl6pPr marL="2835554" indent="0">
              <a:buNone/>
              <a:defRPr sz="1240"/>
            </a:lvl6pPr>
            <a:lvl7pPr marL="3402665" indent="0">
              <a:buNone/>
              <a:defRPr sz="1240"/>
            </a:lvl7pPr>
            <a:lvl8pPr marL="3969776" indent="0">
              <a:buNone/>
              <a:defRPr sz="1240"/>
            </a:lvl8pPr>
            <a:lvl9pPr marL="4536887" indent="0">
              <a:buNone/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E8ED0-2675-439A-9463-CE957B40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832202-7138-4AF9-91EC-E0395B25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1392DE-EC85-44B2-B713-1014321E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C28028-A1C8-44E1-8402-FE7BD1AC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74" y="569326"/>
            <a:ext cx="13043178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A5B71A-1C20-4CFE-A488-7D133FA1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674" y="2846623"/>
            <a:ext cx="13043178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DACFA7-5E0E-4A01-9DF4-D682D5A33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674" y="9911198"/>
            <a:ext cx="34025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310B-BD22-4434-870E-E8F02C9DBDBC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C4511-938D-4972-A267-BAED0C251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9337" y="9911198"/>
            <a:ext cx="510385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C48563-C4E7-460C-B383-3DF5BE00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283" y="9911198"/>
            <a:ext cx="34025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A9D5-7B0D-4B01-8C40-4A2C6EED1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28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34222" rtl="0" eaLnBrk="1" latinLnBrk="0" hangingPunct="1">
        <a:lnSpc>
          <a:spcPct val="90000"/>
        </a:lnSpc>
        <a:spcBef>
          <a:spcPct val="0"/>
        </a:spcBef>
        <a:buNone/>
        <a:defRPr kumimoji="1" sz="54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555" indent="-283555" algn="l" defTabSz="1134222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3473" kern="1200">
          <a:solidFill>
            <a:schemeClr val="tx1"/>
          </a:solidFill>
          <a:latin typeface="+mn-lt"/>
          <a:ea typeface="+mn-ea"/>
          <a:cs typeface="+mn-cs"/>
        </a:defRPr>
      </a:lvl1pPr>
      <a:lvl2pPr marL="850666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417777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481" kern="1200">
          <a:solidFill>
            <a:schemeClr val="tx1"/>
          </a:solidFill>
          <a:latin typeface="+mn-lt"/>
          <a:ea typeface="+mn-ea"/>
          <a:cs typeface="+mn-cs"/>
        </a:defRPr>
      </a:lvl3pPr>
      <a:lvl4pPr marL="1984888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551999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3119110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686221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4253332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820442" indent="-283555" algn="l" defTabSz="1134222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1pPr>
      <a:lvl2pPr marL="567111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2pPr>
      <a:lvl3pPr marL="1134222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3pPr>
      <a:lvl4pPr marL="1701333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268444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2835554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402665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3969776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536887" algn="l" defTabSz="1134222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https://www.aiuto-jp.co.jp/resources/products/3227_3a1a409349db1cca44b4a9d0b9112fc21996ae12.jpg" TargetMode="External"/><Relationship Id="rId18" Type="http://schemas.openxmlformats.org/officeDocument/2006/relationships/image" Target="../media/image30.jpeg"/><Relationship Id="rId26" Type="http://schemas.openxmlformats.org/officeDocument/2006/relationships/image" Target="https://www.silhouette-illust.com/wp-content/uploads/2017/02/data_backup_26428-300x300.jpg" TargetMode="External"/><Relationship Id="rId3" Type="http://schemas.openxmlformats.org/officeDocument/2006/relationships/image" Target="../media/image3.emf"/><Relationship Id="rId21" Type="http://schemas.openxmlformats.org/officeDocument/2006/relationships/image" Target="../media/image32.jpeg"/><Relationship Id="rId34" Type="http://schemas.openxmlformats.org/officeDocument/2006/relationships/image" Target="../media/image42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29.png"/><Relationship Id="rId25" Type="http://schemas.openxmlformats.org/officeDocument/2006/relationships/image" Target="../media/image36.jpeg"/><Relationship Id="rId33" Type="http://schemas.openxmlformats.org/officeDocument/2006/relationships/image" Target="../media/image41.png"/><Relationship Id="rId38" Type="http://schemas.openxmlformats.org/officeDocument/2006/relationships/image" Target="../media/image45.jpeg"/><Relationship Id="rId2" Type="http://schemas.openxmlformats.org/officeDocument/2006/relationships/image" Target="../media/image2.jpeg"/><Relationship Id="rId16" Type="http://schemas.openxmlformats.org/officeDocument/2006/relationships/image" Target="../media/image28.png"/><Relationship Id="rId20" Type="http://schemas.openxmlformats.org/officeDocument/2006/relationships/image" Target="../media/image31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24" Type="http://schemas.openxmlformats.org/officeDocument/2006/relationships/image" Target="../media/image35.jpeg"/><Relationship Id="rId32" Type="http://schemas.openxmlformats.org/officeDocument/2006/relationships/image" Target="https://i.gzn.jp/img/2021/11/16/ddr4-memory-rowhammer-blacksmith/ddr-ram-computer-memory-modules-isolated-on-white-2021-09-02-14-57-01-utc.jpg" TargetMode="External"/><Relationship Id="rId37" Type="http://schemas.openxmlformats.org/officeDocument/2006/relationships/image" Target="../media/image44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23" Type="http://schemas.openxmlformats.org/officeDocument/2006/relationships/image" Target="../media/image34.jpeg"/><Relationship Id="rId28" Type="http://schemas.microsoft.com/office/2007/relationships/hdphoto" Target="../media/hdphoto1.wdp"/><Relationship Id="rId36" Type="http://schemas.openxmlformats.org/officeDocument/2006/relationships/image" Target="../media/image5.png"/><Relationship Id="rId10" Type="http://schemas.openxmlformats.org/officeDocument/2006/relationships/image" Target="../media/image23.png"/><Relationship Id="rId19" Type="http://schemas.openxmlformats.org/officeDocument/2006/relationships/image" Target="https://images-na.ssl-images-amazon.com/images/I/81%2BJ%2BdCaecL._AC_SX425_.jpg" TargetMode="External"/><Relationship Id="rId31" Type="http://schemas.openxmlformats.org/officeDocument/2006/relationships/image" Target="../media/image40.jpeg"/><Relationship Id="rId4" Type="http://schemas.openxmlformats.org/officeDocument/2006/relationships/image" Target="../media/image18.jpeg"/><Relationship Id="rId9" Type="http://schemas.openxmlformats.org/officeDocument/2006/relationships/image" Target="https://www.applied.ne.jp/never_stops_working_pc/images/answer_box_item_2.png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3.jpeg"/><Relationship Id="rId27" Type="http://schemas.openxmlformats.org/officeDocument/2006/relationships/image" Target="../media/image37.png"/><Relationship Id="rId30" Type="http://schemas.openxmlformats.org/officeDocument/2006/relationships/image" Target="../media/image39.emf"/><Relationship Id="rId35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Picture 295" descr="25717295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b="-264"/>
          <a:stretch>
            <a:fillRect/>
          </a:stretch>
        </p:blipFill>
        <p:spPr bwMode="auto">
          <a:xfrm>
            <a:off x="7551384" y="18108"/>
            <a:ext cx="7570718" cy="51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" name="Picture 297" descr="25717295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" b="514"/>
          <a:stretch>
            <a:fillRect/>
          </a:stretch>
        </p:blipFill>
        <p:spPr bwMode="auto">
          <a:xfrm>
            <a:off x="7544699" y="5103597"/>
            <a:ext cx="7570718" cy="55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" name="WordArt 298"/>
          <p:cNvSpPr>
            <a:spLocks noChangeArrowheads="1" noChangeShapeType="1" noTextEdit="1"/>
          </p:cNvSpPr>
          <p:nvPr/>
        </p:nvSpPr>
        <p:spPr bwMode="auto">
          <a:xfrm>
            <a:off x="407319" y="8476067"/>
            <a:ext cx="6695146" cy="954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1200" kern="10">
                <a:solidFill>
                  <a:srgbClr val="272727"/>
                </a:solidFill>
                <a:latin typeface="ヒラギノ角ゴ3"/>
                <a:ea typeface="ヒラギノ角ゴ3"/>
              </a:rPr>
              <a:t>※</a:t>
            </a:r>
            <a:r>
              <a:rPr lang="ja-JP" altLang="en-US" sz="1200" kern="10">
                <a:solidFill>
                  <a:srgbClr val="272727"/>
                </a:solidFill>
                <a:latin typeface="ヒラギノ角ゴ3"/>
                <a:ea typeface="ヒラギノ角ゴ3"/>
              </a:rPr>
              <a:t>本製品の保存データの喪失について、弊社は一切の責任を負いかねます。また、弊社が記録内容の修復・復元・複製などをすることもできかねます。予めご容赦ください。</a:t>
            </a:r>
          </a:p>
        </p:txBody>
      </p:sp>
      <p:pic>
        <p:nvPicPr>
          <p:cNvPr id="1323" name="Picture 2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76" y="9757656"/>
            <a:ext cx="1878224" cy="3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" name="WordArt 300"/>
          <p:cNvSpPr>
            <a:spLocks noChangeArrowheads="1" noChangeShapeType="1" noTextEdit="1"/>
          </p:cNvSpPr>
          <p:nvPr/>
        </p:nvSpPr>
        <p:spPr bwMode="auto">
          <a:xfrm>
            <a:off x="10823331" y="9978315"/>
            <a:ext cx="3091827" cy="1390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>
                <a:solidFill>
                  <a:srgbClr val="FFFFFF"/>
                </a:solidFill>
                <a:latin typeface="ヒラギノ角ゴ5"/>
                <a:ea typeface="ヒラギノ角ゴ5"/>
              </a:rPr>
              <a:t>https://shop.applied-net.co.jp/pathfinder_pro</a:t>
            </a:r>
            <a:endParaRPr lang="ja-JP" altLang="en-US" sz="900" kern="10">
              <a:solidFill>
                <a:srgbClr val="FFFFFF"/>
              </a:solidFill>
              <a:latin typeface="ヒラギノ角ゴ5"/>
              <a:ea typeface="ヒラギノ角ゴ5"/>
            </a:endParaRPr>
          </a:p>
        </p:txBody>
      </p:sp>
      <p:sp>
        <p:nvSpPr>
          <p:cNvPr id="1601" name="Oval 302"/>
          <p:cNvSpPr>
            <a:spLocks noChangeArrowheads="1"/>
          </p:cNvSpPr>
          <p:nvPr/>
        </p:nvSpPr>
        <p:spPr bwMode="auto">
          <a:xfrm>
            <a:off x="12741667" y="4783178"/>
            <a:ext cx="1716752" cy="170809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03" name="Group 304"/>
          <p:cNvGrpSpPr>
            <a:grpSpLocks/>
          </p:cNvGrpSpPr>
          <p:nvPr/>
        </p:nvGrpSpPr>
        <p:grpSpPr bwMode="auto">
          <a:xfrm>
            <a:off x="8282151" y="6484576"/>
            <a:ext cx="5968863" cy="785261"/>
            <a:chOff x="2151" y="1680"/>
            <a:chExt cx="7578" cy="1002"/>
          </a:xfrm>
        </p:grpSpPr>
        <p:sp>
          <p:nvSpPr>
            <p:cNvPr id="1648" name="テキスト ボックス 10"/>
            <p:cNvSpPr>
              <a:spLocks/>
            </p:cNvSpPr>
            <p:nvPr/>
          </p:nvSpPr>
          <p:spPr bwMode="auto">
            <a:xfrm>
              <a:off x="7271" y="1947"/>
              <a:ext cx="1027" cy="125"/>
            </a:xfrm>
            <a:custGeom>
              <a:avLst/>
              <a:gdLst>
                <a:gd name="T0" fmla="*/ 3146793 w 7209130"/>
                <a:gd name="T1" fmla="*/ 667284 h 874167"/>
                <a:gd name="T2" fmla="*/ 3002687 w 7209130"/>
                <a:gd name="T3" fmla="*/ 685936 h 874167"/>
                <a:gd name="T4" fmla="*/ 7209130 w 7209130"/>
                <a:gd name="T5" fmla="*/ 372161 h 874167"/>
                <a:gd name="T6" fmla="*/ 6452921 w 7209130"/>
                <a:gd name="T7" fmla="*/ 528524 h 874167"/>
                <a:gd name="T8" fmla="*/ 3500209 w 7209130"/>
                <a:gd name="T9" fmla="*/ 296380 h 874167"/>
                <a:gd name="T10" fmla="*/ 3288411 w 7209130"/>
                <a:gd name="T11" fmla="*/ 515151 h 874167"/>
                <a:gd name="T12" fmla="*/ 2879446 w 7209130"/>
                <a:gd name="T13" fmla="*/ 352044 h 874167"/>
                <a:gd name="T14" fmla="*/ 5279746 w 7209130"/>
                <a:gd name="T15" fmla="*/ 193853 h 874167"/>
                <a:gd name="T16" fmla="*/ 4781398 w 7209130"/>
                <a:gd name="T17" fmla="*/ 829361 h 874167"/>
                <a:gd name="T18" fmla="*/ 5046231 w 7209130"/>
                <a:gd name="T19" fmla="*/ 513665 h 874167"/>
                <a:gd name="T20" fmla="*/ 363246 w 7209130"/>
                <a:gd name="T21" fmla="*/ 226772 h 874167"/>
                <a:gd name="T22" fmla="*/ 136246 w 7209130"/>
                <a:gd name="T23" fmla="*/ 813816 h 874167"/>
                <a:gd name="T24" fmla="*/ 191110 w 7209130"/>
                <a:gd name="T25" fmla="*/ 179223 h 874167"/>
                <a:gd name="T26" fmla="*/ 862279 w 7209130"/>
                <a:gd name="T27" fmla="*/ 742493 h 874167"/>
                <a:gd name="T28" fmla="*/ 496519 w 7209130"/>
                <a:gd name="T29" fmla="*/ 234087 h 874167"/>
                <a:gd name="T30" fmla="*/ 2624671 w 7209130"/>
                <a:gd name="T31" fmla="*/ 193396 h 874167"/>
                <a:gd name="T32" fmla="*/ 2023224 w 7209130"/>
                <a:gd name="T33" fmla="*/ 798500 h 874167"/>
                <a:gd name="T34" fmla="*/ 2434133 w 7209130"/>
                <a:gd name="T35" fmla="*/ 271577 h 874167"/>
                <a:gd name="T36" fmla="*/ 2510028 w 7209130"/>
                <a:gd name="T37" fmla="*/ 123444 h 874167"/>
                <a:gd name="T38" fmla="*/ 4902099 w 7209130"/>
                <a:gd name="T39" fmla="*/ 348387 h 874167"/>
                <a:gd name="T40" fmla="*/ 1527048 w 7209130"/>
                <a:gd name="T41" fmla="*/ 98756 h 874167"/>
                <a:gd name="T42" fmla="*/ 1541450 w 7209130"/>
                <a:gd name="T43" fmla="*/ 330556 h 874167"/>
                <a:gd name="T44" fmla="*/ 1742846 w 7209130"/>
                <a:gd name="T45" fmla="*/ 739750 h 874167"/>
                <a:gd name="T46" fmla="*/ 1361542 w 7209130"/>
                <a:gd name="T47" fmla="*/ 581559 h 874167"/>
                <a:gd name="T48" fmla="*/ 948233 w 7209130"/>
                <a:gd name="T49" fmla="*/ 741579 h 874167"/>
                <a:gd name="T50" fmla="*/ 1029614 w 7209130"/>
                <a:gd name="T51" fmla="*/ 237744 h 874167"/>
                <a:gd name="T52" fmla="*/ 779069 w 7209130"/>
                <a:gd name="T53" fmla="*/ 53036 h 874167"/>
                <a:gd name="T54" fmla="*/ 779069 w 7209130"/>
                <a:gd name="T55" fmla="*/ 175565 h 874167"/>
                <a:gd name="T56" fmla="*/ 779069 w 7209130"/>
                <a:gd name="T57" fmla="*/ 53036 h 874167"/>
                <a:gd name="T58" fmla="*/ 5947258 w 7209130"/>
                <a:gd name="T59" fmla="*/ 110643 h 874167"/>
                <a:gd name="T60" fmla="*/ 6140196 w 7209130"/>
                <a:gd name="T61" fmla="*/ 180137 h 874167"/>
                <a:gd name="T62" fmla="*/ 6182830 w 7209130"/>
                <a:gd name="T63" fmla="*/ 390564 h 874167"/>
                <a:gd name="T64" fmla="*/ 6129223 w 7209130"/>
                <a:gd name="T65" fmla="*/ 712318 h 874167"/>
                <a:gd name="T66" fmla="*/ 5735117 w 7209130"/>
                <a:gd name="T67" fmla="*/ 874167 h 874167"/>
                <a:gd name="T68" fmla="*/ 5909767 w 7209130"/>
                <a:gd name="T69" fmla="*/ 569672 h 874167"/>
                <a:gd name="T70" fmla="*/ 5923369 w 7209130"/>
                <a:gd name="T71" fmla="*/ 424282 h 874167"/>
                <a:gd name="T72" fmla="*/ 5837529 w 7209130"/>
                <a:gd name="T73" fmla="*/ 311811 h 874167"/>
                <a:gd name="T74" fmla="*/ 5535778 w 7209130"/>
                <a:gd name="T75" fmla="*/ 437084 h 874167"/>
                <a:gd name="T76" fmla="*/ 4466844 w 7209130"/>
                <a:gd name="T77" fmla="*/ 147219 h 874167"/>
                <a:gd name="T78" fmla="*/ 4195267 w 7209130"/>
                <a:gd name="T79" fmla="*/ 360274 h 874167"/>
                <a:gd name="T80" fmla="*/ 4198925 w 7209130"/>
                <a:gd name="T81" fmla="*/ 861365 h 874167"/>
                <a:gd name="T82" fmla="*/ 3865135 w 7209130"/>
                <a:gd name="T83" fmla="*/ 558021 h 874167"/>
                <a:gd name="T84" fmla="*/ 3925316 w 7209130"/>
                <a:gd name="T85" fmla="*/ 373177 h 874167"/>
                <a:gd name="T86" fmla="*/ 6191059 w 7209130"/>
                <a:gd name="T87" fmla="*/ 78867 h 874167"/>
                <a:gd name="T88" fmla="*/ 6076189 w 7209130"/>
                <a:gd name="T89" fmla="*/ 64008 h 874167"/>
                <a:gd name="T90" fmla="*/ 876910 w 7209130"/>
                <a:gd name="T91" fmla="*/ 114300 h 874167"/>
                <a:gd name="T92" fmla="*/ 681228 w 7209130"/>
                <a:gd name="T93" fmla="*/ 114300 h 874167"/>
                <a:gd name="T94" fmla="*/ 6329820 w 7209130"/>
                <a:gd name="T95" fmla="*/ 59551 h 874167"/>
                <a:gd name="T96" fmla="*/ 6216091 w 7209130"/>
                <a:gd name="T97" fmla="*/ 45720 h 87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09130" h="874167">
                  <a:moveTo>
                    <a:pt x="3088843" y="415138"/>
                  </a:moveTo>
                  <a:lnTo>
                    <a:pt x="3230575" y="434340"/>
                  </a:lnTo>
                  <a:cubicBezTo>
                    <a:pt x="3228746" y="442722"/>
                    <a:pt x="3221431" y="447904"/>
                    <a:pt x="3208630" y="449885"/>
                  </a:cubicBezTo>
                  <a:cubicBezTo>
                    <a:pt x="3198590" y="526466"/>
                    <a:pt x="3177978" y="598932"/>
                    <a:pt x="3146793" y="667284"/>
                  </a:cubicBezTo>
                  <a:cubicBezTo>
                    <a:pt x="3115608" y="735635"/>
                    <a:pt x="3065507" y="798500"/>
                    <a:pt x="2996489" y="855879"/>
                  </a:cubicBezTo>
                  <a:cubicBezTo>
                    <a:pt x="2983306" y="845535"/>
                    <a:pt x="2966923" y="833533"/>
                    <a:pt x="2947340" y="819874"/>
                  </a:cubicBezTo>
                  <a:cubicBezTo>
                    <a:pt x="2927756" y="806215"/>
                    <a:pt x="2910002" y="795357"/>
                    <a:pt x="2894076" y="787299"/>
                  </a:cubicBezTo>
                  <a:cubicBezTo>
                    <a:pt x="2939677" y="754358"/>
                    <a:pt x="2975881" y="720570"/>
                    <a:pt x="3002687" y="685936"/>
                  </a:cubicBezTo>
                  <a:cubicBezTo>
                    <a:pt x="3029492" y="651302"/>
                    <a:pt x="3049440" y="612298"/>
                    <a:pt x="3062529" y="568927"/>
                  </a:cubicBezTo>
                  <a:cubicBezTo>
                    <a:pt x="3075619" y="525555"/>
                    <a:pt x="3084390" y="474292"/>
                    <a:pt x="3088843" y="415138"/>
                  </a:cubicBezTo>
                  <a:close/>
                  <a:moveTo>
                    <a:pt x="6445606" y="372161"/>
                  </a:moveTo>
                  <a:lnTo>
                    <a:pt x="7209130" y="372161"/>
                  </a:lnTo>
                  <a:lnTo>
                    <a:pt x="7209130" y="511150"/>
                  </a:lnTo>
                  <a:lnTo>
                    <a:pt x="6485839" y="511150"/>
                  </a:lnTo>
                  <a:cubicBezTo>
                    <a:pt x="6482525" y="515760"/>
                    <a:pt x="6477953" y="519570"/>
                    <a:pt x="6472123" y="522580"/>
                  </a:cubicBezTo>
                  <a:cubicBezTo>
                    <a:pt x="6466294" y="525590"/>
                    <a:pt x="6459893" y="527571"/>
                    <a:pt x="6452921" y="528524"/>
                  </a:cubicBezTo>
                  <a:lnTo>
                    <a:pt x="6445606" y="372161"/>
                  </a:lnTo>
                  <a:close/>
                  <a:moveTo>
                    <a:pt x="3411626" y="239573"/>
                  </a:moveTo>
                  <a:lnTo>
                    <a:pt x="3506724" y="288951"/>
                  </a:lnTo>
                  <a:cubicBezTo>
                    <a:pt x="3505295" y="291713"/>
                    <a:pt x="3503123" y="294190"/>
                    <a:pt x="3500209" y="296380"/>
                  </a:cubicBezTo>
                  <a:cubicBezTo>
                    <a:pt x="3497294" y="298571"/>
                    <a:pt x="3493980" y="300362"/>
                    <a:pt x="3490265" y="301752"/>
                  </a:cubicBezTo>
                  <a:cubicBezTo>
                    <a:pt x="3469615" y="348520"/>
                    <a:pt x="3446221" y="393288"/>
                    <a:pt x="3420085" y="436055"/>
                  </a:cubicBezTo>
                  <a:cubicBezTo>
                    <a:pt x="3393948" y="478822"/>
                    <a:pt x="3365525" y="516046"/>
                    <a:pt x="3334817" y="547726"/>
                  </a:cubicBezTo>
                  <a:cubicBezTo>
                    <a:pt x="3322548" y="538068"/>
                    <a:pt x="3307080" y="527209"/>
                    <a:pt x="3288411" y="515151"/>
                  </a:cubicBezTo>
                  <a:cubicBezTo>
                    <a:pt x="3269742" y="503092"/>
                    <a:pt x="3252902" y="492919"/>
                    <a:pt x="3237891" y="484632"/>
                  </a:cubicBezTo>
                  <a:cubicBezTo>
                    <a:pt x="3258388" y="466706"/>
                    <a:pt x="3277286" y="445866"/>
                    <a:pt x="3294583" y="422110"/>
                  </a:cubicBezTo>
                  <a:cubicBezTo>
                    <a:pt x="3311881" y="398355"/>
                    <a:pt x="3325292" y="375000"/>
                    <a:pt x="3334817" y="352044"/>
                  </a:cubicBezTo>
                  <a:lnTo>
                    <a:pt x="2879446" y="352044"/>
                  </a:lnTo>
                  <a:lnTo>
                    <a:pt x="2879446" y="246888"/>
                  </a:lnTo>
                  <a:lnTo>
                    <a:pt x="3399739" y="246888"/>
                  </a:lnTo>
                  <a:lnTo>
                    <a:pt x="3411626" y="239573"/>
                  </a:lnTo>
                  <a:close/>
                  <a:moveTo>
                    <a:pt x="5279746" y="193853"/>
                  </a:moveTo>
                  <a:cubicBezTo>
                    <a:pt x="5300625" y="210255"/>
                    <a:pt x="5322418" y="225229"/>
                    <a:pt x="5345126" y="238773"/>
                  </a:cubicBezTo>
                  <a:cubicBezTo>
                    <a:pt x="5367833" y="252318"/>
                    <a:pt x="5389626" y="264776"/>
                    <a:pt x="5410505" y="276149"/>
                  </a:cubicBezTo>
                  <a:cubicBezTo>
                    <a:pt x="5353374" y="401212"/>
                    <a:pt x="5271725" y="510902"/>
                    <a:pt x="5165560" y="605219"/>
                  </a:cubicBezTo>
                  <a:cubicBezTo>
                    <a:pt x="5059395" y="699535"/>
                    <a:pt x="4931340" y="774250"/>
                    <a:pt x="4781398" y="829361"/>
                  </a:cubicBezTo>
                  <a:cubicBezTo>
                    <a:pt x="4780446" y="834505"/>
                    <a:pt x="4778464" y="839305"/>
                    <a:pt x="4775454" y="843763"/>
                  </a:cubicBezTo>
                  <a:cubicBezTo>
                    <a:pt x="4772444" y="848221"/>
                    <a:pt x="4768634" y="851650"/>
                    <a:pt x="4764024" y="854050"/>
                  </a:cubicBezTo>
                  <a:lnTo>
                    <a:pt x="4665269" y="714147"/>
                  </a:lnTo>
                  <a:cubicBezTo>
                    <a:pt x="4815974" y="668122"/>
                    <a:pt x="4942961" y="601295"/>
                    <a:pt x="5046231" y="513665"/>
                  </a:cubicBezTo>
                  <a:cubicBezTo>
                    <a:pt x="5149501" y="426035"/>
                    <a:pt x="5227339" y="319431"/>
                    <a:pt x="5279746" y="193853"/>
                  </a:cubicBezTo>
                  <a:close/>
                  <a:moveTo>
                    <a:pt x="191110" y="179223"/>
                  </a:moveTo>
                  <a:lnTo>
                    <a:pt x="372161" y="214884"/>
                  </a:lnTo>
                  <a:cubicBezTo>
                    <a:pt x="370789" y="219533"/>
                    <a:pt x="367818" y="223495"/>
                    <a:pt x="363246" y="226772"/>
                  </a:cubicBezTo>
                  <a:cubicBezTo>
                    <a:pt x="358674" y="230048"/>
                    <a:pt x="352501" y="232182"/>
                    <a:pt x="344729" y="233172"/>
                  </a:cubicBezTo>
                  <a:cubicBezTo>
                    <a:pt x="333705" y="304789"/>
                    <a:pt x="318465" y="376033"/>
                    <a:pt x="299009" y="446905"/>
                  </a:cubicBezTo>
                  <a:cubicBezTo>
                    <a:pt x="279552" y="517777"/>
                    <a:pt x="256185" y="584686"/>
                    <a:pt x="228905" y="647633"/>
                  </a:cubicBezTo>
                  <a:cubicBezTo>
                    <a:pt x="201625" y="710580"/>
                    <a:pt x="170739" y="765974"/>
                    <a:pt x="136246" y="813816"/>
                  </a:cubicBezTo>
                  <a:cubicBezTo>
                    <a:pt x="116567" y="799891"/>
                    <a:pt x="94660" y="786594"/>
                    <a:pt x="70523" y="773926"/>
                  </a:cubicBezTo>
                  <a:cubicBezTo>
                    <a:pt x="46387" y="761257"/>
                    <a:pt x="22879" y="750475"/>
                    <a:pt x="0" y="741579"/>
                  </a:cubicBezTo>
                  <a:cubicBezTo>
                    <a:pt x="50883" y="674770"/>
                    <a:pt x="92450" y="593046"/>
                    <a:pt x="124701" y="496405"/>
                  </a:cubicBezTo>
                  <a:cubicBezTo>
                    <a:pt x="156953" y="399765"/>
                    <a:pt x="179089" y="294037"/>
                    <a:pt x="191110" y="179223"/>
                  </a:cubicBezTo>
                  <a:close/>
                  <a:moveTo>
                    <a:pt x="630936" y="170993"/>
                  </a:moveTo>
                  <a:cubicBezTo>
                    <a:pt x="660835" y="228984"/>
                    <a:pt x="690445" y="292123"/>
                    <a:pt x="719768" y="360409"/>
                  </a:cubicBezTo>
                  <a:cubicBezTo>
                    <a:pt x="749091" y="428696"/>
                    <a:pt x="776128" y="496170"/>
                    <a:pt x="800879" y="562831"/>
                  </a:cubicBezTo>
                  <a:cubicBezTo>
                    <a:pt x="825630" y="629491"/>
                    <a:pt x="846097" y="689379"/>
                    <a:pt x="862279" y="742493"/>
                  </a:cubicBezTo>
                  <a:lnTo>
                    <a:pt x="712318" y="807416"/>
                  </a:lnTo>
                  <a:cubicBezTo>
                    <a:pt x="698901" y="759139"/>
                    <a:pt x="680929" y="702277"/>
                    <a:pt x="658402" y="636829"/>
                  </a:cubicBezTo>
                  <a:cubicBezTo>
                    <a:pt x="635875" y="571382"/>
                    <a:pt x="610656" y="503547"/>
                    <a:pt x="582744" y="433324"/>
                  </a:cubicBezTo>
                  <a:cubicBezTo>
                    <a:pt x="554832" y="363102"/>
                    <a:pt x="526090" y="296689"/>
                    <a:pt x="496519" y="234087"/>
                  </a:cubicBezTo>
                  <a:lnTo>
                    <a:pt x="630936" y="170993"/>
                  </a:lnTo>
                  <a:close/>
                  <a:moveTo>
                    <a:pt x="2510028" y="123444"/>
                  </a:moveTo>
                  <a:lnTo>
                    <a:pt x="2633472" y="182880"/>
                  </a:lnTo>
                  <a:cubicBezTo>
                    <a:pt x="2631167" y="186614"/>
                    <a:pt x="2628233" y="190119"/>
                    <a:pt x="2624671" y="193396"/>
                  </a:cubicBezTo>
                  <a:cubicBezTo>
                    <a:pt x="2621109" y="196673"/>
                    <a:pt x="2617031" y="199263"/>
                    <a:pt x="2612441" y="201168"/>
                  </a:cubicBezTo>
                  <a:cubicBezTo>
                    <a:pt x="2570969" y="370256"/>
                    <a:pt x="2507152" y="507340"/>
                    <a:pt x="2420988" y="612420"/>
                  </a:cubicBezTo>
                  <a:cubicBezTo>
                    <a:pt x="2334825" y="717500"/>
                    <a:pt x="2217287" y="799262"/>
                    <a:pt x="2068373" y="857708"/>
                  </a:cubicBezTo>
                  <a:cubicBezTo>
                    <a:pt x="2056924" y="839915"/>
                    <a:pt x="2041874" y="820179"/>
                    <a:pt x="2023224" y="798500"/>
                  </a:cubicBezTo>
                  <a:cubicBezTo>
                    <a:pt x="2004574" y="776821"/>
                    <a:pt x="1987925" y="758457"/>
                    <a:pt x="1973275" y="743408"/>
                  </a:cubicBezTo>
                  <a:cubicBezTo>
                    <a:pt x="2063564" y="712961"/>
                    <a:pt x="2140035" y="673270"/>
                    <a:pt x="2202688" y="624332"/>
                  </a:cubicBezTo>
                  <a:cubicBezTo>
                    <a:pt x="2265341" y="575395"/>
                    <a:pt x="2315600" y="520667"/>
                    <a:pt x="2353462" y="460147"/>
                  </a:cubicBezTo>
                  <a:cubicBezTo>
                    <a:pt x="2391325" y="399627"/>
                    <a:pt x="2418215" y="336771"/>
                    <a:pt x="2434133" y="271577"/>
                  </a:cubicBezTo>
                  <a:lnTo>
                    <a:pt x="1906524" y="271577"/>
                  </a:lnTo>
                  <a:lnTo>
                    <a:pt x="1906524" y="139904"/>
                  </a:lnTo>
                  <a:lnTo>
                    <a:pt x="2485339" y="139904"/>
                  </a:lnTo>
                  <a:lnTo>
                    <a:pt x="2510028" y="123444"/>
                  </a:lnTo>
                  <a:close/>
                  <a:moveTo>
                    <a:pt x="4709160" y="103328"/>
                  </a:moveTo>
                  <a:cubicBezTo>
                    <a:pt x="4755680" y="117215"/>
                    <a:pt x="4803001" y="134932"/>
                    <a:pt x="4851121" y="156477"/>
                  </a:cubicBezTo>
                  <a:cubicBezTo>
                    <a:pt x="4899241" y="178023"/>
                    <a:pt x="4940618" y="199625"/>
                    <a:pt x="4975250" y="221285"/>
                  </a:cubicBezTo>
                  <a:lnTo>
                    <a:pt x="4902099" y="348387"/>
                  </a:lnTo>
                  <a:cubicBezTo>
                    <a:pt x="4868228" y="326346"/>
                    <a:pt x="4827613" y="304134"/>
                    <a:pt x="4780255" y="281750"/>
                  </a:cubicBezTo>
                  <a:cubicBezTo>
                    <a:pt x="4732897" y="259366"/>
                    <a:pt x="4687252" y="240126"/>
                    <a:pt x="4643323" y="224028"/>
                  </a:cubicBezTo>
                  <a:lnTo>
                    <a:pt x="4709160" y="103328"/>
                  </a:lnTo>
                  <a:close/>
                  <a:moveTo>
                    <a:pt x="1527048" y="98756"/>
                  </a:moveTo>
                  <a:lnTo>
                    <a:pt x="1635862" y="157277"/>
                  </a:lnTo>
                  <a:cubicBezTo>
                    <a:pt x="1633976" y="161411"/>
                    <a:pt x="1631347" y="165031"/>
                    <a:pt x="1627975" y="168136"/>
                  </a:cubicBezTo>
                  <a:cubicBezTo>
                    <a:pt x="1624603" y="171241"/>
                    <a:pt x="1620831" y="173717"/>
                    <a:pt x="1616659" y="175565"/>
                  </a:cubicBezTo>
                  <a:cubicBezTo>
                    <a:pt x="1591475" y="233630"/>
                    <a:pt x="1566406" y="285293"/>
                    <a:pt x="1541450" y="330556"/>
                  </a:cubicBezTo>
                  <a:cubicBezTo>
                    <a:pt x="1516494" y="375819"/>
                    <a:pt x="1486396" y="422910"/>
                    <a:pt x="1451153" y="471831"/>
                  </a:cubicBezTo>
                  <a:cubicBezTo>
                    <a:pt x="1480052" y="495475"/>
                    <a:pt x="1511966" y="522761"/>
                    <a:pt x="1546894" y="553687"/>
                  </a:cubicBezTo>
                  <a:cubicBezTo>
                    <a:pt x="1581822" y="584612"/>
                    <a:pt x="1616445" y="616300"/>
                    <a:pt x="1650763" y="648750"/>
                  </a:cubicBezTo>
                  <a:cubicBezTo>
                    <a:pt x="1685081" y="681200"/>
                    <a:pt x="1715775" y="711533"/>
                    <a:pt x="1742846" y="739750"/>
                  </a:cubicBezTo>
                  <a:lnTo>
                    <a:pt x="1619403" y="849478"/>
                  </a:lnTo>
                  <a:cubicBezTo>
                    <a:pt x="1596763" y="821651"/>
                    <a:pt x="1569805" y="790844"/>
                    <a:pt x="1538529" y="757056"/>
                  </a:cubicBezTo>
                  <a:cubicBezTo>
                    <a:pt x="1507253" y="723268"/>
                    <a:pt x="1475825" y="690700"/>
                    <a:pt x="1444244" y="659351"/>
                  </a:cubicBezTo>
                  <a:cubicBezTo>
                    <a:pt x="1412663" y="628001"/>
                    <a:pt x="1385096" y="602071"/>
                    <a:pt x="1361542" y="581559"/>
                  </a:cubicBezTo>
                  <a:cubicBezTo>
                    <a:pt x="1316793" y="630346"/>
                    <a:pt x="1267987" y="678161"/>
                    <a:pt x="1215124" y="725005"/>
                  </a:cubicBezTo>
                  <a:cubicBezTo>
                    <a:pt x="1162260" y="771849"/>
                    <a:pt x="1107738" y="813035"/>
                    <a:pt x="1051560" y="848564"/>
                  </a:cubicBezTo>
                  <a:cubicBezTo>
                    <a:pt x="1039197" y="832504"/>
                    <a:pt x="1023004" y="814102"/>
                    <a:pt x="1002982" y="793357"/>
                  </a:cubicBezTo>
                  <a:cubicBezTo>
                    <a:pt x="982961" y="772611"/>
                    <a:pt x="964711" y="755352"/>
                    <a:pt x="948233" y="741579"/>
                  </a:cubicBezTo>
                  <a:cubicBezTo>
                    <a:pt x="1020239" y="702271"/>
                    <a:pt x="1087148" y="655411"/>
                    <a:pt x="1148961" y="600998"/>
                  </a:cubicBezTo>
                  <a:cubicBezTo>
                    <a:pt x="1210773" y="546586"/>
                    <a:pt x="1265219" y="488211"/>
                    <a:pt x="1312300" y="425874"/>
                  </a:cubicBezTo>
                  <a:cubicBezTo>
                    <a:pt x="1359380" y="363537"/>
                    <a:pt x="1396825" y="300827"/>
                    <a:pt x="1424635" y="237744"/>
                  </a:cubicBezTo>
                  <a:lnTo>
                    <a:pt x="1029614" y="237744"/>
                  </a:lnTo>
                  <a:lnTo>
                    <a:pt x="1029614" y="105156"/>
                  </a:lnTo>
                  <a:lnTo>
                    <a:pt x="1504188" y="105156"/>
                  </a:lnTo>
                  <a:lnTo>
                    <a:pt x="1527048" y="98756"/>
                  </a:lnTo>
                  <a:close/>
                  <a:moveTo>
                    <a:pt x="779069" y="53036"/>
                  </a:moveTo>
                  <a:cubicBezTo>
                    <a:pt x="761714" y="53474"/>
                    <a:pt x="747274" y="59455"/>
                    <a:pt x="735749" y="70981"/>
                  </a:cubicBezTo>
                  <a:cubicBezTo>
                    <a:pt x="724224" y="82506"/>
                    <a:pt x="718242" y="96946"/>
                    <a:pt x="717804" y="114300"/>
                  </a:cubicBezTo>
                  <a:cubicBezTo>
                    <a:pt x="718242" y="131655"/>
                    <a:pt x="724224" y="146095"/>
                    <a:pt x="735749" y="157620"/>
                  </a:cubicBezTo>
                  <a:cubicBezTo>
                    <a:pt x="747274" y="169145"/>
                    <a:pt x="761714" y="175127"/>
                    <a:pt x="779069" y="175565"/>
                  </a:cubicBezTo>
                  <a:cubicBezTo>
                    <a:pt x="797223" y="175013"/>
                    <a:pt x="811892" y="168802"/>
                    <a:pt x="823075" y="156934"/>
                  </a:cubicBezTo>
                  <a:cubicBezTo>
                    <a:pt x="834257" y="145066"/>
                    <a:pt x="840010" y="130855"/>
                    <a:pt x="840334" y="114300"/>
                  </a:cubicBezTo>
                  <a:cubicBezTo>
                    <a:pt x="839895" y="96946"/>
                    <a:pt x="833914" y="82506"/>
                    <a:pt x="822388" y="70981"/>
                  </a:cubicBezTo>
                  <a:cubicBezTo>
                    <a:pt x="810863" y="59455"/>
                    <a:pt x="796423" y="53474"/>
                    <a:pt x="779069" y="53036"/>
                  </a:cubicBezTo>
                  <a:close/>
                  <a:moveTo>
                    <a:pt x="5809183" y="49378"/>
                  </a:moveTo>
                  <a:lnTo>
                    <a:pt x="5979261" y="94184"/>
                  </a:lnTo>
                  <a:cubicBezTo>
                    <a:pt x="5977413" y="99270"/>
                    <a:pt x="5973795" y="103271"/>
                    <a:pt x="5968403" y="106185"/>
                  </a:cubicBezTo>
                  <a:cubicBezTo>
                    <a:pt x="5963012" y="109100"/>
                    <a:pt x="5955963" y="110586"/>
                    <a:pt x="5947258" y="110643"/>
                  </a:cubicBezTo>
                  <a:cubicBezTo>
                    <a:pt x="5942933" y="121463"/>
                    <a:pt x="5937637" y="133427"/>
                    <a:pt x="5931370" y="146533"/>
                  </a:cubicBezTo>
                  <a:cubicBezTo>
                    <a:pt x="5925103" y="159639"/>
                    <a:pt x="5919121" y="172060"/>
                    <a:pt x="5913425" y="183795"/>
                  </a:cubicBezTo>
                  <a:lnTo>
                    <a:pt x="6129223" y="183795"/>
                  </a:lnTo>
                  <a:lnTo>
                    <a:pt x="6140196" y="180137"/>
                  </a:lnTo>
                  <a:lnTo>
                    <a:pt x="6254496" y="231344"/>
                  </a:lnTo>
                  <a:cubicBezTo>
                    <a:pt x="6253125" y="234906"/>
                    <a:pt x="6251067" y="237840"/>
                    <a:pt x="6248323" y="240145"/>
                  </a:cubicBezTo>
                  <a:cubicBezTo>
                    <a:pt x="6245581" y="242450"/>
                    <a:pt x="6242151" y="244698"/>
                    <a:pt x="6238037" y="246888"/>
                  </a:cubicBezTo>
                  <a:cubicBezTo>
                    <a:pt x="6221521" y="296209"/>
                    <a:pt x="6203119" y="344101"/>
                    <a:pt x="6182830" y="390564"/>
                  </a:cubicBezTo>
                  <a:cubicBezTo>
                    <a:pt x="6162541" y="437026"/>
                    <a:pt x="6140711" y="479660"/>
                    <a:pt x="6117335" y="518465"/>
                  </a:cubicBezTo>
                  <a:cubicBezTo>
                    <a:pt x="6132595" y="527590"/>
                    <a:pt x="6148940" y="537915"/>
                    <a:pt x="6166371" y="549441"/>
                  </a:cubicBezTo>
                  <a:cubicBezTo>
                    <a:pt x="6183801" y="560966"/>
                    <a:pt x="6198546" y="571062"/>
                    <a:pt x="6210605" y="579730"/>
                  </a:cubicBezTo>
                  <a:lnTo>
                    <a:pt x="6129223" y="712318"/>
                  </a:lnTo>
                  <a:cubicBezTo>
                    <a:pt x="6116593" y="702202"/>
                    <a:pt x="6100934" y="690430"/>
                    <a:pt x="6082246" y="676999"/>
                  </a:cubicBezTo>
                  <a:cubicBezTo>
                    <a:pt x="6063557" y="663569"/>
                    <a:pt x="6046299" y="651568"/>
                    <a:pt x="6030468" y="640995"/>
                  </a:cubicBezTo>
                  <a:cubicBezTo>
                    <a:pt x="5991073" y="689915"/>
                    <a:pt x="5946648" y="733806"/>
                    <a:pt x="5897194" y="772668"/>
                  </a:cubicBezTo>
                  <a:cubicBezTo>
                    <a:pt x="5847740" y="811530"/>
                    <a:pt x="5793715" y="845363"/>
                    <a:pt x="5735117" y="874167"/>
                  </a:cubicBezTo>
                  <a:cubicBezTo>
                    <a:pt x="5723573" y="857498"/>
                    <a:pt x="5707113" y="838715"/>
                    <a:pt x="5685739" y="817817"/>
                  </a:cubicBezTo>
                  <a:cubicBezTo>
                    <a:pt x="5664365" y="796919"/>
                    <a:pt x="5644249" y="780650"/>
                    <a:pt x="5625389" y="769011"/>
                  </a:cubicBezTo>
                  <a:cubicBezTo>
                    <a:pt x="5679529" y="746017"/>
                    <a:pt x="5730583" y="717709"/>
                    <a:pt x="5778551" y="684086"/>
                  </a:cubicBezTo>
                  <a:cubicBezTo>
                    <a:pt x="5826519" y="650463"/>
                    <a:pt x="5870257" y="612325"/>
                    <a:pt x="5909767" y="569672"/>
                  </a:cubicBezTo>
                  <a:cubicBezTo>
                    <a:pt x="5888984" y="557099"/>
                    <a:pt x="5866314" y="544754"/>
                    <a:pt x="5841759" y="532638"/>
                  </a:cubicBezTo>
                  <a:cubicBezTo>
                    <a:pt x="5817203" y="520523"/>
                    <a:pt x="5794763" y="510007"/>
                    <a:pt x="5774435" y="501092"/>
                  </a:cubicBezTo>
                  <a:lnTo>
                    <a:pt x="5853989" y="397764"/>
                  </a:lnTo>
                  <a:cubicBezTo>
                    <a:pt x="5875458" y="405575"/>
                    <a:pt x="5898585" y="414414"/>
                    <a:pt x="5923369" y="424282"/>
                  </a:cubicBezTo>
                  <a:cubicBezTo>
                    <a:pt x="5948153" y="434150"/>
                    <a:pt x="5971965" y="444818"/>
                    <a:pt x="5994807" y="456286"/>
                  </a:cubicBezTo>
                  <a:cubicBezTo>
                    <a:pt x="6008046" y="435750"/>
                    <a:pt x="6020886" y="411442"/>
                    <a:pt x="6033326" y="383363"/>
                  </a:cubicBezTo>
                  <a:cubicBezTo>
                    <a:pt x="6045765" y="355283"/>
                    <a:pt x="6055176" y="331432"/>
                    <a:pt x="6061558" y="311811"/>
                  </a:cubicBezTo>
                  <a:lnTo>
                    <a:pt x="5837529" y="311811"/>
                  </a:lnTo>
                  <a:cubicBezTo>
                    <a:pt x="5808611" y="354540"/>
                    <a:pt x="5778437" y="393897"/>
                    <a:pt x="5747005" y="429883"/>
                  </a:cubicBezTo>
                  <a:cubicBezTo>
                    <a:pt x="5715571" y="465868"/>
                    <a:pt x="5683567" y="497224"/>
                    <a:pt x="5650992" y="523952"/>
                  </a:cubicBezTo>
                  <a:cubicBezTo>
                    <a:pt x="5636705" y="510445"/>
                    <a:pt x="5618417" y="495396"/>
                    <a:pt x="5596128" y="478803"/>
                  </a:cubicBezTo>
                  <a:cubicBezTo>
                    <a:pt x="5573839" y="462211"/>
                    <a:pt x="5553723" y="448304"/>
                    <a:pt x="5535778" y="437084"/>
                  </a:cubicBezTo>
                  <a:cubicBezTo>
                    <a:pt x="5601805" y="388411"/>
                    <a:pt x="5657202" y="330766"/>
                    <a:pt x="5701970" y="264148"/>
                  </a:cubicBezTo>
                  <a:cubicBezTo>
                    <a:pt x="5746737" y="197530"/>
                    <a:pt x="5782475" y="125940"/>
                    <a:pt x="5809183" y="49378"/>
                  </a:cubicBezTo>
                  <a:close/>
                  <a:moveTo>
                    <a:pt x="4329684" y="46635"/>
                  </a:moveTo>
                  <a:lnTo>
                    <a:pt x="4466844" y="147219"/>
                  </a:lnTo>
                  <a:cubicBezTo>
                    <a:pt x="4464120" y="150934"/>
                    <a:pt x="4460195" y="153791"/>
                    <a:pt x="4455071" y="155791"/>
                  </a:cubicBezTo>
                  <a:cubicBezTo>
                    <a:pt x="4449947" y="157792"/>
                    <a:pt x="4443508" y="158592"/>
                    <a:pt x="4435754" y="158192"/>
                  </a:cubicBezTo>
                  <a:cubicBezTo>
                    <a:pt x="4399902" y="192672"/>
                    <a:pt x="4361650" y="227038"/>
                    <a:pt x="4320997" y="261290"/>
                  </a:cubicBezTo>
                  <a:cubicBezTo>
                    <a:pt x="4280345" y="295542"/>
                    <a:pt x="4238435" y="328537"/>
                    <a:pt x="4195267" y="360274"/>
                  </a:cubicBezTo>
                  <a:lnTo>
                    <a:pt x="4228186" y="371247"/>
                  </a:lnTo>
                  <a:cubicBezTo>
                    <a:pt x="4226852" y="375914"/>
                    <a:pt x="4223804" y="380067"/>
                    <a:pt x="4219042" y="383706"/>
                  </a:cubicBezTo>
                  <a:cubicBezTo>
                    <a:pt x="4214279" y="387344"/>
                    <a:pt x="4207573" y="389897"/>
                    <a:pt x="4198925" y="391364"/>
                  </a:cubicBezTo>
                  <a:lnTo>
                    <a:pt x="4198925" y="861365"/>
                  </a:lnTo>
                  <a:lnTo>
                    <a:pt x="4050792" y="861365"/>
                  </a:lnTo>
                  <a:lnTo>
                    <a:pt x="4050792" y="450800"/>
                  </a:lnTo>
                  <a:cubicBezTo>
                    <a:pt x="4025640" y="467197"/>
                    <a:pt x="3996899" y="484695"/>
                    <a:pt x="3964567" y="503293"/>
                  </a:cubicBezTo>
                  <a:cubicBezTo>
                    <a:pt x="3932236" y="521891"/>
                    <a:pt x="3899092" y="540134"/>
                    <a:pt x="3865135" y="558021"/>
                  </a:cubicBezTo>
                  <a:cubicBezTo>
                    <a:pt x="3831178" y="575909"/>
                    <a:pt x="3799185" y="591984"/>
                    <a:pt x="3769157" y="606248"/>
                  </a:cubicBezTo>
                  <a:cubicBezTo>
                    <a:pt x="3759422" y="589788"/>
                    <a:pt x="3746659" y="571272"/>
                    <a:pt x="3730867" y="550698"/>
                  </a:cubicBezTo>
                  <a:cubicBezTo>
                    <a:pt x="3715074" y="530124"/>
                    <a:pt x="3699796" y="512979"/>
                    <a:pt x="3685032" y="499263"/>
                  </a:cubicBezTo>
                  <a:cubicBezTo>
                    <a:pt x="3763857" y="464753"/>
                    <a:pt x="3843952" y="422724"/>
                    <a:pt x="3925316" y="373177"/>
                  </a:cubicBezTo>
                  <a:cubicBezTo>
                    <a:pt x="4006681" y="323630"/>
                    <a:pt x="4082711" y="270629"/>
                    <a:pt x="4153408" y="214173"/>
                  </a:cubicBezTo>
                  <a:cubicBezTo>
                    <a:pt x="4224105" y="157718"/>
                    <a:pt x="4282864" y="101871"/>
                    <a:pt x="4329684" y="46635"/>
                  </a:cubicBezTo>
                  <a:close/>
                  <a:moveTo>
                    <a:pt x="6135624" y="18288"/>
                  </a:moveTo>
                  <a:cubicBezTo>
                    <a:pt x="6154045" y="35281"/>
                    <a:pt x="6172523" y="55474"/>
                    <a:pt x="6191059" y="78867"/>
                  </a:cubicBezTo>
                  <a:cubicBezTo>
                    <a:pt x="6209595" y="102261"/>
                    <a:pt x="6224645" y="122911"/>
                    <a:pt x="6236208" y="140818"/>
                  </a:cubicBezTo>
                  <a:lnTo>
                    <a:pt x="6173115" y="188367"/>
                  </a:lnTo>
                  <a:cubicBezTo>
                    <a:pt x="6162447" y="170955"/>
                    <a:pt x="6147435" y="149772"/>
                    <a:pt x="6128081" y="124816"/>
                  </a:cubicBezTo>
                  <a:cubicBezTo>
                    <a:pt x="6108726" y="99861"/>
                    <a:pt x="6091428" y="79591"/>
                    <a:pt x="6076189" y="64008"/>
                  </a:cubicBezTo>
                  <a:lnTo>
                    <a:pt x="6135624" y="18288"/>
                  </a:lnTo>
                  <a:close/>
                  <a:moveTo>
                    <a:pt x="779069" y="16460"/>
                  </a:moveTo>
                  <a:cubicBezTo>
                    <a:pt x="806748" y="17165"/>
                    <a:pt x="829799" y="26728"/>
                    <a:pt x="848221" y="45149"/>
                  </a:cubicBezTo>
                  <a:cubicBezTo>
                    <a:pt x="866642" y="63570"/>
                    <a:pt x="876205" y="86621"/>
                    <a:pt x="876910" y="114300"/>
                  </a:cubicBezTo>
                  <a:cubicBezTo>
                    <a:pt x="876205" y="141980"/>
                    <a:pt x="866642" y="165031"/>
                    <a:pt x="848221" y="183452"/>
                  </a:cubicBezTo>
                  <a:cubicBezTo>
                    <a:pt x="829799" y="201873"/>
                    <a:pt x="806748" y="211436"/>
                    <a:pt x="779069" y="212141"/>
                  </a:cubicBezTo>
                  <a:cubicBezTo>
                    <a:pt x="751389" y="211436"/>
                    <a:pt x="728339" y="201873"/>
                    <a:pt x="709917" y="183452"/>
                  </a:cubicBezTo>
                  <a:cubicBezTo>
                    <a:pt x="691496" y="165031"/>
                    <a:pt x="681933" y="141980"/>
                    <a:pt x="681228" y="114300"/>
                  </a:cubicBezTo>
                  <a:cubicBezTo>
                    <a:pt x="682047" y="85821"/>
                    <a:pt x="691839" y="62542"/>
                    <a:pt x="710603" y="44463"/>
                  </a:cubicBezTo>
                  <a:cubicBezTo>
                    <a:pt x="729367" y="26385"/>
                    <a:pt x="752189" y="17050"/>
                    <a:pt x="779069" y="16460"/>
                  </a:cubicBezTo>
                  <a:close/>
                  <a:moveTo>
                    <a:pt x="6274613" y="0"/>
                  </a:moveTo>
                  <a:cubicBezTo>
                    <a:pt x="6292615" y="17279"/>
                    <a:pt x="6311017" y="37129"/>
                    <a:pt x="6329820" y="59551"/>
                  </a:cubicBezTo>
                  <a:cubicBezTo>
                    <a:pt x="6348622" y="81973"/>
                    <a:pt x="6364053" y="102051"/>
                    <a:pt x="6376111" y="119787"/>
                  </a:cubicBezTo>
                  <a:lnTo>
                    <a:pt x="6312103" y="167336"/>
                  </a:lnTo>
                  <a:cubicBezTo>
                    <a:pt x="6301873" y="150095"/>
                    <a:pt x="6287129" y="129483"/>
                    <a:pt x="6267869" y="105499"/>
                  </a:cubicBezTo>
                  <a:cubicBezTo>
                    <a:pt x="6248609" y="81515"/>
                    <a:pt x="6231351" y="61589"/>
                    <a:pt x="6216091" y="45720"/>
                  </a:cubicBezTo>
                  <a:lnTo>
                    <a:pt x="6274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9" name="テキスト ボックス 12"/>
            <p:cNvSpPr>
              <a:spLocks/>
            </p:cNvSpPr>
            <p:nvPr/>
          </p:nvSpPr>
          <p:spPr bwMode="auto">
            <a:xfrm>
              <a:off x="8919" y="1950"/>
              <a:ext cx="227" cy="122"/>
            </a:xfrm>
            <a:custGeom>
              <a:avLst/>
              <a:gdLst>
                <a:gd name="T0" fmla="*/ 1063447 w 1591055"/>
                <a:gd name="T1" fmla="*/ 292608 h 852221"/>
                <a:gd name="T2" fmla="*/ 1063447 w 1591055"/>
                <a:gd name="T3" fmla="*/ 608076 h 852221"/>
                <a:gd name="T4" fmla="*/ 1447495 w 1591055"/>
                <a:gd name="T5" fmla="*/ 608076 h 852221"/>
                <a:gd name="T6" fmla="*/ 1447495 w 1591055"/>
                <a:gd name="T7" fmla="*/ 292608 h 852221"/>
                <a:gd name="T8" fmla="*/ 1063447 w 1591055"/>
                <a:gd name="T9" fmla="*/ 292608 h 852221"/>
                <a:gd name="T10" fmla="*/ 925372 w 1591055"/>
                <a:gd name="T11" fmla="*/ 163677 h 852221"/>
                <a:gd name="T12" fmla="*/ 1591055 w 1591055"/>
                <a:gd name="T13" fmla="*/ 163677 h 852221"/>
                <a:gd name="T14" fmla="*/ 1591055 w 1591055"/>
                <a:gd name="T15" fmla="*/ 786384 h 852221"/>
                <a:gd name="T16" fmla="*/ 1448409 w 1591055"/>
                <a:gd name="T17" fmla="*/ 786384 h 852221"/>
                <a:gd name="T18" fmla="*/ 1448409 w 1591055"/>
                <a:gd name="T19" fmla="*/ 737006 h 852221"/>
                <a:gd name="T20" fmla="*/ 1064361 w 1591055"/>
                <a:gd name="T21" fmla="*/ 737006 h 852221"/>
                <a:gd name="T22" fmla="*/ 1064361 w 1591055"/>
                <a:gd name="T23" fmla="*/ 787298 h 852221"/>
                <a:gd name="T24" fmla="*/ 925372 w 1591055"/>
                <a:gd name="T25" fmla="*/ 787298 h 852221"/>
                <a:gd name="T26" fmla="*/ 925372 w 1591055"/>
                <a:gd name="T27" fmla="*/ 163677 h 852221"/>
                <a:gd name="T28" fmla="*/ 575157 w 1591055"/>
                <a:gd name="T29" fmla="*/ 141732 h 852221"/>
                <a:gd name="T30" fmla="*/ 695858 w 1591055"/>
                <a:gd name="T31" fmla="*/ 225857 h 852221"/>
                <a:gd name="T32" fmla="*/ 687742 w 1591055"/>
                <a:gd name="T33" fmla="*/ 233858 h 852221"/>
                <a:gd name="T34" fmla="*/ 677570 w 1591055"/>
                <a:gd name="T35" fmla="*/ 240487 h 852221"/>
                <a:gd name="T36" fmla="*/ 567131 w 1591055"/>
                <a:gd name="T37" fmla="*/ 526288 h 852221"/>
                <a:gd name="T38" fmla="*/ 398780 w 1591055"/>
                <a:gd name="T39" fmla="*/ 720039 h 852221"/>
                <a:gd name="T40" fmla="*/ 159105 w 1591055"/>
                <a:gd name="T41" fmla="*/ 852221 h 852221"/>
                <a:gd name="T42" fmla="*/ 117386 w 1591055"/>
                <a:gd name="T43" fmla="*/ 792099 h 852221"/>
                <a:gd name="T44" fmla="*/ 69494 w 1591055"/>
                <a:gd name="T45" fmla="*/ 736092 h 852221"/>
                <a:gd name="T46" fmla="*/ 361645 w 1591055"/>
                <a:gd name="T47" fmla="*/ 554469 h 852221"/>
                <a:gd name="T48" fmla="*/ 505663 w 1591055"/>
                <a:gd name="T49" fmla="*/ 281635 h 852221"/>
                <a:gd name="T50" fmla="*/ 0 w 1591055"/>
                <a:gd name="T51" fmla="*/ 281635 h 852221"/>
                <a:gd name="T52" fmla="*/ 0 w 1591055"/>
                <a:gd name="T53" fmla="*/ 147218 h 852221"/>
                <a:gd name="T54" fmla="*/ 566927 w 1591055"/>
                <a:gd name="T55" fmla="*/ 147218 h 852221"/>
                <a:gd name="T56" fmla="*/ 575157 w 1591055"/>
                <a:gd name="T57" fmla="*/ 141732 h 852221"/>
                <a:gd name="T58" fmla="*/ 702258 w 1591055"/>
                <a:gd name="T59" fmla="*/ 36576 h 852221"/>
                <a:gd name="T60" fmla="*/ 658939 w 1591055"/>
                <a:gd name="T61" fmla="*/ 54521 h 852221"/>
                <a:gd name="T62" fmla="*/ 640994 w 1591055"/>
                <a:gd name="T63" fmla="*/ 97841 h 852221"/>
                <a:gd name="T64" fmla="*/ 658939 w 1591055"/>
                <a:gd name="T65" fmla="*/ 141160 h 852221"/>
                <a:gd name="T66" fmla="*/ 702258 w 1591055"/>
                <a:gd name="T67" fmla="*/ 159105 h 852221"/>
                <a:gd name="T68" fmla="*/ 746264 w 1591055"/>
                <a:gd name="T69" fmla="*/ 140475 h 852221"/>
                <a:gd name="T70" fmla="*/ 763523 w 1591055"/>
                <a:gd name="T71" fmla="*/ 97841 h 852221"/>
                <a:gd name="T72" fmla="*/ 745578 w 1591055"/>
                <a:gd name="T73" fmla="*/ 54521 h 852221"/>
                <a:gd name="T74" fmla="*/ 702258 w 1591055"/>
                <a:gd name="T75" fmla="*/ 36576 h 852221"/>
                <a:gd name="T76" fmla="*/ 702258 w 1591055"/>
                <a:gd name="T77" fmla="*/ 0 h 852221"/>
                <a:gd name="T78" fmla="*/ 771410 w 1591055"/>
                <a:gd name="T79" fmla="*/ 28689 h 852221"/>
                <a:gd name="T80" fmla="*/ 800100 w 1591055"/>
                <a:gd name="T81" fmla="*/ 97841 h 852221"/>
                <a:gd name="T82" fmla="*/ 771410 w 1591055"/>
                <a:gd name="T83" fmla="*/ 166992 h 852221"/>
                <a:gd name="T84" fmla="*/ 702258 w 1591055"/>
                <a:gd name="T85" fmla="*/ 195681 h 852221"/>
                <a:gd name="T86" fmla="*/ 633107 w 1591055"/>
                <a:gd name="T87" fmla="*/ 166992 h 852221"/>
                <a:gd name="T88" fmla="*/ 604418 w 1591055"/>
                <a:gd name="T89" fmla="*/ 97841 h 852221"/>
                <a:gd name="T90" fmla="*/ 633793 w 1591055"/>
                <a:gd name="T91" fmla="*/ 28003 h 852221"/>
                <a:gd name="T92" fmla="*/ 702258 w 1591055"/>
                <a:gd name="T93" fmla="*/ 0 h 85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1055" h="852221">
                  <a:moveTo>
                    <a:pt x="1063447" y="292608"/>
                  </a:moveTo>
                  <a:lnTo>
                    <a:pt x="1063447" y="608076"/>
                  </a:lnTo>
                  <a:lnTo>
                    <a:pt x="1447495" y="608076"/>
                  </a:lnTo>
                  <a:lnTo>
                    <a:pt x="1447495" y="292608"/>
                  </a:lnTo>
                  <a:lnTo>
                    <a:pt x="1063447" y="292608"/>
                  </a:lnTo>
                  <a:close/>
                  <a:moveTo>
                    <a:pt x="925372" y="163677"/>
                  </a:moveTo>
                  <a:lnTo>
                    <a:pt x="1591055" y="163677"/>
                  </a:lnTo>
                  <a:lnTo>
                    <a:pt x="1591055" y="786384"/>
                  </a:lnTo>
                  <a:lnTo>
                    <a:pt x="1448409" y="786384"/>
                  </a:lnTo>
                  <a:lnTo>
                    <a:pt x="1448409" y="737006"/>
                  </a:lnTo>
                  <a:lnTo>
                    <a:pt x="1064361" y="737006"/>
                  </a:lnTo>
                  <a:lnTo>
                    <a:pt x="1064361" y="787298"/>
                  </a:lnTo>
                  <a:lnTo>
                    <a:pt x="925372" y="787298"/>
                  </a:lnTo>
                  <a:lnTo>
                    <a:pt x="925372" y="163677"/>
                  </a:lnTo>
                  <a:close/>
                  <a:moveTo>
                    <a:pt x="575157" y="141732"/>
                  </a:moveTo>
                  <a:lnTo>
                    <a:pt x="695858" y="225857"/>
                  </a:lnTo>
                  <a:cubicBezTo>
                    <a:pt x="693553" y="228638"/>
                    <a:pt x="690847" y="231305"/>
                    <a:pt x="687742" y="233858"/>
                  </a:cubicBezTo>
                  <a:cubicBezTo>
                    <a:pt x="684637" y="236410"/>
                    <a:pt x="681246" y="238620"/>
                    <a:pt x="677570" y="240487"/>
                  </a:cubicBezTo>
                  <a:cubicBezTo>
                    <a:pt x="649291" y="353636"/>
                    <a:pt x="612478" y="448902"/>
                    <a:pt x="567131" y="526288"/>
                  </a:cubicBezTo>
                  <a:cubicBezTo>
                    <a:pt x="521783" y="603673"/>
                    <a:pt x="465666" y="668257"/>
                    <a:pt x="398780" y="720039"/>
                  </a:cubicBezTo>
                  <a:cubicBezTo>
                    <a:pt x="331893" y="771821"/>
                    <a:pt x="252001" y="815882"/>
                    <a:pt x="159105" y="852221"/>
                  </a:cubicBezTo>
                  <a:cubicBezTo>
                    <a:pt x="148342" y="834009"/>
                    <a:pt x="134435" y="813968"/>
                    <a:pt x="117386" y="792099"/>
                  </a:cubicBezTo>
                  <a:cubicBezTo>
                    <a:pt x="100336" y="770229"/>
                    <a:pt x="84372" y="751560"/>
                    <a:pt x="69494" y="736092"/>
                  </a:cubicBezTo>
                  <a:cubicBezTo>
                    <a:pt x="189852" y="691153"/>
                    <a:pt x="287235" y="630612"/>
                    <a:pt x="361645" y="554469"/>
                  </a:cubicBezTo>
                  <a:cubicBezTo>
                    <a:pt x="436054" y="478326"/>
                    <a:pt x="484060" y="387382"/>
                    <a:pt x="505663" y="281635"/>
                  </a:cubicBezTo>
                  <a:lnTo>
                    <a:pt x="0" y="281635"/>
                  </a:lnTo>
                  <a:lnTo>
                    <a:pt x="0" y="147218"/>
                  </a:lnTo>
                  <a:lnTo>
                    <a:pt x="566927" y="147218"/>
                  </a:lnTo>
                  <a:lnTo>
                    <a:pt x="575157" y="141732"/>
                  </a:lnTo>
                  <a:close/>
                  <a:moveTo>
                    <a:pt x="702258" y="36576"/>
                  </a:moveTo>
                  <a:cubicBezTo>
                    <a:pt x="684904" y="37014"/>
                    <a:pt x="670464" y="42996"/>
                    <a:pt x="658939" y="54521"/>
                  </a:cubicBezTo>
                  <a:cubicBezTo>
                    <a:pt x="647414" y="66046"/>
                    <a:pt x="641432" y="80486"/>
                    <a:pt x="640994" y="97841"/>
                  </a:cubicBezTo>
                  <a:cubicBezTo>
                    <a:pt x="641432" y="115195"/>
                    <a:pt x="647414" y="129635"/>
                    <a:pt x="658939" y="141160"/>
                  </a:cubicBezTo>
                  <a:cubicBezTo>
                    <a:pt x="670464" y="152686"/>
                    <a:pt x="684904" y="158667"/>
                    <a:pt x="702258" y="159105"/>
                  </a:cubicBezTo>
                  <a:cubicBezTo>
                    <a:pt x="720413" y="158553"/>
                    <a:pt x="735082" y="152343"/>
                    <a:pt x="746264" y="140475"/>
                  </a:cubicBezTo>
                  <a:cubicBezTo>
                    <a:pt x="757446" y="128606"/>
                    <a:pt x="763199" y="114395"/>
                    <a:pt x="763523" y="97841"/>
                  </a:cubicBezTo>
                  <a:cubicBezTo>
                    <a:pt x="763085" y="80486"/>
                    <a:pt x="757103" y="66046"/>
                    <a:pt x="745578" y="54521"/>
                  </a:cubicBezTo>
                  <a:cubicBezTo>
                    <a:pt x="734053" y="42996"/>
                    <a:pt x="719613" y="37014"/>
                    <a:pt x="702258" y="36576"/>
                  </a:cubicBezTo>
                  <a:close/>
                  <a:moveTo>
                    <a:pt x="702258" y="0"/>
                  </a:moveTo>
                  <a:cubicBezTo>
                    <a:pt x="729938" y="705"/>
                    <a:pt x="752989" y="10268"/>
                    <a:pt x="771410" y="28689"/>
                  </a:cubicBezTo>
                  <a:cubicBezTo>
                    <a:pt x="789832" y="47111"/>
                    <a:pt x="799394" y="70161"/>
                    <a:pt x="800100" y="97841"/>
                  </a:cubicBezTo>
                  <a:cubicBezTo>
                    <a:pt x="799394" y="125520"/>
                    <a:pt x="789832" y="148571"/>
                    <a:pt x="771410" y="166992"/>
                  </a:cubicBezTo>
                  <a:cubicBezTo>
                    <a:pt x="752989" y="185413"/>
                    <a:pt x="729938" y="194977"/>
                    <a:pt x="702258" y="195681"/>
                  </a:cubicBezTo>
                  <a:cubicBezTo>
                    <a:pt x="674579" y="194977"/>
                    <a:pt x="651528" y="185413"/>
                    <a:pt x="633107" y="166992"/>
                  </a:cubicBezTo>
                  <a:cubicBezTo>
                    <a:pt x="614686" y="148571"/>
                    <a:pt x="605123" y="125520"/>
                    <a:pt x="604418" y="97841"/>
                  </a:cubicBezTo>
                  <a:cubicBezTo>
                    <a:pt x="605237" y="69361"/>
                    <a:pt x="615029" y="46082"/>
                    <a:pt x="633793" y="28003"/>
                  </a:cubicBezTo>
                  <a:cubicBezTo>
                    <a:pt x="652557" y="9925"/>
                    <a:pt x="675379" y="590"/>
                    <a:pt x="702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650" name="Group 307"/>
            <p:cNvGrpSpPr>
              <a:grpSpLocks/>
            </p:cNvGrpSpPr>
            <p:nvPr/>
          </p:nvGrpSpPr>
          <p:grpSpPr bwMode="auto">
            <a:xfrm>
              <a:off x="2151" y="1680"/>
              <a:ext cx="7578" cy="1002"/>
              <a:chOff x="1367" y="1161"/>
              <a:chExt cx="9591" cy="1268"/>
            </a:xfrm>
          </p:grpSpPr>
          <p:grpSp>
            <p:nvGrpSpPr>
              <p:cNvPr id="1651" name="Group 308"/>
              <p:cNvGrpSpPr>
                <a:grpSpLocks/>
              </p:cNvGrpSpPr>
              <p:nvPr/>
            </p:nvGrpSpPr>
            <p:grpSpPr bwMode="auto">
              <a:xfrm>
                <a:off x="1367" y="1161"/>
                <a:ext cx="1277" cy="1268"/>
                <a:chOff x="480" y="292"/>
                <a:chExt cx="3483" cy="3460"/>
              </a:xfrm>
            </p:grpSpPr>
            <p:grpSp>
              <p:nvGrpSpPr>
                <p:cNvPr id="1655" name="グループ化 14"/>
                <p:cNvGrpSpPr>
                  <a:grpSpLocks/>
                </p:cNvGrpSpPr>
                <p:nvPr/>
              </p:nvGrpSpPr>
              <p:grpSpPr bwMode="auto">
                <a:xfrm>
                  <a:off x="480" y="292"/>
                  <a:ext cx="3483" cy="3460"/>
                  <a:chOff x="0" y="0"/>
                  <a:chExt cx="1216484" cy="1209091"/>
                </a:xfrm>
              </p:grpSpPr>
              <p:sp>
                <p:nvSpPr>
                  <p:cNvPr id="1661" name="Arc 4"/>
                  <p:cNvSpPr>
                    <a:spLocks/>
                  </p:cNvSpPr>
                  <p:nvPr/>
                </p:nvSpPr>
                <p:spPr bwMode="auto">
                  <a:xfrm rot="-7925913">
                    <a:off x="70" y="335570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62" name="Arc 5"/>
                  <p:cNvSpPr>
                    <a:spLocks/>
                  </p:cNvSpPr>
                  <p:nvPr/>
                </p:nvSpPr>
                <p:spPr bwMode="auto">
                  <a:xfrm rot="-2525913">
                    <a:off x="371480" y="0"/>
                    <a:ext cx="502017" cy="5018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2017 w 21600"/>
                      <a:gd name="T3" fmla="*/ 501877 h 21600"/>
                      <a:gd name="T4" fmla="*/ 0 w 21600"/>
                      <a:gd name="T5" fmla="*/ 5018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63" name="Arc 4"/>
                  <p:cNvSpPr>
                    <a:spLocks/>
                  </p:cNvSpPr>
                  <p:nvPr/>
                </p:nvSpPr>
                <p:spPr bwMode="auto">
                  <a:xfrm rot="8274087">
                    <a:off x="335731" y="707074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44" name="Arc 4"/>
                  <p:cNvSpPr>
                    <a:spLocks/>
                  </p:cNvSpPr>
                  <p:nvPr/>
                </p:nvSpPr>
                <p:spPr bwMode="auto">
                  <a:xfrm rot="2874087">
                    <a:off x="729422" y="384875"/>
                    <a:ext cx="47210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210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656" name="WordArt 3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6" y="1215"/>
                  <a:ext cx="1625" cy="113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200" i="1" kern="10">
                      <a:solidFill>
                        <a:srgbClr val="FFFFFF"/>
                      </a:solidFill>
                      <a:latin typeface="ヒラギノ角ゴ8"/>
                      <a:ea typeface="ヒラギノ角ゴ8"/>
                    </a:rPr>
                    <a:t>24</a:t>
                  </a:r>
                  <a:endParaRPr lang="ja-JP" altLang="en-US" sz="1200" i="1" kern="10">
                    <a:solidFill>
                      <a:srgbClr val="FFFFFF"/>
                    </a:solidFill>
                    <a:latin typeface="ヒラギノ角ゴ8"/>
                    <a:ea typeface="ヒラギノ角ゴ8"/>
                  </a:endParaRPr>
                </a:p>
              </p:txBody>
            </p:sp>
            <p:sp>
              <p:nvSpPr>
                <p:cNvPr id="1657" name="WordArt 31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703" y="1586"/>
                  <a:ext cx="606" cy="76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200" i="1" kern="10">
                      <a:solidFill>
                        <a:srgbClr val="FFFFFF"/>
                      </a:solidFill>
                      <a:latin typeface="ヒラギノ角ゴ7"/>
                      <a:ea typeface="ヒラギノ角ゴ7"/>
                    </a:rPr>
                    <a:t>h</a:t>
                  </a:r>
                  <a:endParaRPr lang="ja-JP" altLang="en-US" sz="1200" i="1" kern="10">
                    <a:solidFill>
                      <a:srgbClr val="FFFFFF"/>
                    </a:solidFill>
                    <a:latin typeface="ヒラギノ角ゴ7"/>
                    <a:ea typeface="ヒラギノ角ゴ7"/>
                  </a:endParaRPr>
                </a:p>
              </p:txBody>
            </p:sp>
            <p:grpSp>
              <p:nvGrpSpPr>
                <p:cNvPr id="1658" name="Group 316"/>
                <p:cNvGrpSpPr>
                  <a:grpSpLocks/>
                </p:cNvGrpSpPr>
                <p:nvPr/>
              </p:nvGrpSpPr>
              <p:grpSpPr bwMode="auto">
                <a:xfrm>
                  <a:off x="1133" y="2404"/>
                  <a:ext cx="2056" cy="410"/>
                  <a:chOff x="1374" y="2404"/>
                  <a:chExt cx="2056" cy="410"/>
                </a:xfrm>
              </p:grpSpPr>
              <p:sp>
                <p:nvSpPr>
                  <p:cNvPr id="1659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2404"/>
                    <a:ext cx="2056" cy="410"/>
                  </a:xfrm>
                  <a:prstGeom prst="parallelogram">
                    <a:avLst>
                      <a:gd name="adj" fmla="val 24516"/>
                    </a:avLst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60" name="WordArt 31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41" y="2442"/>
                    <a:ext cx="1727" cy="33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en-US" altLang="ja-JP" sz="1200" i="1" kern="10">
                        <a:solidFill>
                          <a:srgbClr val="000000"/>
                        </a:solidFill>
                        <a:latin typeface="ヒラギノ角ゴ7"/>
                        <a:ea typeface="ヒラギノ角ゴ7"/>
                      </a:rPr>
                      <a:t>operation</a:t>
                    </a:r>
                    <a:endParaRPr lang="ja-JP" altLang="en-US" sz="1200" i="1" kern="10">
                      <a:solidFill>
                        <a:srgbClr val="000000"/>
                      </a:solidFill>
                      <a:latin typeface="ヒラギノ角ゴ7"/>
                      <a:ea typeface="ヒラギノ角ゴ7"/>
                    </a:endParaRPr>
                  </a:p>
                </p:txBody>
              </p:sp>
            </p:grpSp>
          </p:grpSp>
          <p:grpSp>
            <p:nvGrpSpPr>
              <p:cNvPr id="1652" name="グループ化 15"/>
              <p:cNvGrpSpPr>
                <a:grpSpLocks/>
              </p:cNvGrpSpPr>
              <p:nvPr/>
            </p:nvGrpSpPr>
            <p:grpSpPr bwMode="auto">
              <a:xfrm>
                <a:off x="2682" y="1509"/>
                <a:ext cx="8276" cy="754"/>
                <a:chOff x="0" y="0"/>
                <a:chExt cx="7337468" cy="668371"/>
              </a:xfrm>
            </p:grpSpPr>
            <p:sp>
              <p:nvSpPr>
                <p:cNvPr id="1653" name="テキスト ボックス 13"/>
                <p:cNvSpPr>
                  <a:spLocks/>
                </p:cNvSpPr>
                <p:nvPr/>
              </p:nvSpPr>
              <p:spPr bwMode="auto">
                <a:xfrm>
                  <a:off x="5699912" y="0"/>
                  <a:ext cx="1637556" cy="665708"/>
                </a:xfrm>
                <a:custGeom>
                  <a:avLst/>
                  <a:gdLst>
                    <a:gd name="T0" fmla="*/ 1387078 w 1637556"/>
                    <a:gd name="T1" fmla="*/ 292447 h 665708"/>
                    <a:gd name="T2" fmla="*/ 1300683 w 1637556"/>
                    <a:gd name="T3" fmla="*/ 344686 h 665708"/>
                    <a:gd name="T4" fmla="*/ 1271885 w 1637556"/>
                    <a:gd name="T5" fmla="*/ 451396 h 665708"/>
                    <a:gd name="T6" fmla="*/ 1294433 w 1637556"/>
                    <a:gd name="T7" fmla="*/ 516806 h 665708"/>
                    <a:gd name="T8" fmla="*/ 1349574 w 1637556"/>
                    <a:gd name="T9" fmla="*/ 542925 h 665708"/>
                    <a:gd name="T10" fmla="*/ 1430387 w 1637556"/>
                    <a:gd name="T11" fmla="*/ 490910 h 665708"/>
                    <a:gd name="T12" fmla="*/ 1460302 w 1637556"/>
                    <a:gd name="T13" fmla="*/ 375493 h 665708"/>
                    <a:gd name="T14" fmla="*/ 1437531 w 1637556"/>
                    <a:gd name="T15" fmla="*/ 310976 h 665708"/>
                    <a:gd name="T16" fmla="*/ 1387078 w 1637556"/>
                    <a:gd name="T17" fmla="*/ 292447 h 665708"/>
                    <a:gd name="T18" fmla="*/ 1393776 w 1637556"/>
                    <a:gd name="T19" fmla="*/ 170111 h 665708"/>
                    <a:gd name="T20" fmla="*/ 1579290 w 1637556"/>
                    <a:gd name="T21" fmla="*/ 234404 h 665708"/>
                    <a:gd name="T22" fmla="*/ 1637556 w 1637556"/>
                    <a:gd name="T23" fmla="*/ 384870 h 665708"/>
                    <a:gd name="T24" fmla="*/ 1604070 w 1637556"/>
                    <a:gd name="T25" fmla="*/ 518368 h 665708"/>
                    <a:gd name="T26" fmla="*/ 1503388 w 1637556"/>
                    <a:gd name="T27" fmla="*/ 625971 h 665708"/>
                    <a:gd name="T28" fmla="*/ 1337965 w 1637556"/>
                    <a:gd name="T29" fmla="*/ 665708 h 665708"/>
                    <a:gd name="T30" fmla="*/ 1154013 w 1637556"/>
                    <a:gd name="T31" fmla="*/ 604317 h 665708"/>
                    <a:gd name="T32" fmla="*/ 1094631 w 1637556"/>
                    <a:gd name="T33" fmla="*/ 451396 h 665708"/>
                    <a:gd name="T34" fmla="*/ 1130126 w 1637556"/>
                    <a:gd name="T35" fmla="*/ 312539 h 665708"/>
                    <a:gd name="T36" fmla="*/ 1233041 w 1637556"/>
                    <a:gd name="T37" fmla="*/ 207838 h 665708"/>
                    <a:gd name="T38" fmla="*/ 1393776 w 1637556"/>
                    <a:gd name="T39" fmla="*/ 170111 h 665708"/>
                    <a:gd name="T40" fmla="*/ 1045666 w 1637556"/>
                    <a:gd name="T41" fmla="*/ 170111 h 665708"/>
                    <a:gd name="T42" fmla="*/ 1108174 w 1637556"/>
                    <a:gd name="T43" fmla="*/ 184398 h 665708"/>
                    <a:gd name="T44" fmla="*/ 1041202 w 1637556"/>
                    <a:gd name="T45" fmla="*/ 324594 h 665708"/>
                    <a:gd name="T46" fmla="*/ 1003697 w 1637556"/>
                    <a:gd name="T47" fmla="*/ 319683 h 665708"/>
                    <a:gd name="T48" fmla="*/ 918865 w 1637556"/>
                    <a:gd name="T49" fmla="*/ 357187 h 665708"/>
                    <a:gd name="T50" fmla="*/ 868412 w 1637556"/>
                    <a:gd name="T51" fmla="*/ 477292 h 665708"/>
                    <a:gd name="T52" fmla="*/ 830907 w 1637556"/>
                    <a:gd name="T53" fmla="*/ 654546 h 665708"/>
                    <a:gd name="T54" fmla="*/ 648742 w 1637556"/>
                    <a:gd name="T55" fmla="*/ 654546 h 665708"/>
                    <a:gd name="T56" fmla="*/ 749647 w 1637556"/>
                    <a:gd name="T57" fmla="*/ 180826 h 665708"/>
                    <a:gd name="T58" fmla="*/ 919758 w 1637556"/>
                    <a:gd name="T59" fmla="*/ 180826 h 665708"/>
                    <a:gd name="T60" fmla="*/ 898773 w 1637556"/>
                    <a:gd name="T61" fmla="*/ 274141 h 665708"/>
                    <a:gd name="T62" fmla="*/ 900559 w 1637556"/>
                    <a:gd name="T63" fmla="*/ 275927 h 665708"/>
                    <a:gd name="T64" fmla="*/ 975122 w 1637556"/>
                    <a:gd name="T65" fmla="*/ 191542 h 665708"/>
                    <a:gd name="T66" fmla="*/ 1045666 w 1637556"/>
                    <a:gd name="T67" fmla="*/ 170111 h 665708"/>
                    <a:gd name="T68" fmla="*/ 317450 w 1637556"/>
                    <a:gd name="T69" fmla="*/ 129480 h 665708"/>
                    <a:gd name="T70" fmla="*/ 283517 w 1637556"/>
                    <a:gd name="T71" fmla="*/ 283518 h 665708"/>
                    <a:gd name="T72" fmla="*/ 351830 w 1637556"/>
                    <a:gd name="T73" fmla="*/ 283518 h 665708"/>
                    <a:gd name="T74" fmla="*/ 430188 w 1637556"/>
                    <a:gd name="T75" fmla="*/ 255389 h 665708"/>
                    <a:gd name="T76" fmla="*/ 460772 w 1637556"/>
                    <a:gd name="T77" fmla="*/ 188416 h 665708"/>
                    <a:gd name="T78" fmla="*/ 396924 w 1637556"/>
                    <a:gd name="T79" fmla="*/ 129480 h 665708"/>
                    <a:gd name="T80" fmla="*/ 317450 w 1637556"/>
                    <a:gd name="T81" fmla="*/ 129480 h 665708"/>
                    <a:gd name="T82" fmla="*/ 141535 w 1637556"/>
                    <a:gd name="T83" fmla="*/ 0 h 665708"/>
                    <a:gd name="T84" fmla="*/ 438894 w 1637556"/>
                    <a:gd name="T85" fmla="*/ 0 h 665708"/>
                    <a:gd name="T86" fmla="*/ 565472 w 1637556"/>
                    <a:gd name="T87" fmla="*/ 19869 h 665708"/>
                    <a:gd name="T88" fmla="*/ 630436 w 1637556"/>
                    <a:gd name="T89" fmla="*/ 78804 h 665708"/>
                    <a:gd name="T90" fmla="*/ 652760 w 1637556"/>
                    <a:gd name="T91" fmla="*/ 174575 h 665708"/>
                    <a:gd name="T92" fmla="*/ 612800 w 1637556"/>
                    <a:gd name="T93" fmla="*/ 305619 h 665708"/>
                    <a:gd name="T94" fmla="*/ 512341 w 1637556"/>
                    <a:gd name="T95" fmla="*/ 387995 h 665708"/>
                    <a:gd name="T96" fmla="*/ 344686 w 1637556"/>
                    <a:gd name="T97" fmla="*/ 412998 h 665708"/>
                    <a:gd name="T98" fmla="*/ 254942 w 1637556"/>
                    <a:gd name="T99" fmla="*/ 412998 h 665708"/>
                    <a:gd name="T100" fmla="*/ 204043 w 1637556"/>
                    <a:gd name="T101" fmla="*/ 654546 h 665708"/>
                    <a:gd name="T102" fmla="*/ 0 w 1637556"/>
                    <a:gd name="T103" fmla="*/ 654546 h 665708"/>
                    <a:gd name="T104" fmla="*/ 141535 w 1637556"/>
                    <a:gd name="T105" fmla="*/ 0 h 665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37556" h="665708">
                      <a:moveTo>
                        <a:pt x="1387078" y="292447"/>
                      </a:moveTo>
                      <a:cubicBezTo>
                        <a:pt x="1348681" y="292447"/>
                        <a:pt x="1319882" y="309860"/>
                        <a:pt x="1300683" y="344686"/>
                      </a:cubicBezTo>
                      <a:cubicBezTo>
                        <a:pt x="1281485" y="379512"/>
                        <a:pt x="1271885" y="415082"/>
                        <a:pt x="1271885" y="451396"/>
                      </a:cubicBezTo>
                      <a:cubicBezTo>
                        <a:pt x="1271885" y="477589"/>
                        <a:pt x="1279401" y="499393"/>
                        <a:pt x="1294433" y="516806"/>
                      </a:cubicBezTo>
                      <a:cubicBezTo>
                        <a:pt x="1309464" y="534219"/>
                        <a:pt x="1327845" y="542925"/>
                        <a:pt x="1349574" y="542925"/>
                      </a:cubicBezTo>
                      <a:cubicBezTo>
                        <a:pt x="1383506" y="542925"/>
                        <a:pt x="1410444" y="525587"/>
                        <a:pt x="1430387" y="490910"/>
                      </a:cubicBezTo>
                      <a:cubicBezTo>
                        <a:pt x="1450330" y="456233"/>
                        <a:pt x="1460302" y="417761"/>
                        <a:pt x="1460302" y="375493"/>
                      </a:cubicBezTo>
                      <a:cubicBezTo>
                        <a:pt x="1460302" y="344835"/>
                        <a:pt x="1452712" y="323329"/>
                        <a:pt x="1437531" y="310976"/>
                      </a:cubicBezTo>
                      <a:cubicBezTo>
                        <a:pt x="1422351" y="298624"/>
                        <a:pt x="1405533" y="292447"/>
                        <a:pt x="1387078" y="292447"/>
                      </a:cubicBezTo>
                      <a:close/>
                      <a:moveTo>
                        <a:pt x="1393776" y="170111"/>
                      </a:moveTo>
                      <a:cubicBezTo>
                        <a:pt x="1478608" y="170111"/>
                        <a:pt x="1540446" y="191542"/>
                        <a:pt x="1579290" y="234404"/>
                      </a:cubicBezTo>
                      <a:cubicBezTo>
                        <a:pt x="1618134" y="277267"/>
                        <a:pt x="1637556" y="327422"/>
                        <a:pt x="1637556" y="384870"/>
                      </a:cubicBezTo>
                      <a:cubicBezTo>
                        <a:pt x="1637556" y="428625"/>
                        <a:pt x="1626394" y="473125"/>
                        <a:pt x="1604070" y="518368"/>
                      </a:cubicBezTo>
                      <a:cubicBezTo>
                        <a:pt x="1581746" y="563612"/>
                        <a:pt x="1548185" y="599480"/>
                        <a:pt x="1503388" y="625971"/>
                      </a:cubicBezTo>
                      <a:cubicBezTo>
                        <a:pt x="1458590" y="652463"/>
                        <a:pt x="1403449" y="665708"/>
                        <a:pt x="1337965" y="665708"/>
                      </a:cubicBezTo>
                      <a:cubicBezTo>
                        <a:pt x="1254919" y="665708"/>
                        <a:pt x="1193602" y="645244"/>
                        <a:pt x="1154013" y="604317"/>
                      </a:cubicBezTo>
                      <a:cubicBezTo>
                        <a:pt x="1114425" y="563389"/>
                        <a:pt x="1094631" y="512415"/>
                        <a:pt x="1094631" y="451396"/>
                      </a:cubicBezTo>
                      <a:cubicBezTo>
                        <a:pt x="1094631" y="403473"/>
                        <a:pt x="1106463" y="357187"/>
                        <a:pt x="1130126" y="312539"/>
                      </a:cubicBezTo>
                      <a:cubicBezTo>
                        <a:pt x="1153790" y="267891"/>
                        <a:pt x="1188095" y="232990"/>
                        <a:pt x="1233041" y="207838"/>
                      </a:cubicBezTo>
                      <a:cubicBezTo>
                        <a:pt x="1277987" y="182687"/>
                        <a:pt x="1331565" y="170111"/>
                        <a:pt x="1393776" y="170111"/>
                      </a:cubicBezTo>
                      <a:close/>
                      <a:moveTo>
                        <a:pt x="1045666" y="170111"/>
                      </a:moveTo>
                      <a:cubicBezTo>
                        <a:pt x="1065014" y="170111"/>
                        <a:pt x="1085850" y="174873"/>
                        <a:pt x="1108174" y="184398"/>
                      </a:cubicBezTo>
                      <a:lnTo>
                        <a:pt x="1041202" y="324594"/>
                      </a:lnTo>
                      <a:cubicBezTo>
                        <a:pt x="1027212" y="321320"/>
                        <a:pt x="1014710" y="319683"/>
                        <a:pt x="1003697" y="319683"/>
                      </a:cubicBezTo>
                      <a:cubicBezTo>
                        <a:pt x="968871" y="319683"/>
                        <a:pt x="940594" y="332184"/>
                        <a:pt x="918865" y="357187"/>
                      </a:cubicBezTo>
                      <a:cubicBezTo>
                        <a:pt x="897136" y="382191"/>
                        <a:pt x="880318" y="422225"/>
                        <a:pt x="868412" y="477292"/>
                      </a:cubicBezTo>
                      <a:lnTo>
                        <a:pt x="830907" y="654546"/>
                      </a:lnTo>
                      <a:lnTo>
                        <a:pt x="648742" y="654546"/>
                      </a:lnTo>
                      <a:lnTo>
                        <a:pt x="749647" y="180826"/>
                      </a:lnTo>
                      <a:lnTo>
                        <a:pt x="919758" y="180826"/>
                      </a:lnTo>
                      <a:lnTo>
                        <a:pt x="898773" y="274141"/>
                      </a:lnTo>
                      <a:lnTo>
                        <a:pt x="900559" y="275927"/>
                      </a:lnTo>
                      <a:cubicBezTo>
                        <a:pt x="928836" y="233958"/>
                        <a:pt x="953691" y="205829"/>
                        <a:pt x="975122" y="191542"/>
                      </a:cubicBezTo>
                      <a:cubicBezTo>
                        <a:pt x="996553" y="177254"/>
                        <a:pt x="1020068" y="170111"/>
                        <a:pt x="1045666" y="170111"/>
                      </a:cubicBezTo>
                      <a:close/>
                      <a:moveTo>
                        <a:pt x="317450" y="129480"/>
                      </a:moveTo>
                      <a:lnTo>
                        <a:pt x="283517" y="283518"/>
                      </a:lnTo>
                      <a:lnTo>
                        <a:pt x="351830" y="283518"/>
                      </a:lnTo>
                      <a:cubicBezTo>
                        <a:pt x="383679" y="283518"/>
                        <a:pt x="409798" y="274141"/>
                        <a:pt x="430188" y="255389"/>
                      </a:cubicBezTo>
                      <a:cubicBezTo>
                        <a:pt x="450577" y="236637"/>
                        <a:pt x="460772" y="214312"/>
                        <a:pt x="460772" y="188416"/>
                      </a:cubicBezTo>
                      <a:cubicBezTo>
                        <a:pt x="460772" y="149126"/>
                        <a:pt x="439489" y="129480"/>
                        <a:pt x="396924" y="129480"/>
                      </a:cubicBezTo>
                      <a:lnTo>
                        <a:pt x="317450" y="129480"/>
                      </a:lnTo>
                      <a:close/>
                      <a:moveTo>
                        <a:pt x="141535" y="0"/>
                      </a:moveTo>
                      <a:lnTo>
                        <a:pt x="438894" y="0"/>
                      </a:lnTo>
                      <a:cubicBezTo>
                        <a:pt x="494853" y="0"/>
                        <a:pt x="537046" y="6623"/>
                        <a:pt x="565472" y="19869"/>
                      </a:cubicBezTo>
                      <a:cubicBezTo>
                        <a:pt x="593898" y="33114"/>
                        <a:pt x="615553" y="52760"/>
                        <a:pt x="630436" y="78804"/>
                      </a:cubicBezTo>
                      <a:cubicBezTo>
                        <a:pt x="645319" y="104849"/>
                        <a:pt x="652760" y="136773"/>
                        <a:pt x="652760" y="174575"/>
                      </a:cubicBezTo>
                      <a:cubicBezTo>
                        <a:pt x="652760" y="223689"/>
                        <a:pt x="639440" y="267370"/>
                        <a:pt x="612800" y="305619"/>
                      </a:cubicBezTo>
                      <a:cubicBezTo>
                        <a:pt x="586159" y="343867"/>
                        <a:pt x="552673" y="371326"/>
                        <a:pt x="512341" y="387995"/>
                      </a:cubicBezTo>
                      <a:cubicBezTo>
                        <a:pt x="472008" y="404664"/>
                        <a:pt x="416123" y="412998"/>
                        <a:pt x="344686" y="412998"/>
                      </a:cubicBezTo>
                      <a:lnTo>
                        <a:pt x="254942" y="412998"/>
                      </a:lnTo>
                      <a:lnTo>
                        <a:pt x="204043" y="654546"/>
                      </a:lnTo>
                      <a:lnTo>
                        <a:pt x="0" y="654546"/>
                      </a:lnTo>
                      <a:lnTo>
                        <a:pt x="1415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54" name="テキスト ボックス 11"/>
                <p:cNvSpPr>
                  <a:spLocks/>
                </p:cNvSpPr>
                <p:nvPr/>
              </p:nvSpPr>
              <p:spPr bwMode="auto">
                <a:xfrm>
                  <a:off x="0" y="1858"/>
                  <a:ext cx="5519361" cy="666513"/>
                </a:xfrm>
                <a:custGeom>
                  <a:avLst/>
                  <a:gdLst>
                    <a:gd name="T0" fmla="*/ 791701 w 5756374"/>
                    <a:gd name="T1" fmla="*/ 518101 h 665708"/>
                    <a:gd name="T2" fmla="*/ 910499 w 5756374"/>
                    <a:gd name="T3" fmla="*/ 539334 h 665708"/>
                    <a:gd name="T4" fmla="*/ 4133741 w 5756374"/>
                    <a:gd name="T5" fmla="*/ 342644 h 665708"/>
                    <a:gd name="T6" fmla="*/ 4165850 w 5756374"/>
                    <a:gd name="T7" fmla="*/ 547158 h 665708"/>
                    <a:gd name="T8" fmla="*/ 4245690 w 5756374"/>
                    <a:gd name="T9" fmla="*/ 312694 h 665708"/>
                    <a:gd name="T10" fmla="*/ 4748637 w 5756374"/>
                    <a:gd name="T11" fmla="*/ 301518 h 665708"/>
                    <a:gd name="T12" fmla="*/ 4879636 w 5756374"/>
                    <a:gd name="T13" fmla="*/ 349573 h 665708"/>
                    <a:gd name="T14" fmla="*/ 3134982 w 5756374"/>
                    <a:gd name="T15" fmla="*/ 181045 h 665708"/>
                    <a:gd name="T16" fmla="*/ 3037803 w 5756374"/>
                    <a:gd name="T17" fmla="*/ 655338 h 665708"/>
                    <a:gd name="T18" fmla="*/ 5519361 w 5756374"/>
                    <a:gd name="T19" fmla="*/ 184621 h 665708"/>
                    <a:gd name="T20" fmla="*/ 5337847 w 5756374"/>
                    <a:gd name="T21" fmla="*/ 357620 h 665708"/>
                    <a:gd name="T22" fmla="*/ 5078846 w 5756374"/>
                    <a:gd name="T23" fmla="*/ 655338 h 665708"/>
                    <a:gd name="T24" fmla="*/ 5318582 w 5756374"/>
                    <a:gd name="T25" fmla="*/ 274473 h 665708"/>
                    <a:gd name="T26" fmla="*/ 5459427 w 5756374"/>
                    <a:gd name="T27" fmla="*/ 170317 h 665708"/>
                    <a:gd name="T28" fmla="*/ 5049592 w 5756374"/>
                    <a:gd name="T29" fmla="*/ 369690 h 665708"/>
                    <a:gd name="T30" fmla="*/ 4773467 w 5756374"/>
                    <a:gd name="T31" fmla="*/ 560122 h 665708"/>
                    <a:gd name="T32" fmla="*/ 4922661 w 5756374"/>
                    <a:gd name="T33" fmla="*/ 635445 h 665708"/>
                    <a:gd name="T34" fmla="*/ 4520888 w 5756374"/>
                    <a:gd name="T35" fmla="*/ 448366 h 665708"/>
                    <a:gd name="T36" fmla="*/ 4708824 w 5756374"/>
                    <a:gd name="T37" fmla="*/ 183504 h 665708"/>
                    <a:gd name="T38" fmla="*/ 3840778 w 5756374"/>
                    <a:gd name="T39" fmla="*/ 203172 h 665708"/>
                    <a:gd name="T40" fmla="*/ 3801821 w 5756374"/>
                    <a:gd name="T41" fmla="*/ 655338 h 665708"/>
                    <a:gd name="T42" fmla="*/ 3688374 w 5756374"/>
                    <a:gd name="T43" fmla="*/ 342421 h 665708"/>
                    <a:gd name="T44" fmla="*/ 3543676 w 5756374"/>
                    <a:gd name="T45" fmla="*/ 449706 h 665708"/>
                    <a:gd name="T46" fmla="*/ 3422951 w 5756374"/>
                    <a:gd name="T47" fmla="*/ 181045 h 665708"/>
                    <a:gd name="T48" fmla="*/ 3572787 w 5756374"/>
                    <a:gd name="T49" fmla="*/ 254357 h 665708"/>
                    <a:gd name="T50" fmla="*/ 1098863 w 5756374"/>
                    <a:gd name="T51" fmla="*/ 205408 h 665708"/>
                    <a:gd name="T52" fmla="*/ 1100361 w 5756374"/>
                    <a:gd name="T53" fmla="*/ 589625 h 665708"/>
                    <a:gd name="T54" fmla="*/ 935543 w 5756374"/>
                    <a:gd name="T55" fmla="*/ 601248 h 665708"/>
                    <a:gd name="T56" fmla="*/ 621316 w 5756374"/>
                    <a:gd name="T57" fmla="*/ 527042 h 665708"/>
                    <a:gd name="T58" fmla="*/ 872184 w 5756374"/>
                    <a:gd name="T59" fmla="*/ 365219 h 665708"/>
                    <a:gd name="T60" fmla="*/ 961015 w 5756374"/>
                    <a:gd name="T61" fmla="*/ 287884 h 665708"/>
                    <a:gd name="T62" fmla="*/ 833655 w 5756374"/>
                    <a:gd name="T63" fmla="*/ 329457 h 665708"/>
                    <a:gd name="T64" fmla="*/ 917991 w 5756374"/>
                    <a:gd name="T65" fmla="*/ 170317 h 665708"/>
                    <a:gd name="T66" fmla="*/ 337344 w 5756374"/>
                    <a:gd name="T67" fmla="*/ 283861 h 665708"/>
                    <a:gd name="T68" fmla="*/ 380582 w 5756374"/>
                    <a:gd name="T69" fmla="*/ 129638 h 665708"/>
                    <a:gd name="T70" fmla="*/ 1478374 w 5756374"/>
                    <a:gd name="T71" fmla="*/ 181045 h 665708"/>
                    <a:gd name="T72" fmla="*/ 1450976 w 5756374"/>
                    <a:gd name="T73" fmla="*/ 311129 h 665708"/>
                    <a:gd name="T74" fmla="*/ 1454830 w 5756374"/>
                    <a:gd name="T75" fmla="*/ 533747 h 665708"/>
                    <a:gd name="T76" fmla="*/ 1367068 w 5756374"/>
                    <a:gd name="T77" fmla="*/ 666513 h 665708"/>
                    <a:gd name="T78" fmla="*/ 1245060 w 5756374"/>
                    <a:gd name="T79" fmla="*/ 473399 h 665708"/>
                    <a:gd name="T80" fmla="*/ 1240778 w 5756374"/>
                    <a:gd name="T81" fmla="*/ 181045 h 665708"/>
                    <a:gd name="T82" fmla="*/ 1514335 w 5756374"/>
                    <a:gd name="T83" fmla="*/ 5364 h 665708"/>
                    <a:gd name="T84" fmla="*/ 4387177 w 5756374"/>
                    <a:gd name="T85" fmla="*/ 655338 h 665708"/>
                    <a:gd name="T86" fmla="*/ 4232633 w 5756374"/>
                    <a:gd name="T87" fmla="*/ 605718 h 665708"/>
                    <a:gd name="T88" fmla="*/ 3977271 w 5756374"/>
                    <a:gd name="T89" fmla="*/ 613093 h 665708"/>
                    <a:gd name="T90" fmla="*/ 4153006 w 5756374"/>
                    <a:gd name="T91" fmla="*/ 169423 h 665708"/>
                    <a:gd name="T92" fmla="*/ 3171799 w 5756374"/>
                    <a:gd name="T93" fmla="*/ 0 h 665708"/>
                    <a:gd name="T94" fmla="*/ 3147397 w 5756374"/>
                    <a:gd name="T95" fmla="*/ 125167 h 665708"/>
                    <a:gd name="T96" fmla="*/ 3074049 w 5756374"/>
                    <a:gd name="T97" fmla="*/ 0 h 665708"/>
                    <a:gd name="T98" fmla="*/ 2732853 w 5756374"/>
                    <a:gd name="T99" fmla="*/ 257039 h 665708"/>
                    <a:gd name="T100" fmla="*/ 2703742 w 5756374"/>
                    <a:gd name="T101" fmla="*/ 389805 h 665708"/>
                    <a:gd name="T102" fmla="*/ 2592435 w 5756374"/>
                    <a:gd name="T103" fmla="*/ 0 h 665708"/>
                    <a:gd name="T104" fmla="*/ 1832557 w 5756374"/>
                    <a:gd name="T105" fmla="*/ 236923 h 665708"/>
                    <a:gd name="T106" fmla="*/ 2087491 w 5756374"/>
                    <a:gd name="T107" fmla="*/ 203396 h 665708"/>
                    <a:gd name="T108" fmla="*/ 2048320 w 5756374"/>
                    <a:gd name="T109" fmla="*/ 655338 h 665708"/>
                    <a:gd name="T110" fmla="*/ 1934872 w 5756374"/>
                    <a:gd name="T111" fmla="*/ 342421 h 665708"/>
                    <a:gd name="T112" fmla="*/ 1790175 w 5756374"/>
                    <a:gd name="T113" fmla="*/ 449706 h 665708"/>
                    <a:gd name="T114" fmla="*/ 1707124 w 5756374"/>
                    <a:gd name="T115" fmla="*/ 0 h 665708"/>
                    <a:gd name="T116" fmla="*/ 542189 w 5756374"/>
                    <a:gd name="T117" fmla="*/ 19893 h 665708"/>
                    <a:gd name="T118" fmla="*/ 587569 w 5756374"/>
                    <a:gd name="T119" fmla="*/ 305989 h 665708"/>
                    <a:gd name="T120" fmla="*/ 244446 w 5756374"/>
                    <a:gd name="T121" fmla="*/ 413497 h 665708"/>
                    <a:gd name="T122" fmla="*/ 135708 w 5756374"/>
                    <a:gd name="T123" fmla="*/ 0 h 6657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756374" h="665708">
                      <a:moveTo>
                        <a:pt x="994916" y="442466"/>
                      </a:moveTo>
                      <a:cubicBezTo>
                        <a:pt x="911274" y="456456"/>
                        <a:pt x="862161" y="468809"/>
                        <a:pt x="847576" y="479524"/>
                      </a:cubicBezTo>
                      <a:cubicBezTo>
                        <a:pt x="832991" y="490240"/>
                        <a:pt x="825698" y="502890"/>
                        <a:pt x="825698" y="517475"/>
                      </a:cubicBezTo>
                      <a:cubicBezTo>
                        <a:pt x="825698" y="532656"/>
                        <a:pt x="830907" y="544637"/>
                        <a:pt x="841325" y="553417"/>
                      </a:cubicBezTo>
                      <a:cubicBezTo>
                        <a:pt x="851743" y="562198"/>
                        <a:pt x="865138" y="566589"/>
                        <a:pt x="881509" y="566589"/>
                      </a:cubicBezTo>
                      <a:cubicBezTo>
                        <a:pt x="904428" y="566589"/>
                        <a:pt x="927125" y="557287"/>
                        <a:pt x="949598" y="538683"/>
                      </a:cubicBezTo>
                      <a:cubicBezTo>
                        <a:pt x="972071" y="520080"/>
                        <a:pt x="987177" y="488008"/>
                        <a:pt x="994916" y="442466"/>
                      </a:cubicBezTo>
                      <a:close/>
                      <a:moveTo>
                        <a:pt x="4379565" y="291554"/>
                      </a:moveTo>
                      <a:cubicBezTo>
                        <a:pt x="4353074" y="291554"/>
                        <a:pt x="4330303" y="308446"/>
                        <a:pt x="4311253" y="342230"/>
                      </a:cubicBezTo>
                      <a:cubicBezTo>
                        <a:pt x="4292203" y="376014"/>
                        <a:pt x="4282678" y="416719"/>
                        <a:pt x="4282678" y="464344"/>
                      </a:cubicBezTo>
                      <a:cubicBezTo>
                        <a:pt x="4282678" y="491133"/>
                        <a:pt x="4288408" y="511522"/>
                        <a:pt x="4299868" y="525512"/>
                      </a:cubicBezTo>
                      <a:cubicBezTo>
                        <a:pt x="4311328" y="539502"/>
                        <a:pt x="4326285" y="546497"/>
                        <a:pt x="4344740" y="546497"/>
                      </a:cubicBezTo>
                      <a:cubicBezTo>
                        <a:pt x="4378375" y="546497"/>
                        <a:pt x="4404197" y="527670"/>
                        <a:pt x="4422205" y="490017"/>
                      </a:cubicBezTo>
                      <a:cubicBezTo>
                        <a:pt x="4440213" y="452363"/>
                        <a:pt x="4449217" y="413891"/>
                        <a:pt x="4449217" y="374600"/>
                      </a:cubicBezTo>
                      <a:cubicBezTo>
                        <a:pt x="4449217" y="346918"/>
                        <a:pt x="4442148" y="326157"/>
                        <a:pt x="4428009" y="312316"/>
                      </a:cubicBezTo>
                      <a:cubicBezTo>
                        <a:pt x="4413870" y="298475"/>
                        <a:pt x="4397722" y="291554"/>
                        <a:pt x="4379565" y="291554"/>
                      </a:cubicBezTo>
                      <a:close/>
                      <a:moveTo>
                        <a:pt x="5014169" y="275927"/>
                      </a:moveTo>
                      <a:cubicBezTo>
                        <a:pt x="4991844" y="275927"/>
                        <a:pt x="4971306" y="284336"/>
                        <a:pt x="4952554" y="301154"/>
                      </a:cubicBezTo>
                      <a:cubicBezTo>
                        <a:pt x="4933801" y="317971"/>
                        <a:pt x="4919514" y="343049"/>
                        <a:pt x="4909691" y="376386"/>
                      </a:cubicBezTo>
                      <a:lnTo>
                        <a:pt x="5086052" y="376386"/>
                      </a:lnTo>
                      <a:cubicBezTo>
                        <a:pt x="5088136" y="369838"/>
                        <a:pt x="5089178" y="360759"/>
                        <a:pt x="5089178" y="349151"/>
                      </a:cubicBezTo>
                      <a:cubicBezTo>
                        <a:pt x="5089178" y="325041"/>
                        <a:pt x="5081960" y="306809"/>
                        <a:pt x="5067523" y="294457"/>
                      </a:cubicBezTo>
                      <a:cubicBezTo>
                        <a:pt x="5053087" y="282104"/>
                        <a:pt x="5035302" y="275927"/>
                        <a:pt x="5014169" y="275927"/>
                      </a:cubicBezTo>
                      <a:close/>
                      <a:moveTo>
                        <a:pt x="3269605" y="180826"/>
                      </a:moveTo>
                      <a:lnTo>
                        <a:pt x="3452664" y="180826"/>
                      </a:lnTo>
                      <a:lnTo>
                        <a:pt x="3350865" y="654546"/>
                      </a:lnTo>
                      <a:lnTo>
                        <a:pt x="3168253" y="654546"/>
                      </a:lnTo>
                      <a:lnTo>
                        <a:pt x="3269605" y="180826"/>
                      </a:lnTo>
                      <a:close/>
                      <a:moveTo>
                        <a:pt x="5693866" y="170111"/>
                      </a:moveTo>
                      <a:cubicBezTo>
                        <a:pt x="5713214" y="170111"/>
                        <a:pt x="5734050" y="174873"/>
                        <a:pt x="5756374" y="184398"/>
                      </a:cubicBezTo>
                      <a:lnTo>
                        <a:pt x="5689402" y="324594"/>
                      </a:lnTo>
                      <a:cubicBezTo>
                        <a:pt x="5675412" y="321320"/>
                        <a:pt x="5662910" y="319683"/>
                        <a:pt x="5651897" y="319683"/>
                      </a:cubicBezTo>
                      <a:cubicBezTo>
                        <a:pt x="5617071" y="319683"/>
                        <a:pt x="5588794" y="332184"/>
                        <a:pt x="5567065" y="357188"/>
                      </a:cubicBezTo>
                      <a:cubicBezTo>
                        <a:pt x="5545336" y="382191"/>
                        <a:pt x="5528518" y="422225"/>
                        <a:pt x="5516612" y="477292"/>
                      </a:cubicBezTo>
                      <a:lnTo>
                        <a:pt x="5479108" y="654546"/>
                      </a:lnTo>
                      <a:lnTo>
                        <a:pt x="5296942" y="654546"/>
                      </a:lnTo>
                      <a:lnTo>
                        <a:pt x="5397847" y="180826"/>
                      </a:lnTo>
                      <a:lnTo>
                        <a:pt x="5567958" y="180826"/>
                      </a:lnTo>
                      <a:lnTo>
                        <a:pt x="5546973" y="274141"/>
                      </a:lnTo>
                      <a:lnTo>
                        <a:pt x="5548759" y="275927"/>
                      </a:lnTo>
                      <a:cubicBezTo>
                        <a:pt x="5577036" y="233958"/>
                        <a:pt x="5601890" y="205829"/>
                        <a:pt x="5623322" y="191542"/>
                      </a:cubicBezTo>
                      <a:cubicBezTo>
                        <a:pt x="5644753" y="177254"/>
                        <a:pt x="5668268" y="170111"/>
                        <a:pt x="5693866" y="170111"/>
                      </a:cubicBezTo>
                      <a:close/>
                      <a:moveTo>
                        <a:pt x="5018633" y="170111"/>
                      </a:moveTo>
                      <a:cubicBezTo>
                        <a:pt x="5107037" y="170111"/>
                        <a:pt x="5170438" y="189309"/>
                        <a:pt x="5208836" y="227707"/>
                      </a:cubicBezTo>
                      <a:cubicBezTo>
                        <a:pt x="5247233" y="266105"/>
                        <a:pt x="5266432" y="313283"/>
                        <a:pt x="5266432" y="369243"/>
                      </a:cubicBezTo>
                      <a:cubicBezTo>
                        <a:pt x="5266432" y="387697"/>
                        <a:pt x="5262414" y="419398"/>
                        <a:pt x="5254377" y="464344"/>
                      </a:cubicBezTo>
                      <a:lnTo>
                        <a:pt x="4893171" y="464344"/>
                      </a:lnTo>
                      <a:cubicBezTo>
                        <a:pt x="4898231" y="527745"/>
                        <a:pt x="4926658" y="559445"/>
                        <a:pt x="4978450" y="559445"/>
                      </a:cubicBezTo>
                      <a:cubicBezTo>
                        <a:pt x="5013573" y="559445"/>
                        <a:pt x="5041552" y="545158"/>
                        <a:pt x="5062388" y="516583"/>
                      </a:cubicBezTo>
                      <a:lnTo>
                        <a:pt x="5237857" y="533102"/>
                      </a:lnTo>
                      <a:cubicBezTo>
                        <a:pt x="5211366" y="580132"/>
                        <a:pt x="5176763" y="613991"/>
                        <a:pt x="5134050" y="634678"/>
                      </a:cubicBezTo>
                      <a:cubicBezTo>
                        <a:pt x="5091336" y="655365"/>
                        <a:pt x="5037832" y="665708"/>
                        <a:pt x="4973539" y="665708"/>
                      </a:cubicBezTo>
                      <a:cubicBezTo>
                        <a:pt x="4880074" y="665708"/>
                        <a:pt x="4813623" y="644649"/>
                        <a:pt x="4774183" y="602531"/>
                      </a:cubicBezTo>
                      <a:cubicBezTo>
                        <a:pt x="4734744" y="560412"/>
                        <a:pt x="4715024" y="508843"/>
                        <a:pt x="4715024" y="447824"/>
                      </a:cubicBezTo>
                      <a:cubicBezTo>
                        <a:pt x="4715024" y="405557"/>
                        <a:pt x="4724251" y="365745"/>
                        <a:pt x="4742706" y="328389"/>
                      </a:cubicBezTo>
                      <a:cubicBezTo>
                        <a:pt x="4761161" y="291033"/>
                        <a:pt x="4786164" y="259705"/>
                        <a:pt x="4817715" y="234404"/>
                      </a:cubicBezTo>
                      <a:cubicBezTo>
                        <a:pt x="4849267" y="209104"/>
                        <a:pt x="4880372" y="192063"/>
                        <a:pt x="4911031" y="183282"/>
                      </a:cubicBezTo>
                      <a:cubicBezTo>
                        <a:pt x="4941689" y="174501"/>
                        <a:pt x="4977557" y="170111"/>
                        <a:pt x="5018633" y="170111"/>
                      </a:cubicBezTo>
                      <a:close/>
                      <a:moveTo>
                        <a:pt x="3909269" y="170111"/>
                      </a:moveTo>
                      <a:cubicBezTo>
                        <a:pt x="3952131" y="170111"/>
                        <a:pt x="3984278" y="181049"/>
                        <a:pt x="4005709" y="202927"/>
                      </a:cubicBezTo>
                      <a:cubicBezTo>
                        <a:pt x="4027140" y="224805"/>
                        <a:pt x="4037856" y="251668"/>
                        <a:pt x="4037856" y="283518"/>
                      </a:cubicBezTo>
                      <a:cubicBezTo>
                        <a:pt x="4037856" y="302568"/>
                        <a:pt x="4031903" y="340072"/>
                        <a:pt x="4019997" y="396032"/>
                      </a:cubicBezTo>
                      <a:lnTo>
                        <a:pt x="3965079" y="654546"/>
                      </a:lnTo>
                      <a:lnTo>
                        <a:pt x="3782914" y="654546"/>
                      </a:lnTo>
                      <a:lnTo>
                        <a:pt x="3829794" y="434429"/>
                      </a:lnTo>
                      <a:cubicBezTo>
                        <a:pt x="3841105" y="380554"/>
                        <a:pt x="3846761" y="349746"/>
                        <a:pt x="3846761" y="342007"/>
                      </a:cubicBezTo>
                      <a:cubicBezTo>
                        <a:pt x="3846761" y="315813"/>
                        <a:pt x="3834855" y="302716"/>
                        <a:pt x="3811042" y="302716"/>
                      </a:cubicBezTo>
                      <a:cubicBezTo>
                        <a:pt x="3784253" y="302716"/>
                        <a:pt x="3760887" y="315292"/>
                        <a:pt x="3740944" y="340444"/>
                      </a:cubicBezTo>
                      <a:cubicBezTo>
                        <a:pt x="3721001" y="365596"/>
                        <a:pt x="3705969" y="401836"/>
                        <a:pt x="3695849" y="449163"/>
                      </a:cubicBezTo>
                      <a:lnTo>
                        <a:pt x="3651201" y="654546"/>
                      </a:lnTo>
                      <a:lnTo>
                        <a:pt x="3468142" y="654546"/>
                      </a:lnTo>
                      <a:lnTo>
                        <a:pt x="3569940" y="180826"/>
                      </a:lnTo>
                      <a:lnTo>
                        <a:pt x="3740051" y="180826"/>
                      </a:lnTo>
                      <a:lnTo>
                        <a:pt x="3724424" y="252264"/>
                      </a:lnTo>
                      <a:lnTo>
                        <a:pt x="3726210" y="254050"/>
                      </a:lnTo>
                      <a:cubicBezTo>
                        <a:pt x="3776216" y="198090"/>
                        <a:pt x="3837236" y="170111"/>
                        <a:pt x="3909269" y="170111"/>
                      </a:cubicBezTo>
                      <a:close/>
                      <a:moveTo>
                        <a:pt x="957411" y="170111"/>
                      </a:moveTo>
                      <a:cubicBezTo>
                        <a:pt x="1050578" y="170111"/>
                        <a:pt x="1113457" y="181794"/>
                        <a:pt x="1146051" y="205160"/>
                      </a:cubicBezTo>
                      <a:cubicBezTo>
                        <a:pt x="1178644" y="228526"/>
                        <a:pt x="1194941" y="262533"/>
                        <a:pt x="1194941" y="307181"/>
                      </a:cubicBezTo>
                      <a:cubicBezTo>
                        <a:pt x="1194941" y="336947"/>
                        <a:pt x="1186755" y="385911"/>
                        <a:pt x="1170384" y="454075"/>
                      </a:cubicBezTo>
                      <a:cubicBezTo>
                        <a:pt x="1155204" y="518666"/>
                        <a:pt x="1147613" y="563612"/>
                        <a:pt x="1147613" y="588913"/>
                      </a:cubicBezTo>
                      <a:cubicBezTo>
                        <a:pt x="1147613" y="610344"/>
                        <a:pt x="1151483" y="632222"/>
                        <a:pt x="1159222" y="654546"/>
                      </a:cubicBezTo>
                      <a:lnTo>
                        <a:pt x="981968" y="654546"/>
                      </a:lnTo>
                      <a:cubicBezTo>
                        <a:pt x="977801" y="635794"/>
                        <a:pt x="975717" y="617786"/>
                        <a:pt x="975717" y="600522"/>
                      </a:cubicBezTo>
                      <a:cubicBezTo>
                        <a:pt x="928092" y="643979"/>
                        <a:pt x="874960" y="665708"/>
                        <a:pt x="816322" y="665708"/>
                      </a:cubicBezTo>
                      <a:cubicBezTo>
                        <a:pt x="756493" y="665708"/>
                        <a:pt x="713482" y="651718"/>
                        <a:pt x="687288" y="623739"/>
                      </a:cubicBezTo>
                      <a:cubicBezTo>
                        <a:pt x="661095" y="595759"/>
                        <a:pt x="647997" y="563315"/>
                        <a:pt x="647997" y="526405"/>
                      </a:cubicBezTo>
                      <a:cubicBezTo>
                        <a:pt x="647997" y="484436"/>
                        <a:pt x="659680" y="452438"/>
                        <a:pt x="683047" y="430411"/>
                      </a:cubicBezTo>
                      <a:cubicBezTo>
                        <a:pt x="706413" y="408384"/>
                        <a:pt x="735211" y="393427"/>
                        <a:pt x="769441" y="385539"/>
                      </a:cubicBezTo>
                      <a:cubicBezTo>
                        <a:pt x="803672" y="377651"/>
                        <a:pt x="850404" y="370731"/>
                        <a:pt x="909637" y="364778"/>
                      </a:cubicBezTo>
                      <a:cubicBezTo>
                        <a:pt x="962322" y="359122"/>
                        <a:pt x="997446" y="353616"/>
                        <a:pt x="1015008" y="348258"/>
                      </a:cubicBezTo>
                      <a:cubicBezTo>
                        <a:pt x="1018580" y="334268"/>
                        <a:pt x="1020365" y="323552"/>
                        <a:pt x="1020365" y="316111"/>
                      </a:cubicBezTo>
                      <a:cubicBezTo>
                        <a:pt x="1020365" y="304205"/>
                        <a:pt x="1014338" y="294680"/>
                        <a:pt x="1002283" y="287536"/>
                      </a:cubicBezTo>
                      <a:cubicBezTo>
                        <a:pt x="990228" y="280392"/>
                        <a:pt x="974229" y="276820"/>
                        <a:pt x="954286" y="276820"/>
                      </a:cubicBezTo>
                      <a:cubicBezTo>
                        <a:pt x="933450" y="276820"/>
                        <a:pt x="916558" y="280169"/>
                        <a:pt x="903610" y="286866"/>
                      </a:cubicBezTo>
                      <a:cubicBezTo>
                        <a:pt x="890662" y="293564"/>
                        <a:pt x="879276" y="307628"/>
                        <a:pt x="869454" y="329059"/>
                      </a:cubicBezTo>
                      <a:lnTo>
                        <a:pt x="700236" y="310753"/>
                      </a:lnTo>
                      <a:cubicBezTo>
                        <a:pt x="711249" y="265807"/>
                        <a:pt x="736327" y="231130"/>
                        <a:pt x="775469" y="206722"/>
                      </a:cubicBezTo>
                      <a:cubicBezTo>
                        <a:pt x="814611" y="182314"/>
                        <a:pt x="875258" y="170111"/>
                        <a:pt x="957411" y="170111"/>
                      </a:cubicBezTo>
                      <a:close/>
                      <a:moveTo>
                        <a:pt x="317450" y="129481"/>
                      </a:moveTo>
                      <a:lnTo>
                        <a:pt x="283518" y="283518"/>
                      </a:lnTo>
                      <a:lnTo>
                        <a:pt x="351830" y="283518"/>
                      </a:lnTo>
                      <a:cubicBezTo>
                        <a:pt x="383679" y="283518"/>
                        <a:pt x="409798" y="274141"/>
                        <a:pt x="430188" y="255389"/>
                      </a:cubicBezTo>
                      <a:cubicBezTo>
                        <a:pt x="450577" y="236637"/>
                        <a:pt x="460772" y="214313"/>
                        <a:pt x="460772" y="188416"/>
                      </a:cubicBezTo>
                      <a:cubicBezTo>
                        <a:pt x="460772" y="149126"/>
                        <a:pt x="439489" y="129481"/>
                        <a:pt x="396925" y="129481"/>
                      </a:cubicBezTo>
                      <a:lnTo>
                        <a:pt x="317450" y="129481"/>
                      </a:lnTo>
                      <a:close/>
                      <a:moveTo>
                        <a:pt x="1579364" y="5358"/>
                      </a:moveTo>
                      <a:lnTo>
                        <a:pt x="1541859" y="180826"/>
                      </a:lnTo>
                      <a:lnTo>
                        <a:pt x="1636067" y="180826"/>
                      </a:lnTo>
                      <a:lnTo>
                        <a:pt x="1608385" y="310753"/>
                      </a:lnTo>
                      <a:lnTo>
                        <a:pt x="1513284" y="310753"/>
                      </a:lnTo>
                      <a:lnTo>
                        <a:pt x="1478458" y="478185"/>
                      </a:lnTo>
                      <a:cubicBezTo>
                        <a:pt x="1476077" y="485329"/>
                        <a:pt x="1474887" y="492919"/>
                        <a:pt x="1474887" y="500956"/>
                      </a:cubicBezTo>
                      <a:cubicBezTo>
                        <a:pt x="1474887" y="522387"/>
                        <a:pt x="1489025" y="533102"/>
                        <a:pt x="1517303" y="533102"/>
                      </a:cubicBezTo>
                      <a:cubicBezTo>
                        <a:pt x="1526232" y="533102"/>
                        <a:pt x="1544985" y="530275"/>
                        <a:pt x="1573560" y="524619"/>
                      </a:cubicBezTo>
                      <a:lnTo>
                        <a:pt x="1546324" y="654546"/>
                      </a:lnTo>
                      <a:cubicBezTo>
                        <a:pt x="1491555" y="661988"/>
                        <a:pt x="1451372" y="665708"/>
                        <a:pt x="1425773" y="665708"/>
                      </a:cubicBezTo>
                      <a:cubicBezTo>
                        <a:pt x="1374874" y="665708"/>
                        <a:pt x="1338783" y="653504"/>
                        <a:pt x="1317501" y="629097"/>
                      </a:cubicBezTo>
                      <a:cubicBezTo>
                        <a:pt x="1296218" y="604689"/>
                        <a:pt x="1285577" y="578049"/>
                        <a:pt x="1285577" y="549176"/>
                      </a:cubicBezTo>
                      <a:cubicBezTo>
                        <a:pt x="1285577" y="539651"/>
                        <a:pt x="1289893" y="514201"/>
                        <a:pt x="1298525" y="472827"/>
                      </a:cubicBezTo>
                      <a:lnTo>
                        <a:pt x="1332458" y="310753"/>
                      </a:lnTo>
                      <a:lnTo>
                        <a:pt x="1267271" y="310753"/>
                      </a:lnTo>
                      <a:lnTo>
                        <a:pt x="1294060" y="180826"/>
                      </a:lnTo>
                      <a:lnTo>
                        <a:pt x="1360587" y="180826"/>
                      </a:lnTo>
                      <a:lnTo>
                        <a:pt x="1376213" y="106710"/>
                      </a:lnTo>
                      <a:lnTo>
                        <a:pt x="1579364" y="5358"/>
                      </a:lnTo>
                      <a:close/>
                      <a:moveTo>
                        <a:pt x="4534049" y="0"/>
                      </a:moveTo>
                      <a:lnTo>
                        <a:pt x="4716215" y="0"/>
                      </a:lnTo>
                      <a:lnTo>
                        <a:pt x="4575572" y="654546"/>
                      </a:lnTo>
                      <a:lnTo>
                        <a:pt x="4407247" y="654546"/>
                      </a:lnTo>
                      <a:lnTo>
                        <a:pt x="4416177" y="607219"/>
                      </a:lnTo>
                      <a:lnTo>
                        <a:pt x="4414391" y="604986"/>
                      </a:lnTo>
                      <a:cubicBezTo>
                        <a:pt x="4388793" y="628799"/>
                        <a:pt x="4365650" y="644872"/>
                        <a:pt x="4344963" y="653207"/>
                      </a:cubicBezTo>
                      <a:cubicBezTo>
                        <a:pt x="4324276" y="661541"/>
                        <a:pt x="4299645" y="665708"/>
                        <a:pt x="4271070" y="665708"/>
                      </a:cubicBezTo>
                      <a:cubicBezTo>
                        <a:pt x="4217492" y="665708"/>
                        <a:pt x="4176489" y="647923"/>
                        <a:pt x="4148063" y="612353"/>
                      </a:cubicBezTo>
                      <a:cubicBezTo>
                        <a:pt x="4119637" y="576783"/>
                        <a:pt x="4105424" y="528935"/>
                        <a:pt x="4105424" y="468809"/>
                      </a:cubicBezTo>
                      <a:cubicBezTo>
                        <a:pt x="4105424" y="388441"/>
                        <a:pt x="4126781" y="318418"/>
                        <a:pt x="4169495" y="258738"/>
                      </a:cubicBezTo>
                      <a:cubicBezTo>
                        <a:pt x="4212208" y="199058"/>
                        <a:pt x="4266158" y="169218"/>
                        <a:pt x="4331345" y="169218"/>
                      </a:cubicBezTo>
                      <a:cubicBezTo>
                        <a:pt x="4398020" y="169218"/>
                        <a:pt x="4448324" y="194072"/>
                        <a:pt x="4482257" y="243781"/>
                      </a:cubicBezTo>
                      <a:lnTo>
                        <a:pt x="4534049" y="0"/>
                      </a:lnTo>
                      <a:close/>
                      <a:moveTo>
                        <a:pt x="3308003" y="0"/>
                      </a:moveTo>
                      <a:lnTo>
                        <a:pt x="3490169" y="0"/>
                      </a:lnTo>
                      <a:lnTo>
                        <a:pt x="3464272" y="125016"/>
                      </a:lnTo>
                      <a:lnTo>
                        <a:pt x="3282553" y="125016"/>
                      </a:lnTo>
                      <a:lnTo>
                        <a:pt x="3308003" y="0"/>
                      </a:lnTo>
                      <a:close/>
                      <a:moveTo>
                        <a:pt x="2703760" y="0"/>
                      </a:moveTo>
                      <a:lnTo>
                        <a:pt x="3206055" y="0"/>
                      </a:lnTo>
                      <a:lnTo>
                        <a:pt x="3175694" y="139750"/>
                      </a:lnTo>
                      <a:lnTo>
                        <a:pt x="2875657" y="139750"/>
                      </a:lnTo>
                      <a:lnTo>
                        <a:pt x="2850207" y="256729"/>
                      </a:lnTo>
                      <a:lnTo>
                        <a:pt x="3143548" y="256729"/>
                      </a:lnTo>
                      <a:lnTo>
                        <a:pt x="3114526" y="389334"/>
                      </a:lnTo>
                      <a:lnTo>
                        <a:pt x="2819846" y="389334"/>
                      </a:lnTo>
                      <a:lnTo>
                        <a:pt x="2766268" y="654546"/>
                      </a:lnTo>
                      <a:lnTo>
                        <a:pt x="2564011" y="654546"/>
                      </a:lnTo>
                      <a:lnTo>
                        <a:pt x="2703760" y="0"/>
                      </a:lnTo>
                      <a:close/>
                      <a:moveTo>
                        <a:pt x="1780431" y="0"/>
                      </a:moveTo>
                      <a:lnTo>
                        <a:pt x="1962150" y="0"/>
                      </a:lnTo>
                      <a:lnTo>
                        <a:pt x="1911251" y="236637"/>
                      </a:lnTo>
                      <a:lnTo>
                        <a:pt x="1913037" y="238423"/>
                      </a:lnTo>
                      <a:cubicBezTo>
                        <a:pt x="1957090" y="192881"/>
                        <a:pt x="2013198" y="170111"/>
                        <a:pt x="2081361" y="170111"/>
                      </a:cubicBezTo>
                      <a:cubicBezTo>
                        <a:pt x="2123926" y="170111"/>
                        <a:pt x="2155850" y="181124"/>
                        <a:pt x="2177132" y="203150"/>
                      </a:cubicBezTo>
                      <a:cubicBezTo>
                        <a:pt x="2198414" y="225177"/>
                        <a:pt x="2209056" y="251966"/>
                        <a:pt x="2209056" y="283518"/>
                      </a:cubicBezTo>
                      <a:cubicBezTo>
                        <a:pt x="2209056" y="302568"/>
                        <a:pt x="2203103" y="340072"/>
                        <a:pt x="2191196" y="396032"/>
                      </a:cubicBezTo>
                      <a:lnTo>
                        <a:pt x="2136279" y="654546"/>
                      </a:lnTo>
                      <a:lnTo>
                        <a:pt x="1954113" y="654546"/>
                      </a:lnTo>
                      <a:lnTo>
                        <a:pt x="2000994" y="434429"/>
                      </a:lnTo>
                      <a:cubicBezTo>
                        <a:pt x="2012305" y="380554"/>
                        <a:pt x="2017960" y="349746"/>
                        <a:pt x="2017960" y="342007"/>
                      </a:cubicBezTo>
                      <a:cubicBezTo>
                        <a:pt x="2017960" y="315813"/>
                        <a:pt x="2006054" y="302716"/>
                        <a:pt x="1982242" y="302716"/>
                      </a:cubicBezTo>
                      <a:cubicBezTo>
                        <a:pt x="1955453" y="302716"/>
                        <a:pt x="1932087" y="315292"/>
                        <a:pt x="1912144" y="340444"/>
                      </a:cubicBezTo>
                      <a:cubicBezTo>
                        <a:pt x="1892201" y="365596"/>
                        <a:pt x="1877169" y="401836"/>
                        <a:pt x="1867049" y="449163"/>
                      </a:cubicBezTo>
                      <a:lnTo>
                        <a:pt x="1822400" y="654546"/>
                      </a:lnTo>
                      <a:lnTo>
                        <a:pt x="1639342" y="654546"/>
                      </a:lnTo>
                      <a:lnTo>
                        <a:pt x="1780431" y="0"/>
                      </a:lnTo>
                      <a:close/>
                      <a:moveTo>
                        <a:pt x="141536" y="0"/>
                      </a:moveTo>
                      <a:lnTo>
                        <a:pt x="438894" y="0"/>
                      </a:lnTo>
                      <a:cubicBezTo>
                        <a:pt x="494854" y="0"/>
                        <a:pt x="537046" y="6623"/>
                        <a:pt x="565472" y="19869"/>
                      </a:cubicBezTo>
                      <a:cubicBezTo>
                        <a:pt x="593898" y="33114"/>
                        <a:pt x="615553" y="52760"/>
                        <a:pt x="630436" y="78805"/>
                      </a:cubicBezTo>
                      <a:cubicBezTo>
                        <a:pt x="645319" y="104849"/>
                        <a:pt x="652760" y="136773"/>
                        <a:pt x="652760" y="174575"/>
                      </a:cubicBezTo>
                      <a:cubicBezTo>
                        <a:pt x="652760" y="223689"/>
                        <a:pt x="639440" y="267370"/>
                        <a:pt x="612800" y="305619"/>
                      </a:cubicBezTo>
                      <a:cubicBezTo>
                        <a:pt x="586160" y="343867"/>
                        <a:pt x="552673" y="371326"/>
                        <a:pt x="512341" y="387995"/>
                      </a:cubicBezTo>
                      <a:cubicBezTo>
                        <a:pt x="472008" y="404664"/>
                        <a:pt x="416123" y="412998"/>
                        <a:pt x="344686" y="412998"/>
                      </a:cubicBezTo>
                      <a:lnTo>
                        <a:pt x="254943" y="412998"/>
                      </a:lnTo>
                      <a:lnTo>
                        <a:pt x="204043" y="654546"/>
                      </a:lnTo>
                      <a:lnTo>
                        <a:pt x="0" y="654546"/>
                      </a:lnTo>
                      <a:lnTo>
                        <a:pt x="1415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pic>
        <p:nvPicPr>
          <p:cNvPr id="1347" name="Picture 3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43" y="4605881"/>
            <a:ext cx="1534142" cy="193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23" y="4470440"/>
            <a:ext cx="1186527" cy="20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9" name="Picture 3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76" y="4451421"/>
            <a:ext cx="1490111" cy="208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0" name="Picture 3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751" y="4826044"/>
            <a:ext cx="955942" cy="174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5" name="正方形/長方形 1"/>
          <p:cNvSpPr>
            <a:spLocks noChangeArrowheads="1"/>
          </p:cNvSpPr>
          <p:nvPr/>
        </p:nvSpPr>
        <p:spPr bwMode="auto">
          <a:xfrm>
            <a:off x="8341497" y="7263749"/>
            <a:ext cx="5896669" cy="2465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06" name="WordArt 328"/>
          <p:cNvSpPr>
            <a:spLocks noChangeArrowheads="1" noChangeShapeType="1" noTextEdit="1"/>
          </p:cNvSpPr>
          <p:nvPr/>
        </p:nvSpPr>
        <p:spPr bwMode="auto">
          <a:xfrm>
            <a:off x="9183354" y="7310013"/>
            <a:ext cx="4121795" cy="1375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高耐久ハードウェア＆</a:t>
            </a:r>
            <a:r>
              <a:rPr lang="en-US" altLang="ja-JP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RAID</a:t>
            </a: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１</a:t>
            </a:r>
            <a:r>
              <a:rPr lang="en-US" altLang="ja-JP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(</a:t>
            </a: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ミラーリング</a:t>
            </a:r>
            <a:r>
              <a:rPr lang="en-US" altLang="ja-JP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)</a:t>
            </a: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仕様</a:t>
            </a:r>
            <a:r>
              <a:rPr lang="en-US" altLang="ja-JP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!</a:t>
            </a: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データ保全</a:t>
            </a:r>
            <a:r>
              <a:rPr lang="en-US" altLang="ja-JP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PC</a:t>
            </a:r>
            <a:r>
              <a:rPr lang="ja-JP" altLang="en-US" sz="1200" kern="10">
                <a:solidFill>
                  <a:srgbClr val="000000"/>
                </a:solidFill>
                <a:latin typeface="ヒラギノ角ゴ5"/>
                <a:ea typeface="ヒラギノ角ゴ5"/>
              </a:rPr>
              <a:t>の完成形</a:t>
            </a:r>
          </a:p>
        </p:txBody>
      </p:sp>
      <p:grpSp>
        <p:nvGrpSpPr>
          <p:cNvPr id="1607" name="Group 329"/>
          <p:cNvGrpSpPr>
            <a:grpSpLocks/>
          </p:cNvGrpSpPr>
          <p:nvPr/>
        </p:nvGrpSpPr>
        <p:grpSpPr bwMode="auto">
          <a:xfrm>
            <a:off x="8378206" y="7563853"/>
            <a:ext cx="5808567" cy="289755"/>
            <a:chOff x="1367" y="3269"/>
            <a:chExt cx="9620" cy="482"/>
          </a:xfrm>
        </p:grpSpPr>
        <p:grpSp>
          <p:nvGrpSpPr>
            <p:cNvPr id="1614" name="グラフィックス 3"/>
            <p:cNvGrpSpPr>
              <a:grpSpLocks/>
            </p:cNvGrpSpPr>
            <p:nvPr/>
          </p:nvGrpSpPr>
          <p:grpSpPr bwMode="auto">
            <a:xfrm>
              <a:off x="1367" y="3339"/>
              <a:ext cx="563" cy="412"/>
              <a:chOff x="1399448" y="2537904"/>
              <a:chExt cx="571500" cy="419100"/>
            </a:xfrm>
          </p:grpSpPr>
          <p:sp>
            <p:nvSpPr>
              <p:cNvPr id="1634" name="グラフィックス 3"/>
              <p:cNvSpPr>
                <a:spLocks/>
              </p:cNvSpPr>
              <p:nvPr/>
            </p:nvSpPr>
            <p:spPr bwMode="auto">
              <a:xfrm>
                <a:off x="1437546" y="257600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5" name="グラフィックス 3"/>
              <p:cNvSpPr>
                <a:spLocks/>
              </p:cNvSpPr>
              <p:nvPr/>
            </p:nvSpPr>
            <p:spPr bwMode="auto">
              <a:xfrm>
                <a:off x="1437546" y="272840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6" name="グラフィックス 3"/>
              <p:cNvSpPr>
                <a:spLocks/>
              </p:cNvSpPr>
              <p:nvPr/>
            </p:nvSpPr>
            <p:spPr bwMode="auto">
              <a:xfrm>
                <a:off x="1437546" y="269982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7" name="グラフィックス 3"/>
              <p:cNvSpPr>
                <a:spLocks/>
              </p:cNvSpPr>
              <p:nvPr/>
            </p:nvSpPr>
            <p:spPr bwMode="auto">
              <a:xfrm>
                <a:off x="1437546" y="267125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8" name="グラフィックス 3"/>
              <p:cNvSpPr>
                <a:spLocks/>
              </p:cNvSpPr>
              <p:nvPr/>
            </p:nvSpPr>
            <p:spPr bwMode="auto">
              <a:xfrm>
                <a:off x="1437546" y="264267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9" name="グラフィックス 3"/>
              <p:cNvSpPr>
                <a:spLocks/>
              </p:cNvSpPr>
              <p:nvPr/>
            </p:nvSpPr>
            <p:spPr bwMode="auto">
              <a:xfrm>
                <a:off x="1437546" y="261410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0" name="グラフィックス 3"/>
              <p:cNvSpPr>
                <a:spLocks/>
              </p:cNvSpPr>
              <p:nvPr/>
            </p:nvSpPr>
            <p:spPr bwMode="auto">
              <a:xfrm>
                <a:off x="1494696" y="2595054"/>
                <a:ext cx="123825" cy="19050"/>
              </a:xfrm>
              <a:custGeom>
                <a:avLst/>
                <a:gdLst>
                  <a:gd name="T0" fmla="*/ 0 w 123825"/>
                  <a:gd name="T1" fmla="*/ 0 h 19050"/>
                  <a:gd name="T2" fmla="*/ 123825 w 123825"/>
                  <a:gd name="T3" fmla="*/ 0 h 19050"/>
                  <a:gd name="T4" fmla="*/ 123825 w 123825"/>
                  <a:gd name="T5" fmla="*/ 19050 h 19050"/>
                  <a:gd name="T6" fmla="*/ 0 w 12382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3825" h="1905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1" name="グラフィックス 3"/>
              <p:cNvSpPr>
                <a:spLocks/>
              </p:cNvSpPr>
              <p:nvPr/>
            </p:nvSpPr>
            <p:spPr bwMode="auto">
              <a:xfrm>
                <a:off x="1494696" y="2623629"/>
                <a:ext cx="95250" cy="19050"/>
              </a:xfrm>
              <a:custGeom>
                <a:avLst/>
                <a:gdLst>
                  <a:gd name="T0" fmla="*/ 0 w 95250"/>
                  <a:gd name="T1" fmla="*/ 0 h 19050"/>
                  <a:gd name="T2" fmla="*/ 95250 w 95250"/>
                  <a:gd name="T3" fmla="*/ 0 h 19050"/>
                  <a:gd name="T4" fmla="*/ 95250 w 95250"/>
                  <a:gd name="T5" fmla="*/ 19050 h 19050"/>
                  <a:gd name="T6" fmla="*/ 0 w 952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250" h="19050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2" name="グラフィックス 3"/>
              <p:cNvSpPr>
                <a:spLocks/>
              </p:cNvSpPr>
              <p:nvPr/>
            </p:nvSpPr>
            <p:spPr bwMode="auto">
              <a:xfrm>
                <a:off x="1494696" y="2652204"/>
                <a:ext cx="104775" cy="19050"/>
              </a:xfrm>
              <a:custGeom>
                <a:avLst/>
                <a:gdLst>
                  <a:gd name="T0" fmla="*/ 0 w 104775"/>
                  <a:gd name="T1" fmla="*/ 0 h 19050"/>
                  <a:gd name="T2" fmla="*/ 104775 w 104775"/>
                  <a:gd name="T3" fmla="*/ 0 h 19050"/>
                  <a:gd name="T4" fmla="*/ 104775 w 104775"/>
                  <a:gd name="T5" fmla="*/ 19050 h 19050"/>
                  <a:gd name="T6" fmla="*/ 0 w 10477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775" h="19050">
                    <a:moveTo>
                      <a:pt x="0" y="0"/>
                    </a:moveTo>
                    <a:lnTo>
                      <a:pt x="104775" y="0"/>
                    </a:lnTo>
                    <a:lnTo>
                      <a:pt x="10477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3" name="グラフィックス 3"/>
              <p:cNvSpPr>
                <a:spLocks/>
              </p:cNvSpPr>
              <p:nvPr/>
            </p:nvSpPr>
            <p:spPr bwMode="auto">
              <a:xfrm>
                <a:off x="1494696" y="2680779"/>
                <a:ext cx="38100" cy="19050"/>
              </a:xfrm>
              <a:custGeom>
                <a:avLst/>
                <a:gdLst>
                  <a:gd name="T0" fmla="*/ 0 w 38100"/>
                  <a:gd name="T1" fmla="*/ 0 h 19050"/>
                  <a:gd name="T2" fmla="*/ 38100 w 38100"/>
                  <a:gd name="T3" fmla="*/ 0 h 19050"/>
                  <a:gd name="T4" fmla="*/ 38100 w 38100"/>
                  <a:gd name="T5" fmla="*/ 19050 h 19050"/>
                  <a:gd name="T6" fmla="*/ 0 w 3810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00" h="190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644" name="グラフィックス 3"/>
              <p:cNvGrpSpPr>
                <a:grpSpLocks/>
              </p:cNvGrpSpPr>
              <p:nvPr/>
            </p:nvGrpSpPr>
            <p:grpSpPr bwMode="auto">
              <a:xfrm>
                <a:off x="1399448" y="2537904"/>
                <a:ext cx="571500" cy="419100"/>
                <a:chOff x="1399448" y="2537904"/>
                <a:chExt cx="571500" cy="419100"/>
              </a:xfrm>
            </p:grpSpPr>
            <p:sp>
              <p:nvSpPr>
                <p:cNvPr id="1645" name="グラフィックス 3"/>
                <p:cNvSpPr>
                  <a:spLocks/>
                </p:cNvSpPr>
                <p:nvPr/>
              </p:nvSpPr>
              <p:spPr bwMode="auto">
                <a:xfrm>
                  <a:off x="1699072" y="2784963"/>
                  <a:ext cx="115908" cy="81419"/>
                </a:xfrm>
                <a:custGeom>
                  <a:avLst/>
                  <a:gdLst>
                    <a:gd name="T0" fmla="*/ 79859 w 115908"/>
                    <a:gd name="T1" fmla="*/ 0 h 81419"/>
                    <a:gd name="T2" fmla="*/ 43617 w 115908"/>
                    <a:gd name="T3" fmla="*/ 8096 h 81419"/>
                    <a:gd name="T4" fmla="*/ 7079 w 115908"/>
                    <a:gd name="T5" fmla="*/ 36957 h 81419"/>
                    <a:gd name="T6" fmla="*/ 1707 w 115908"/>
                    <a:gd name="T7" fmla="*/ 65418 h 81419"/>
                    <a:gd name="T8" fmla="*/ 36035 w 115908"/>
                    <a:gd name="T9" fmla="*/ 81420 h 81419"/>
                    <a:gd name="T10" fmla="*/ 72268 w 115908"/>
                    <a:gd name="T11" fmla="*/ 73323 h 81419"/>
                    <a:gd name="T12" fmla="*/ 114178 w 115908"/>
                    <a:gd name="T13" fmla="*/ 16002 h 81419"/>
                    <a:gd name="T14" fmla="*/ 79859 w 115908"/>
                    <a:gd name="T15" fmla="*/ 0 h 81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908" h="81419">
                      <a:moveTo>
                        <a:pt x="79859" y="0"/>
                      </a:moveTo>
                      <a:cubicBezTo>
                        <a:pt x="68201" y="0"/>
                        <a:pt x="55675" y="2800"/>
                        <a:pt x="43617" y="8096"/>
                      </a:cubicBezTo>
                      <a:cubicBezTo>
                        <a:pt x="27900" y="15011"/>
                        <a:pt x="14927" y="25260"/>
                        <a:pt x="7079" y="36957"/>
                      </a:cubicBezTo>
                      <a:cubicBezTo>
                        <a:pt x="126" y="47358"/>
                        <a:pt x="-1789" y="57464"/>
                        <a:pt x="1707" y="65418"/>
                      </a:cubicBezTo>
                      <a:cubicBezTo>
                        <a:pt x="6117" y="75438"/>
                        <a:pt x="18947" y="81420"/>
                        <a:pt x="36035" y="81420"/>
                      </a:cubicBezTo>
                      <a:cubicBezTo>
                        <a:pt x="47693" y="81420"/>
                        <a:pt x="60219" y="78629"/>
                        <a:pt x="72268" y="73323"/>
                      </a:cubicBezTo>
                      <a:cubicBezTo>
                        <a:pt x="102757" y="59931"/>
                        <a:pt x="121950" y="33680"/>
                        <a:pt x="114178" y="16002"/>
                      </a:cubicBezTo>
                      <a:cubicBezTo>
                        <a:pt x="109777" y="5972"/>
                        <a:pt x="96947" y="0"/>
                        <a:pt x="79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46" name="グラフィックス 3"/>
                <p:cNvSpPr>
                  <a:spLocks/>
                </p:cNvSpPr>
                <p:nvPr/>
              </p:nvSpPr>
              <p:spPr bwMode="auto">
                <a:xfrm>
                  <a:off x="1399448" y="2537904"/>
                  <a:ext cx="571500" cy="419100"/>
                </a:xfrm>
                <a:custGeom>
                  <a:avLst/>
                  <a:gdLst>
                    <a:gd name="T0" fmla="*/ 518779 w 571500"/>
                    <a:gd name="T1" fmla="*/ 342900 h 419100"/>
                    <a:gd name="T2" fmla="*/ 495300 w 571500"/>
                    <a:gd name="T3" fmla="*/ 307686 h 419100"/>
                    <a:gd name="T4" fmla="*/ 495300 w 571500"/>
                    <a:gd name="T5" fmla="*/ 95250 h 419100"/>
                    <a:gd name="T6" fmla="*/ 571500 w 571500"/>
                    <a:gd name="T7" fmla="*/ 95250 h 419100"/>
                    <a:gd name="T8" fmla="*/ 571500 w 571500"/>
                    <a:gd name="T9" fmla="*/ 29423 h 419100"/>
                    <a:gd name="T10" fmla="*/ 542077 w 571500"/>
                    <a:gd name="T11" fmla="*/ 0 h 419100"/>
                    <a:gd name="T12" fmla="*/ 323850 w 571500"/>
                    <a:gd name="T13" fmla="*/ 0 h 419100"/>
                    <a:gd name="T14" fmla="*/ 29423 w 571500"/>
                    <a:gd name="T15" fmla="*/ 0 h 419100"/>
                    <a:gd name="T16" fmla="*/ 0 w 571500"/>
                    <a:gd name="T17" fmla="*/ 29423 h 419100"/>
                    <a:gd name="T18" fmla="*/ 0 w 571500"/>
                    <a:gd name="T19" fmla="*/ 247650 h 419100"/>
                    <a:gd name="T20" fmla="*/ 0 w 571500"/>
                    <a:gd name="T21" fmla="*/ 389677 h 419100"/>
                    <a:gd name="T22" fmla="*/ 29423 w 571500"/>
                    <a:gd name="T23" fmla="*/ 419100 h 419100"/>
                    <a:gd name="T24" fmla="*/ 542077 w 571500"/>
                    <a:gd name="T25" fmla="*/ 419100 h 419100"/>
                    <a:gd name="T26" fmla="*/ 571500 w 571500"/>
                    <a:gd name="T27" fmla="*/ 389677 h 419100"/>
                    <a:gd name="T28" fmla="*/ 571500 w 571500"/>
                    <a:gd name="T29" fmla="*/ 342900 h 419100"/>
                    <a:gd name="T30" fmla="*/ 518779 w 571500"/>
                    <a:gd name="T31" fmla="*/ 342900 h 419100"/>
                    <a:gd name="T32" fmla="*/ 523875 w 571500"/>
                    <a:gd name="T33" fmla="*/ 38100 h 419100"/>
                    <a:gd name="T34" fmla="*/ 533400 w 571500"/>
                    <a:gd name="T35" fmla="*/ 47625 h 419100"/>
                    <a:gd name="T36" fmla="*/ 523875 w 571500"/>
                    <a:gd name="T37" fmla="*/ 57150 h 419100"/>
                    <a:gd name="T38" fmla="*/ 514350 w 571500"/>
                    <a:gd name="T39" fmla="*/ 47625 h 419100"/>
                    <a:gd name="T40" fmla="*/ 523875 w 571500"/>
                    <a:gd name="T41" fmla="*/ 38100 h 419100"/>
                    <a:gd name="T42" fmla="*/ 47625 w 571500"/>
                    <a:gd name="T43" fmla="*/ 381000 h 419100"/>
                    <a:gd name="T44" fmla="*/ 38100 w 571500"/>
                    <a:gd name="T45" fmla="*/ 371475 h 419100"/>
                    <a:gd name="T46" fmla="*/ 47625 w 571500"/>
                    <a:gd name="T47" fmla="*/ 361950 h 419100"/>
                    <a:gd name="T48" fmla="*/ 57150 w 571500"/>
                    <a:gd name="T49" fmla="*/ 371475 h 419100"/>
                    <a:gd name="T50" fmla="*/ 47625 w 571500"/>
                    <a:gd name="T51" fmla="*/ 381000 h 419100"/>
                    <a:gd name="T52" fmla="*/ 85725 w 571500"/>
                    <a:gd name="T53" fmla="*/ 228600 h 419100"/>
                    <a:gd name="T54" fmla="*/ 19050 w 571500"/>
                    <a:gd name="T55" fmla="*/ 228600 h 419100"/>
                    <a:gd name="T56" fmla="*/ 19050 w 571500"/>
                    <a:gd name="T57" fmla="*/ 29423 h 419100"/>
                    <a:gd name="T58" fmla="*/ 29423 w 571500"/>
                    <a:gd name="T59" fmla="*/ 19050 h 419100"/>
                    <a:gd name="T60" fmla="*/ 304600 w 571500"/>
                    <a:gd name="T61" fmla="*/ 19050 h 419100"/>
                    <a:gd name="T62" fmla="*/ 85725 w 571500"/>
                    <a:gd name="T63" fmla="*/ 228600 h 419100"/>
                    <a:gd name="T64" fmla="*/ 379562 w 571500"/>
                    <a:gd name="T65" fmla="*/ 337823 h 419100"/>
                    <a:gd name="T66" fmla="*/ 335671 w 571500"/>
                    <a:gd name="T67" fmla="*/ 347529 h 419100"/>
                    <a:gd name="T68" fmla="*/ 283893 w 571500"/>
                    <a:gd name="T69" fmla="*/ 320145 h 419100"/>
                    <a:gd name="T70" fmla="*/ 290884 w 571500"/>
                    <a:gd name="T71" fmla="*/ 273425 h 419100"/>
                    <a:gd name="T72" fmla="*/ 335575 w 571500"/>
                    <a:gd name="T73" fmla="*/ 237715 h 419100"/>
                    <a:gd name="T74" fmla="*/ 379476 w 571500"/>
                    <a:gd name="T75" fmla="*/ 228009 h 419100"/>
                    <a:gd name="T76" fmla="*/ 431244 w 571500"/>
                    <a:gd name="T77" fmla="*/ 255403 h 419100"/>
                    <a:gd name="T78" fmla="*/ 379562 w 571500"/>
                    <a:gd name="T79" fmla="*/ 337823 h 419100"/>
                    <a:gd name="T80" fmla="*/ 523875 w 571500"/>
                    <a:gd name="T81" fmla="*/ 381000 h 419100"/>
                    <a:gd name="T82" fmla="*/ 514350 w 571500"/>
                    <a:gd name="T83" fmla="*/ 371475 h 419100"/>
                    <a:gd name="T84" fmla="*/ 523875 w 571500"/>
                    <a:gd name="T85" fmla="*/ 361950 h 419100"/>
                    <a:gd name="T86" fmla="*/ 533400 w 571500"/>
                    <a:gd name="T87" fmla="*/ 371475 h 419100"/>
                    <a:gd name="T88" fmla="*/ 523875 w 571500"/>
                    <a:gd name="T89" fmla="*/ 381000 h 4191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71500" h="419100">
                      <a:moveTo>
                        <a:pt x="518779" y="342900"/>
                      </a:moveTo>
                      <a:lnTo>
                        <a:pt x="495300" y="307686"/>
                      </a:lnTo>
                      <a:lnTo>
                        <a:pt x="495300" y="95250"/>
                      </a:lnTo>
                      <a:lnTo>
                        <a:pt x="571500" y="95250"/>
                      </a:lnTo>
                      <a:lnTo>
                        <a:pt x="571500" y="29423"/>
                      </a:lnTo>
                      <a:cubicBezTo>
                        <a:pt x="571500" y="13202"/>
                        <a:pt x="558298" y="0"/>
                        <a:pt x="542077" y="0"/>
                      </a:cubicBezTo>
                      <a:lnTo>
                        <a:pt x="323850" y="0"/>
                      </a:lnTo>
                      <a:lnTo>
                        <a:pt x="29423" y="0"/>
                      </a:lnTo>
                      <a:cubicBezTo>
                        <a:pt x="13202" y="0"/>
                        <a:pt x="0" y="13202"/>
                        <a:pt x="0" y="29423"/>
                      </a:cubicBezTo>
                      <a:lnTo>
                        <a:pt x="0" y="247650"/>
                      </a:lnTo>
                      <a:lnTo>
                        <a:pt x="0" y="389677"/>
                      </a:lnTo>
                      <a:cubicBezTo>
                        <a:pt x="0" y="405898"/>
                        <a:pt x="13202" y="419100"/>
                        <a:pt x="29423" y="419100"/>
                      </a:cubicBezTo>
                      <a:lnTo>
                        <a:pt x="542077" y="419100"/>
                      </a:lnTo>
                      <a:cubicBezTo>
                        <a:pt x="558298" y="419100"/>
                        <a:pt x="571500" y="405898"/>
                        <a:pt x="571500" y="389677"/>
                      </a:cubicBezTo>
                      <a:lnTo>
                        <a:pt x="571500" y="342900"/>
                      </a:lnTo>
                      <a:lnTo>
                        <a:pt x="518779" y="342900"/>
                      </a:lnTo>
                      <a:close/>
                      <a:moveTo>
                        <a:pt x="523875" y="38100"/>
                      </a:moveTo>
                      <a:cubicBezTo>
                        <a:pt x="529133" y="38100"/>
                        <a:pt x="533400" y="42367"/>
                        <a:pt x="533400" y="47625"/>
                      </a:cubicBezTo>
                      <a:cubicBezTo>
                        <a:pt x="533400" y="52883"/>
                        <a:pt x="529133" y="57150"/>
                        <a:pt x="523875" y="57150"/>
                      </a:cubicBezTo>
                      <a:cubicBezTo>
                        <a:pt x="518617" y="57150"/>
                        <a:pt x="514350" y="52883"/>
                        <a:pt x="514350" y="47625"/>
                      </a:cubicBezTo>
                      <a:cubicBezTo>
                        <a:pt x="514350" y="42367"/>
                        <a:pt x="518617" y="38100"/>
                        <a:pt x="523875" y="38100"/>
                      </a:cubicBezTo>
                      <a:close/>
                      <a:moveTo>
                        <a:pt x="47625" y="381000"/>
                      </a:moveTo>
                      <a:cubicBezTo>
                        <a:pt x="42367" y="381000"/>
                        <a:pt x="38100" y="376733"/>
                        <a:pt x="38100" y="371475"/>
                      </a:cubicBezTo>
                      <a:cubicBezTo>
                        <a:pt x="38100" y="366217"/>
                        <a:pt x="42367" y="361950"/>
                        <a:pt x="47625" y="361950"/>
                      </a:cubicBezTo>
                      <a:cubicBezTo>
                        <a:pt x="52883" y="361950"/>
                        <a:pt x="57150" y="366217"/>
                        <a:pt x="57150" y="371475"/>
                      </a:cubicBezTo>
                      <a:cubicBezTo>
                        <a:pt x="57150" y="376733"/>
                        <a:pt x="52883" y="381000"/>
                        <a:pt x="47625" y="381000"/>
                      </a:cubicBezTo>
                      <a:close/>
                      <a:moveTo>
                        <a:pt x="85725" y="228600"/>
                      </a:moveTo>
                      <a:lnTo>
                        <a:pt x="19050" y="228600"/>
                      </a:lnTo>
                      <a:lnTo>
                        <a:pt x="19050" y="29423"/>
                      </a:lnTo>
                      <a:cubicBezTo>
                        <a:pt x="19050" y="23698"/>
                        <a:pt x="23698" y="19050"/>
                        <a:pt x="29423" y="19050"/>
                      </a:cubicBezTo>
                      <a:lnTo>
                        <a:pt x="304600" y="19050"/>
                      </a:lnTo>
                      <a:cubicBezTo>
                        <a:pt x="299590" y="135446"/>
                        <a:pt x="203330" y="228600"/>
                        <a:pt x="85725" y="228600"/>
                      </a:cubicBezTo>
                      <a:close/>
                      <a:moveTo>
                        <a:pt x="379562" y="337823"/>
                      </a:moveTo>
                      <a:cubicBezTo>
                        <a:pt x="365112" y="344176"/>
                        <a:pt x="349939" y="347529"/>
                        <a:pt x="335671" y="347529"/>
                      </a:cubicBezTo>
                      <a:cubicBezTo>
                        <a:pt x="310791" y="347529"/>
                        <a:pt x="291427" y="337299"/>
                        <a:pt x="283893" y="320145"/>
                      </a:cubicBezTo>
                      <a:cubicBezTo>
                        <a:pt x="277692" y="306019"/>
                        <a:pt x="280168" y="289417"/>
                        <a:pt x="290884" y="273425"/>
                      </a:cubicBezTo>
                      <a:cubicBezTo>
                        <a:pt x="300714" y="258737"/>
                        <a:pt x="316592" y="246059"/>
                        <a:pt x="335575" y="237715"/>
                      </a:cubicBezTo>
                      <a:cubicBezTo>
                        <a:pt x="350034" y="231372"/>
                        <a:pt x="365208" y="228009"/>
                        <a:pt x="379476" y="228009"/>
                      </a:cubicBezTo>
                      <a:cubicBezTo>
                        <a:pt x="404346" y="228009"/>
                        <a:pt x="423710" y="238249"/>
                        <a:pt x="431244" y="255403"/>
                      </a:cubicBezTo>
                      <a:cubicBezTo>
                        <a:pt x="443579" y="283464"/>
                        <a:pt x="420881" y="319678"/>
                        <a:pt x="379562" y="337823"/>
                      </a:cubicBezTo>
                      <a:close/>
                      <a:moveTo>
                        <a:pt x="523875" y="381000"/>
                      </a:moveTo>
                      <a:cubicBezTo>
                        <a:pt x="518617" y="381000"/>
                        <a:pt x="514350" y="376733"/>
                        <a:pt x="514350" y="371475"/>
                      </a:cubicBezTo>
                      <a:cubicBezTo>
                        <a:pt x="514350" y="366217"/>
                        <a:pt x="518617" y="361950"/>
                        <a:pt x="523875" y="361950"/>
                      </a:cubicBezTo>
                      <a:cubicBezTo>
                        <a:pt x="529133" y="361950"/>
                        <a:pt x="533400" y="366217"/>
                        <a:pt x="533400" y="371475"/>
                      </a:cubicBezTo>
                      <a:cubicBezTo>
                        <a:pt x="533400" y="376733"/>
                        <a:pt x="529133" y="381000"/>
                        <a:pt x="523875" y="381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47" name="グラフィックス 3"/>
                <p:cNvSpPr>
                  <a:spLocks/>
                </p:cNvSpPr>
                <p:nvPr/>
              </p:nvSpPr>
              <p:spPr bwMode="auto">
                <a:xfrm>
                  <a:off x="1913796" y="2652204"/>
                  <a:ext cx="57150" cy="209550"/>
                </a:xfrm>
                <a:custGeom>
                  <a:avLst/>
                  <a:gdLst>
                    <a:gd name="T0" fmla="*/ 0 w 57150"/>
                    <a:gd name="T1" fmla="*/ 187614 h 209550"/>
                    <a:gd name="T2" fmla="*/ 14621 w 57150"/>
                    <a:gd name="T3" fmla="*/ 209550 h 209550"/>
                    <a:gd name="T4" fmla="*/ 57150 w 57150"/>
                    <a:gd name="T5" fmla="*/ 209550 h 209550"/>
                    <a:gd name="T6" fmla="*/ 57150 w 57150"/>
                    <a:gd name="T7" fmla="*/ 200025 h 209550"/>
                    <a:gd name="T8" fmla="*/ 19050 w 57150"/>
                    <a:gd name="T9" fmla="*/ 200025 h 209550"/>
                    <a:gd name="T10" fmla="*/ 19050 w 57150"/>
                    <a:gd name="T11" fmla="*/ 180975 h 209550"/>
                    <a:gd name="T12" fmla="*/ 57150 w 57150"/>
                    <a:gd name="T13" fmla="*/ 180975 h 209550"/>
                    <a:gd name="T14" fmla="*/ 57150 w 57150"/>
                    <a:gd name="T15" fmla="*/ 171450 h 209550"/>
                    <a:gd name="T16" fmla="*/ 9525 w 57150"/>
                    <a:gd name="T17" fmla="*/ 171450 h 209550"/>
                    <a:gd name="T18" fmla="*/ 9525 w 57150"/>
                    <a:gd name="T19" fmla="*/ 152400 h 209550"/>
                    <a:gd name="T20" fmla="*/ 57150 w 57150"/>
                    <a:gd name="T21" fmla="*/ 152400 h 209550"/>
                    <a:gd name="T22" fmla="*/ 57150 w 57150"/>
                    <a:gd name="T23" fmla="*/ 114300 h 209550"/>
                    <a:gd name="T24" fmla="*/ 9525 w 57150"/>
                    <a:gd name="T25" fmla="*/ 114300 h 209550"/>
                    <a:gd name="T26" fmla="*/ 9525 w 57150"/>
                    <a:gd name="T27" fmla="*/ 95250 h 209550"/>
                    <a:gd name="T28" fmla="*/ 57150 w 57150"/>
                    <a:gd name="T29" fmla="*/ 95250 h 209550"/>
                    <a:gd name="T30" fmla="*/ 57150 w 57150"/>
                    <a:gd name="T31" fmla="*/ 85725 h 209550"/>
                    <a:gd name="T32" fmla="*/ 9525 w 57150"/>
                    <a:gd name="T33" fmla="*/ 85725 h 209550"/>
                    <a:gd name="T34" fmla="*/ 9525 w 57150"/>
                    <a:gd name="T35" fmla="*/ 66675 h 209550"/>
                    <a:gd name="T36" fmla="*/ 57150 w 57150"/>
                    <a:gd name="T37" fmla="*/ 66675 h 209550"/>
                    <a:gd name="T38" fmla="*/ 57150 w 57150"/>
                    <a:gd name="T39" fmla="*/ 57150 h 209550"/>
                    <a:gd name="T40" fmla="*/ 9525 w 57150"/>
                    <a:gd name="T41" fmla="*/ 57150 h 209550"/>
                    <a:gd name="T42" fmla="*/ 9525 w 57150"/>
                    <a:gd name="T43" fmla="*/ 38100 h 209550"/>
                    <a:gd name="T44" fmla="*/ 57150 w 57150"/>
                    <a:gd name="T45" fmla="*/ 38100 h 209550"/>
                    <a:gd name="T46" fmla="*/ 57150 w 57150"/>
                    <a:gd name="T47" fmla="*/ 28575 h 209550"/>
                    <a:gd name="T48" fmla="*/ 9525 w 57150"/>
                    <a:gd name="T49" fmla="*/ 28575 h 209550"/>
                    <a:gd name="T50" fmla="*/ 9525 w 57150"/>
                    <a:gd name="T51" fmla="*/ 9525 h 209550"/>
                    <a:gd name="T52" fmla="*/ 57150 w 57150"/>
                    <a:gd name="T53" fmla="*/ 9525 h 209550"/>
                    <a:gd name="T54" fmla="*/ 57150 w 57150"/>
                    <a:gd name="T55" fmla="*/ 0 h 209550"/>
                    <a:gd name="T56" fmla="*/ 0 w 57150"/>
                    <a:gd name="T57" fmla="*/ 0 h 2095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57150" h="209550">
                      <a:moveTo>
                        <a:pt x="0" y="187614"/>
                      </a:moveTo>
                      <a:lnTo>
                        <a:pt x="14621" y="209550"/>
                      </a:lnTo>
                      <a:lnTo>
                        <a:pt x="57150" y="209550"/>
                      </a:lnTo>
                      <a:lnTo>
                        <a:pt x="57150" y="200025"/>
                      </a:lnTo>
                      <a:lnTo>
                        <a:pt x="19050" y="200025"/>
                      </a:lnTo>
                      <a:lnTo>
                        <a:pt x="19050" y="180975"/>
                      </a:lnTo>
                      <a:lnTo>
                        <a:pt x="57150" y="180975"/>
                      </a:lnTo>
                      <a:lnTo>
                        <a:pt x="57150" y="171450"/>
                      </a:lnTo>
                      <a:lnTo>
                        <a:pt x="9525" y="171450"/>
                      </a:lnTo>
                      <a:lnTo>
                        <a:pt x="9525" y="152400"/>
                      </a:lnTo>
                      <a:lnTo>
                        <a:pt x="57150" y="152400"/>
                      </a:lnTo>
                      <a:lnTo>
                        <a:pt x="57150" y="114300"/>
                      </a:lnTo>
                      <a:lnTo>
                        <a:pt x="9525" y="114300"/>
                      </a:lnTo>
                      <a:lnTo>
                        <a:pt x="9525" y="95250"/>
                      </a:lnTo>
                      <a:lnTo>
                        <a:pt x="57150" y="95250"/>
                      </a:lnTo>
                      <a:lnTo>
                        <a:pt x="57150" y="85725"/>
                      </a:lnTo>
                      <a:lnTo>
                        <a:pt x="9525" y="85725"/>
                      </a:lnTo>
                      <a:lnTo>
                        <a:pt x="9525" y="66675"/>
                      </a:lnTo>
                      <a:lnTo>
                        <a:pt x="57150" y="66675"/>
                      </a:lnTo>
                      <a:lnTo>
                        <a:pt x="57150" y="57150"/>
                      </a:lnTo>
                      <a:lnTo>
                        <a:pt x="9525" y="57150"/>
                      </a:lnTo>
                      <a:lnTo>
                        <a:pt x="9525" y="38100"/>
                      </a:lnTo>
                      <a:lnTo>
                        <a:pt x="57150" y="38100"/>
                      </a:lnTo>
                      <a:lnTo>
                        <a:pt x="57150" y="28575"/>
                      </a:lnTo>
                      <a:lnTo>
                        <a:pt x="9525" y="28575"/>
                      </a:lnTo>
                      <a:lnTo>
                        <a:pt x="9525" y="9525"/>
                      </a:lnTo>
                      <a:lnTo>
                        <a:pt x="57150" y="9525"/>
                      </a:lnTo>
                      <a:lnTo>
                        <a:pt x="57150" y="0"/>
                      </a:lnTo>
                      <a:lnTo>
                        <a:pt x="0" y="0"/>
                      </a:lnTo>
                      <a:lnTo>
                        <a:pt x="0" y="187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615" name="グラフィックス 5"/>
            <p:cNvGrpSpPr>
              <a:grpSpLocks/>
            </p:cNvGrpSpPr>
            <p:nvPr/>
          </p:nvGrpSpPr>
          <p:grpSpPr bwMode="auto">
            <a:xfrm>
              <a:off x="6646" y="3307"/>
              <a:ext cx="562" cy="415"/>
              <a:chOff x="5411769" y="2514064"/>
              <a:chExt cx="571500" cy="419100"/>
            </a:xfrm>
          </p:grpSpPr>
          <p:sp>
            <p:nvSpPr>
              <p:cNvPr id="1619" name="グラフィックス 5"/>
              <p:cNvSpPr>
                <a:spLocks/>
              </p:cNvSpPr>
              <p:nvPr/>
            </p:nvSpPr>
            <p:spPr bwMode="auto">
              <a:xfrm>
                <a:off x="5449867" y="255216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0" name="グラフィックス 5"/>
              <p:cNvSpPr>
                <a:spLocks/>
              </p:cNvSpPr>
              <p:nvPr/>
            </p:nvSpPr>
            <p:spPr bwMode="auto">
              <a:xfrm>
                <a:off x="5449867" y="287601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1" name="グラフィックス 5"/>
              <p:cNvSpPr>
                <a:spLocks/>
              </p:cNvSpPr>
              <p:nvPr/>
            </p:nvSpPr>
            <p:spPr bwMode="auto">
              <a:xfrm>
                <a:off x="5926117" y="255216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2" name="グラフィックス 5"/>
              <p:cNvSpPr>
                <a:spLocks/>
              </p:cNvSpPr>
              <p:nvPr/>
            </p:nvSpPr>
            <p:spPr bwMode="auto">
              <a:xfrm>
                <a:off x="5926117" y="287601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3" name="グラフィックス 5"/>
              <p:cNvSpPr>
                <a:spLocks/>
              </p:cNvSpPr>
              <p:nvPr/>
            </p:nvSpPr>
            <p:spPr bwMode="auto">
              <a:xfrm>
                <a:off x="5692311" y="2741970"/>
                <a:ext cx="154052" cy="119622"/>
              </a:xfrm>
              <a:custGeom>
                <a:avLst/>
                <a:gdLst>
                  <a:gd name="T0" fmla="*/ 150700 w 154052"/>
                  <a:gd name="T1" fmla="*/ 27487 h 119622"/>
                  <a:gd name="T2" fmla="*/ 55030 w 154052"/>
                  <a:gd name="T3" fmla="*/ 9799 h 119622"/>
                  <a:gd name="T4" fmla="*/ 10339 w 154052"/>
                  <a:gd name="T5" fmla="*/ 45508 h 119622"/>
                  <a:gd name="T6" fmla="*/ 3348 w 154052"/>
                  <a:gd name="T7" fmla="*/ 92228 h 119622"/>
                  <a:gd name="T8" fmla="*/ 42486 w 154052"/>
                  <a:gd name="T9" fmla="*/ 118679 h 119622"/>
                  <a:gd name="T10" fmla="*/ 55154 w 154052"/>
                  <a:gd name="T11" fmla="*/ 119622 h 119622"/>
                  <a:gd name="T12" fmla="*/ 99007 w 154052"/>
                  <a:gd name="T13" fmla="*/ 109907 h 119622"/>
                  <a:gd name="T14" fmla="*/ 150700 w 154052"/>
                  <a:gd name="T15" fmla="*/ 27487 h 119622"/>
                  <a:gd name="T16" fmla="*/ 150700 w 154052"/>
                  <a:gd name="T17" fmla="*/ 27487 h 119622"/>
                  <a:gd name="T18" fmla="*/ 91349 w 154052"/>
                  <a:gd name="T19" fmla="*/ 92476 h 119622"/>
                  <a:gd name="T20" fmla="*/ 45391 w 154052"/>
                  <a:gd name="T21" fmla="*/ 99848 h 119622"/>
                  <a:gd name="T22" fmla="*/ 20788 w 154052"/>
                  <a:gd name="T23" fmla="*/ 84570 h 119622"/>
                  <a:gd name="T24" fmla="*/ 26160 w 154052"/>
                  <a:gd name="T25" fmla="*/ 56110 h 119622"/>
                  <a:gd name="T26" fmla="*/ 62698 w 154052"/>
                  <a:gd name="T27" fmla="*/ 27249 h 119622"/>
                  <a:gd name="T28" fmla="*/ 99131 w 154052"/>
                  <a:gd name="T29" fmla="*/ 19153 h 119622"/>
                  <a:gd name="T30" fmla="*/ 133269 w 154052"/>
                  <a:gd name="T31" fmla="*/ 35164 h 119622"/>
                  <a:gd name="T32" fmla="*/ 91349 w 154052"/>
                  <a:gd name="T33" fmla="*/ 92476 h 1196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4052" h="119622">
                    <a:moveTo>
                      <a:pt x="150700" y="27487"/>
                    </a:moveTo>
                    <a:cubicBezTo>
                      <a:pt x="138374" y="-583"/>
                      <a:pt x="96359" y="-8375"/>
                      <a:pt x="55030" y="9799"/>
                    </a:cubicBezTo>
                    <a:cubicBezTo>
                      <a:pt x="36047" y="18143"/>
                      <a:pt x="20169" y="30821"/>
                      <a:pt x="10339" y="45508"/>
                    </a:cubicBezTo>
                    <a:cubicBezTo>
                      <a:pt x="-377" y="61510"/>
                      <a:pt x="-2863" y="78103"/>
                      <a:pt x="3348" y="92228"/>
                    </a:cubicBezTo>
                    <a:cubicBezTo>
                      <a:pt x="9558" y="106354"/>
                      <a:pt x="23455" y="115746"/>
                      <a:pt x="42486" y="118679"/>
                    </a:cubicBezTo>
                    <a:cubicBezTo>
                      <a:pt x="46582" y="119299"/>
                      <a:pt x="50820" y="119622"/>
                      <a:pt x="55154" y="119622"/>
                    </a:cubicBezTo>
                    <a:cubicBezTo>
                      <a:pt x="69299" y="119622"/>
                      <a:pt x="84482" y="116298"/>
                      <a:pt x="99007" y="109907"/>
                    </a:cubicBezTo>
                    <a:cubicBezTo>
                      <a:pt x="140336" y="91771"/>
                      <a:pt x="163034" y="55557"/>
                      <a:pt x="150700" y="27487"/>
                    </a:cubicBezTo>
                    <a:close/>
                    <a:moveTo>
                      <a:pt x="91349" y="92476"/>
                    </a:moveTo>
                    <a:cubicBezTo>
                      <a:pt x="75652" y="99382"/>
                      <a:pt x="59326" y="102030"/>
                      <a:pt x="45391" y="99848"/>
                    </a:cubicBezTo>
                    <a:cubicBezTo>
                      <a:pt x="33018" y="97953"/>
                      <a:pt x="24284" y="92514"/>
                      <a:pt x="20788" y="84570"/>
                    </a:cubicBezTo>
                    <a:cubicBezTo>
                      <a:pt x="17302" y="76617"/>
                      <a:pt x="19207" y="66511"/>
                      <a:pt x="26160" y="56110"/>
                    </a:cubicBezTo>
                    <a:cubicBezTo>
                      <a:pt x="34009" y="44403"/>
                      <a:pt x="46982" y="34155"/>
                      <a:pt x="62698" y="27249"/>
                    </a:cubicBezTo>
                    <a:cubicBezTo>
                      <a:pt x="75138" y="21791"/>
                      <a:pt x="87882" y="19153"/>
                      <a:pt x="99131" y="19153"/>
                    </a:cubicBezTo>
                    <a:cubicBezTo>
                      <a:pt x="115467" y="19153"/>
                      <a:pt x="128668" y="24696"/>
                      <a:pt x="133269" y="35164"/>
                    </a:cubicBezTo>
                    <a:cubicBezTo>
                      <a:pt x="141032" y="52833"/>
                      <a:pt x="121829" y="79074"/>
                      <a:pt x="91349" y="924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4" name="グラフィックス 5"/>
              <p:cNvSpPr>
                <a:spLocks/>
              </p:cNvSpPr>
              <p:nvPr/>
            </p:nvSpPr>
            <p:spPr bwMode="auto">
              <a:xfrm>
                <a:off x="5411769" y="2514064"/>
                <a:ext cx="571500" cy="419100"/>
              </a:xfrm>
              <a:custGeom>
                <a:avLst/>
                <a:gdLst>
                  <a:gd name="T0" fmla="*/ 542077 w 571500"/>
                  <a:gd name="T1" fmla="*/ 0 h 419100"/>
                  <a:gd name="T2" fmla="*/ 323850 w 571500"/>
                  <a:gd name="T3" fmla="*/ 0 h 419100"/>
                  <a:gd name="T4" fmla="*/ 29423 w 571500"/>
                  <a:gd name="T5" fmla="*/ 0 h 419100"/>
                  <a:gd name="T6" fmla="*/ 0 w 571500"/>
                  <a:gd name="T7" fmla="*/ 29423 h 419100"/>
                  <a:gd name="T8" fmla="*/ 0 w 571500"/>
                  <a:gd name="T9" fmla="*/ 247650 h 419100"/>
                  <a:gd name="T10" fmla="*/ 0 w 571500"/>
                  <a:gd name="T11" fmla="*/ 389677 h 419100"/>
                  <a:gd name="T12" fmla="*/ 29423 w 571500"/>
                  <a:gd name="T13" fmla="*/ 419100 h 419100"/>
                  <a:gd name="T14" fmla="*/ 542077 w 571500"/>
                  <a:gd name="T15" fmla="*/ 419100 h 419100"/>
                  <a:gd name="T16" fmla="*/ 571500 w 571500"/>
                  <a:gd name="T17" fmla="*/ 389677 h 419100"/>
                  <a:gd name="T18" fmla="*/ 571500 w 571500"/>
                  <a:gd name="T19" fmla="*/ 342900 h 419100"/>
                  <a:gd name="T20" fmla="*/ 571500 w 571500"/>
                  <a:gd name="T21" fmla="*/ 95250 h 419100"/>
                  <a:gd name="T22" fmla="*/ 571500 w 571500"/>
                  <a:gd name="T23" fmla="*/ 29423 h 419100"/>
                  <a:gd name="T24" fmla="*/ 542077 w 571500"/>
                  <a:gd name="T25" fmla="*/ 0 h 419100"/>
                  <a:gd name="T26" fmla="*/ 19050 w 571500"/>
                  <a:gd name="T27" fmla="*/ 29423 h 419100"/>
                  <a:gd name="T28" fmla="*/ 29423 w 571500"/>
                  <a:gd name="T29" fmla="*/ 19050 h 419100"/>
                  <a:gd name="T30" fmla="*/ 304600 w 571500"/>
                  <a:gd name="T31" fmla="*/ 19050 h 419100"/>
                  <a:gd name="T32" fmla="*/ 85725 w 571500"/>
                  <a:gd name="T33" fmla="*/ 228600 h 419100"/>
                  <a:gd name="T34" fmla="*/ 19050 w 571500"/>
                  <a:gd name="T35" fmla="*/ 228600 h 419100"/>
                  <a:gd name="T36" fmla="*/ 19050 w 571500"/>
                  <a:gd name="T37" fmla="*/ 29423 h 419100"/>
                  <a:gd name="T38" fmla="*/ 552450 w 571500"/>
                  <a:gd name="T39" fmla="*/ 123825 h 419100"/>
                  <a:gd name="T40" fmla="*/ 523875 w 571500"/>
                  <a:gd name="T41" fmla="*/ 123825 h 419100"/>
                  <a:gd name="T42" fmla="*/ 523875 w 571500"/>
                  <a:gd name="T43" fmla="*/ 142875 h 419100"/>
                  <a:gd name="T44" fmla="*/ 552450 w 571500"/>
                  <a:gd name="T45" fmla="*/ 142875 h 419100"/>
                  <a:gd name="T46" fmla="*/ 552450 w 571500"/>
                  <a:gd name="T47" fmla="*/ 152400 h 419100"/>
                  <a:gd name="T48" fmla="*/ 523875 w 571500"/>
                  <a:gd name="T49" fmla="*/ 152400 h 419100"/>
                  <a:gd name="T50" fmla="*/ 523875 w 571500"/>
                  <a:gd name="T51" fmla="*/ 171450 h 419100"/>
                  <a:gd name="T52" fmla="*/ 552450 w 571500"/>
                  <a:gd name="T53" fmla="*/ 171450 h 419100"/>
                  <a:gd name="T54" fmla="*/ 552450 w 571500"/>
                  <a:gd name="T55" fmla="*/ 180975 h 419100"/>
                  <a:gd name="T56" fmla="*/ 523875 w 571500"/>
                  <a:gd name="T57" fmla="*/ 180975 h 419100"/>
                  <a:gd name="T58" fmla="*/ 523875 w 571500"/>
                  <a:gd name="T59" fmla="*/ 200025 h 419100"/>
                  <a:gd name="T60" fmla="*/ 552450 w 571500"/>
                  <a:gd name="T61" fmla="*/ 200025 h 419100"/>
                  <a:gd name="T62" fmla="*/ 552450 w 571500"/>
                  <a:gd name="T63" fmla="*/ 209550 h 419100"/>
                  <a:gd name="T64" fmla="*/ 523875 w 571500"/>
                  <a:gd name="T65" fmla="*/ 209550 h 419100"/>
                  <a:gd name="T66" fmla="*/ 523875 w 571500"/>
                  <a:gd name="T67" fmla="*/ 228600 h 419100"/>
                  <a:gd name="T68" fmla="*/ 552450 w 571500"/>
                  <a:gd name="T69" fmla="*/ 228600 h 419100"/>
                  <a:gd name="T70" fmla="*/ 552450 w 571500"/>
                  <a:gd name="T71" fmla="*/ 266700 h 419100"/>
                  <a:gd name="T72" fmla="*/ 523875 w 571500"/>
                  <a:gd name="T73" fmla="*/ 266700 h 419100"/>
                  <a:gd name="T74" fmla="*/ 523875 w 571500"/>
                  <a:gd name="T75" fmla="*/ 285750 h 419100"/>
                  <a:gd name="T76" fmla="*/ 552450 w 571500"/>
                  <a:gd name="T77" fmla="*/ 285750 h 419100"/>
                  <a:gd name="T78" fmla="*/ 552450 w 571500"/>
                  <a:gd name="T79" fmla="*/ 295275 h 419100"/>
                  <a:gd name="T80" fmla="*/ 533400 w 571500"/>
                  <a:gd name="T81" fmla="*/ 295275 h 419100"/>
                  <a:gd name="T82" fmla="*/ 533400 w 571500"/>
                  <a:gd name="T83" fmla="*/ 314325 h 419100"/>
                  <a:gd name="T84" fmla="*/ 552450 w 571500"/>
                  <a:gd name="T85" fmla="*/ 314325 h 419100"/>
                  <a:gd name="T86" fmla="*/ 552450 w 571500"/>
                  <a:gd name="T87" fmla="*/ 323850 h 419100"/>
                  <a:gd name="T88" fmla="*/ 528971 w 571500"/>
                  <a:gd name="T89" fmla="*/ 323850 h 419100"/>
                  <a:gd name="T90" fmla="*/ 514350 w 571500"/>
                  <a:gd name="T91" fmla="*/ 301914 h 419100"/>
                  <a:gd name="T92" fmla="*/ 514350 w 571500"/>
                  <a:gd name="T93" fmla="*/ 114300 h 419100"/>
                  <a:gd name="T94" fmla="*/ 552450 w 571500"/>
                  <a:gd name="T95" fmla="*/ 114300 h 419100"/>
                  <a:gd name="T96" fmla="*/ 552450 w 571500"/>
                  <a:gd name="T97" fmla="*/ 123825 h 419100"/>
                  <a:gd name="T98" fmla="*/ 552450 w 571500"/>
                  <a:gd name="T99" fmla="*/ 95250 h 419100"/>
                  <a:gd name="T100" fmla="*/ 495300 w 571500"/>
                  <a:gd name="T101" fmla="*/ 95250 h 419100"/>
                  <a:gd name="T102" fmla="*/ 495300 w 571500"/>
                  <a:gd name="T103" fmla="*/ 307686 h 419100"/>
                  <a:gd name="T104" fmla="*/ 518779 w 571500"/>
                  <a:gd name="T105" fmla="*/ 342900 h 419100"/>
                  <a:gd name="T106" fmla="*/ 552450 w 571500"/>
                  <a:gd name="T107" fmla="*/ 342900 h 419100"/>
                  <a:gd name="T108" fmla="*/ 552450 w 571500"/>
                  <a:gd name="T109" fmla="*/ 389677 h 419100"/>
                  <a:gd name="T110" fmla="*/ 542077 w 571500"/>
                  <a:gd name="T111" fmla="*/ 400050 h 419100"/>
                  <a:gd name="T112" fmla="*/ 29423 w 571500"/>
                  <a:gd name="T113" fmla="*/ 400050 h 419100"/>
                  <a:gd name="T114" fmla="*/ 19050 w 571500"/>
                  <a:gd name="T115" fmla="*/ 389677 h 419100"/>
                  <a:gd name="T116" fmla="*/ 19050 w 571500"/>
                  <a:gd name="T117" fmla="*/ 247650 h 419100"/>
                  <a:gd name="T118" fmla="*/ 85725 w 571500"/>
                  <a:gd name="T119" fmla="*/ 247650 h 419100"/>
                  <a:gd name="T120" fmla="*/ 323612 w 571500"/>
                  <a:gd name="T121" fmla="*/ 19050 h 419100"/>
                  <a:gd name="T122" fmla="*/ 542087 w 571500"/>
                  <a:gd name="T123" fmla="*/ 19050 h 419100"/>
                  <a:gd name="T124" fmla="*/ 552450 w 571500"/>
                  <a:gd name="T125" fmla="*/ 29423 h 419100"/>
                  <a:gd name="T126" fmla="*/ 552450 w 571500"/>
                  <a:gd name="T127" fmla="*/ 95250 h 419100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60000 65536"/>
                  <a:gd name="T190" fmla="*/ 0 60000 65536"/>
                  <a:gd name="T191" fmla="*/ 0 60000 65536"/>
                </a:gdLst>
                <a:ahLst/>
                <a:cxnLst>
                  <a:cxn ang="T128">
                    <a:pos x="T0" y="T1"/>
                  </a:cxn>
                  <a:cxn ang="T129">
                    <a:pos x="T2" y="T3"/>
                  </a:cxn>
                  <a:cxn ang="T130">
                    <a:pos x="T4" y="T5"/>
                  </a:cxn>
                  <a:cxn ang="T131">
                    <a:pos x="T6" y="T7"/>
                  </a:cxn>
                  <a:cxn ang="T132">
                    <a:pos x="T8" y="T9"/>
                  </a:cxn>
                  <a:cxn ang="T133">
                    <a:pos x="T10" y="T11"/>
                  </a:cxn>
                  <a:cxn ang="T134">
                    <a:pos x="T12" y="T13"/>
                  </a:cxn>
                  <a:cxn ang="T135">
                    <a:pos x="T14" y="T15"/>
                  </a:cxn>
                  <a:cxn ang="T136">
                    <a:pos x="T16" y="T17"/>
                  </a:cxn>
                  <a:cxn ang="T137">
                    <a:pos x="T18" y="T19"/>
                  </a:cxn>
                  <a:cxn ang="T138">
                    <a:pos x="T20" y="T21"/>
                  </a:cxn>
                  <a:cxn ang="T139">
                    <a:pos x="T22" y="T23"/>
                  </a:cxn>
                  <a:cxn ang="T140">
                    <a:pos x="T24" y="T25"/>
                  </a:cxn>
                  <a:cxn ang="T141">
                    <a:pos x="T26" y="T27"/>
                  </a:cxn>
                  <a:cxn ang="T142">
                    <a:pos x="T28" y="T29"/>
                  </a:cxn>
                  <a:cxn ang="T143">
                    <a:pos x="T30" y="T31"/>
                  </a:cxn>
                  <a:cxn ang="T144">
                    <a:pos x="T32" y="T33"/>
                  </a:cxn>
                  <a:cxn ang="T145">
                    <a:pos x="T34" y="T35"/>
                  </a:cxn>
                  <a:cxn ang="T146">
                    <a:pos x="T36" y="T37"/>
                  </a:cxn>
                  <a:cxn ang="T147">
                    <a:pos x="T38" y="T39"/>
                  </a:cxn>
                  <a:cxn ang="T148">
                    <a:pos x="T40" y="T41"/>
                  </a:cxn>
                  <a:cxn ang="T149">
                    <a:pos x="T42" y="T43"/>
                  </a:cxn>
                  <a:cxn ang="T150">
                    <a:pos x="T44" y="T45"/>
                  </a:cxn>
                  <a:cxn ang="T151">
                    <a:pos x="T46" y="T47"/>
                  </a:cxn>
                  <a:cxn ang="T152">
                    <a:pos x="T48" y="T49"/>
                  </a:cxn>
                  <a:cxn ang="T153">
                    <a:pos x="T50" y="T51"/>
                  </a:cxn>
                  <a:cxn ang="T154">
                    <a:pos x="T52" y="T53"/>
                  </a:cxn>
                  <a:cxn ang="T155">
                    <a:pos x="T54" y="T55"/>
                  </a:cxn>
                  <a:cxn ang="T156">
                    <a:pos x="T56" y="T57"/>
                  </a:cxn>
                  <a:cxn ang="T157">
                    <a:pos x="T58" y="T59"/>
                  </a:cxn>
                  <a:cxn ang="T158">
                    <a:pos x="T60" y="T61"/>
                  </a:cxn>
                  <a:cxn ang="T159">
                    <a:pos x="T62" y="T63"/>
                  </a:cxn>
                  <a:cxn ang="T160">
                    <a:pos x="T64" y="T65"/>
                  </a:cxn>
                  <a:cxn ang="T161">
                    <a:pos x="T66" y="T67"/>
                  </a:cxn>
                  <a:cxn ang="T162">
                    <a:pos x="T68" y="T69"/>
                  </a:cxn>
                  <a:cxn ang="T163">
                    <a:pos x="T70" y="T71"/>
                  </a:cxn>
                  <a:cxn ang="T164">
                    <a:pos x="T72" y="T73"/>
                  </a:cxn>
                  <a:cxn ang="T165">
                    <a:pos x="T74" y="T75"/>
                  </a:cxn>
                  <a:cxn ang="T166">
                    <a:pos x="T76" y="T77"/>
                  </a:cxn>
                  <a:cxn ang="T167">
                    <a:pos x="T78" y="T79"/>
                  </a:cxn>
                  <a:cxn ang="T168">
                    <a:pos x="T80" y="T81"/>
                  </a:cxn>
                  <a:cxn ang="T169">
                    <a:pos x="T82" y="T83"/>
                  </a:cxn>
                  <a:cxn ang="T170">
                    <a:pos x="T84" y="T85"/>
                  </a:cxn>
                  <a:cxn ang="T171">
                    <a:pos x="T86" y="T87"/>
                  </a:cxn>
                  <a:cxn ang="T172">
                    <a:pos x="T88" y="T89"/>
                  </a:cxn>
                  <a:cxn ang="T173">
                    <a:pos x="T90" y="T91"/>
                  </a:cxn>
                  <a:cxn ang="T174">
                    <a:pos x="T92" y="T93"/>
                  </a:cxn>
                  <a:cxn ang="T175">
                    <a:pos x="T94" y="T95"/>
                  </a:cxn>
                  <a:cxn ang="T176">
                    <a:pos x="T96" y="T97"/>
                  </a:cxn>
                  <a:cxn ang="T177">
                    <a:pos x="T98" y="T99"/>
                  </a:cxn>
                  <a:cxn ang="T178">
                    <a:pos x="T100" y="T101"/>
                  </a:cxn>
                  <a:cxn ang="T179">
                    <a:pos x="T102" y="T103"/>
                  </a:cxn>
                  <a:cxn ang="T180">
                    <a:pos x="T104" y="T105"/>
                  </a:cxn>
                  <a:cxn ang="T181">
                    <a:pos x="T106" y="T107"/>
                  </a:cxn>
                  <a:cxn ang="T182">
                    <a:pos x="T108" y="T109"/>
                  </a:cxn>
                  <a:cxn ang="T183">
                    <a:pos x="T110" y="T111"/>
                  </a:cxn>
                  <a:cxn ang="T184">
                    <a:pos x="T112" y="T113"/>
                  </a:cxn>
                  <a:cxn ang="T185">
                    <a:pos x="T114" y="T115"/>
                  </a:cxn>
                  <a:cxn ang="T186">
                    <a:pos x="T116" y="T117"/>
                  </a:cxn>
                  <a:cxn ang="T187">
                    <a:pos x="T118" y="T119"/>
                  </a:cxn>
                  <a:cxn ang="T188">
                    <a:pos x="T120" y="T121"/>
                  </a:cxn>
                  <a:cxn ang="T189">
                    <a:pos x="T122" y="T123"/>
                  </a:cxn>
                  <a:cxn ang="T190">
                    <a:pos x="T124" y="T125"/>
                  </a:cxn>
                  <a:cxn ang="T191">
                    <a:pos x="T126" y="T127"/>
                  </a:cxn>
                </a:cxnLst>
                <a:rect l="0" t="0" r="r" b="b"/>
                <a:pathLst>
                  <a:path w="571500" h="419100">
                    <a:moveTo>
                      <a:pt x="542077" y="0"/>
                    </a:moveTo>
                    <a:lnTo>
                      <a:pt x="323850" y="0"/>
                    </a:lnTo>
                    <a:lnTo>
                      <a:pt x="29423" y="0"/>
                    </a:lnTo>
                    <a:cubicBezTo>
                      <a:pt x="13202" y="0"/>
                      <a:pt x="0" y="13202"/>
                      <a:pt x="0" y="29423"/>
                    </a:cubicBezTo>
                    <a:lnTo>
                      <a:pt x="0" y="247650"/>
                    </a:lnTo>
                    <a:lnTo>
                      <a:pt x="0" y="389677"/>
                    </a:lnTo>
                    <a:cubicBezTo>
                      <a:pt x="0" y="405898"/>
                      <a:pt x="13202" y="419100"/>
                      <a:pt x="29423" y="419100"/>
                    </a:cubicBezTo>
                    <a:lnTo>
                      <a:pt x="542077" y="419100"/>
                    </a:lnTo>
                    <a:cubicBezTo>
                      <a:pt x="558298" y="419100"/>
                      <a:pt x="571500" y="405898"/>
                      <a:pt x="571500" y="389677"/>
                    </a:cubicBezTo>
                    <a:lnTo>
                      <a:pt x="571500" y="342900"/>
                    </a:lnTo>
                    <a:lnTo>
                      <a:pt x="571500" y="95250"/>
                    </a:lnTo>
                    <a:lnTo>
                      <a:pt x="571500" y="29423"/>
                    </a:lnTo>
                    <a:cubicBezTo>
                      <a:pt x="571500" y="13202"/>
                      <a:pt x="558298" y="0"/>
                      <a:pt x="542077" y="0"/>
                    </a:cubicBezTo>
                    <a:close/>
                    <a:moveTo>
                      <a:pt x="19050" y="29423"/>
                    </a:moveTo>
                    <a:cubicBezTo>
                      <a:pt x="19050" y="23698"/>
                      <a:pt x="23698" y="19050"/>
                      <a:pt x="29423" y="19050"/>
                    </a:cubicBezTo>
                    <a:lnTo>
                      <a:pt x="304600" y="19050"/>
                    </a:lnTo>
                    <a:cubicBezTo>
                      <a:pt x="299590" y="135446"/>
                      <a:pt x="203330" y="228600"/>
                      <a:pt x="85725" y="228600"/>
                    </a:cubicBezTo>
                    <a:lnTo>
                      <a:pt x="19050" y="228600"/>
                    </a:lnTo>
                    <a:lnTo>
                      <a:pt x="19050" y="29423"/>
                    </a:lnTo>
                    <a:close/>
                    <a:moveTo>
                      <a:pt x="552450" y="123825"/>
                    </a:moveTo>
                    <a:lnTo>
                      <a:pt x="523875" y="123825"/>
                    </a:lnTo>
                    <a:lnTo>
                      <a:pt x="523875" y="142875"/>
                    </a:lnTo>
                    <a:lnTo>
                      <a:pt x="552450" y="142875"/>
                    </a:lnTo>
                    <a:lnTo>
                      <a:pt x="552450" y="152400"/>
                    </a:lnTo>
                    <a:lnTo>
                      <a:pt x="523875" y="152400"/>
                    </a:lnTo>
                    <a:lnTo>
                      <a:pt x="523875" y="171450"/>
                    </a:lnTo>
                    <a:lnTo>
                      <a:pt x="552450" y="171450"/>
                    </a:lnTo>
                    <a:lnTo>
                      <a:pt x="552450" y="180975"/>
                    </a:lnTo>
                    <a:lnTo>
                      <a:pt x="523875" y="180975"/>
                    </a:lnTo>
                    <a:lnTo>
                      <a:pt x="523875" y="200025"/>
                    </a:lnTo>
                    <a:lnTo>
                      <a:pt x="552450" y="200025"/>
                    </a:lnTo>
                    <a:lnTo>
                      <a:pt x="552450" y="209550"/>
                    </a:lnTo>
                    <a:lnTo>
                      <a:pt x="523875" y="209550"/>
                    </a:lnTo>
                    <a:lnTo>
                      <a:pt x="523875" y="228600"/>
                    </a:lnTo>
                    <a:lnTo>
                      <a:pt x="552450" y="228600"/>
                    </a:lnTo>
                    <a:lnTo>
                      <a:pt x="552450" y="266700"/>
                    </a:lnTo>
                    <a:lnTo>
                      <a:pt x="523875" y="266700"/>
                    </a:lnTo>
                    <a:lnTo>
                      <a:pt x="523875" y="285750"/>
                    </a:lnTo>
                    <a:lnTo>
                      <a:pt x="552450" y="285750"/>
                    </a:lnTo>
                    <a:lnTo>
                      <a:pt x="552450" y="295275"/>
                    </a:lnTo>
                    <a:lnTo>
                      <a:pt x="533400" y="295275"/>
                    </a:lnTo>
                    <a:lnTo>
                      <a:pt x="533400" y="314325"/>
                    </a:lnTo>
                    <a:lnTo>
                      <a:pt x="552450" y="314325"/>
                    </a:lnTo>
                    <a:lnTo>
                      <a:pt x="552450" y="323850"/>
                    </a:lnTo>
                    <a:lnTo>
                      <a:pt x="528971" y="323850"/>
                    </a:lnTo>
                    <a:lnTo>
                      <a:pt x="514350" y="301914"/>
                    </a:lnTo>
                    <a:lnTo>
                      <a:pt x="514350" y="114300"/>
                    </a:lnTo>
                    <a:lnTo>
                      <a:pt x="552450" y="114300"/>
                    </a:lnTo>
                    <a:lnTo>
                      <a:pt x="552450" y="123825"/>
                    </a:lnTo>
                    <a:close/>
                    <a:moveTo>
                      <a:pt x="552450" y="95250"/>
                    </a:moveTo>
                    <a:lnTo>
                      <a:pt x="495300" y="95250"/>
                    </a:lnTo>
                    <a:lnTo>
                      <a:pt x="495300" y="307686"/>
                    </a:lnTo>
                    <a:lnTo>
                      <a:pt x="518779" y="342900"/>
                    </a:lnTo>
                    <a:lnTo>
                      <a:pt x="552450" y="342900"/>
                    </a:lnTo>
                    <a:lnTo>
                      <a:pt x="552450" y="389677"/>
                    </a:lnTo>
                    <a:cubicBezTo>
                      <a:pt x="552450" y="395402"/>
                      <a:pt x="547802" y="400050"/>
                      <a:pt x="542077" y="400050"/>
                    </a:cubicBezTo>
                    <a:lnTo>
                      <a:pt x="29423" y="400050"/>
                    </a:lnTo>
                    <a:cubicBezTo>
                      <a:pt x="23698" y="400050"/>
                      <a:pt x="19050" y="395402"/>
                      <a:pt x="19050" y="389677"/>
                    </a:cubicBezTo>
                    <a:lnTo>
                      <a:pt x="19050" y="247650"/>
                    </a:lnTo>
                    <a:lnTo>
                      <a:pt x="85725" y="247650"/>
                    </a:lnTo>
                    <a:cubicBezTo>
                      <a:pt x="213836" y="247650"/>
                      <a:pt x="318583" y="145952"/>
                      <a:pt x="323612" y="19050"/>
                    </a:cubicBezTo>
                    <a:lnTo>
                      <a:pt x="542087" y="19050"/>
                    </a:lnTo>
                    <a:cubicBezTo>
                      <a:pt x="547802" y="19050"/>
                      <a:pt x="552450" y="23698"/>
                      <a:pt x="552450" y="29423"/>
                    </a:cubicBezTo>
                    <a:lnTo>
                      <a:pt x="552450" y="952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5" name="グラフィックス 5"/>
              <p:cNvSpPr>
                <a:spLocks/>
              </p:cNvSpPr>
              <p:nvPr/>
            </p:nvSpPr>
            <p:spPr bwMode="auto">
              <a:xfrm>
                <a:off x="5449867" y="270456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6" name="グラフィックス 5"/>
              <p:cNvSpPr>
                <a:spLocks/>
              </p:cNvSpPr>
              <p:nvPr/>
            </p:nvSpPr>
            <p:spPr bwMode="auto">
              <a:xfrm>
                <a:off x="5449867" y="267598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7" name="グラフィックス 5"/>
              <p:cNvSpPr>
                <a:spLocks/>
              </p:cNvSpPr>
              <p:nvPr/>
            </p:nvSpPr>
            <p:spPr bwMode="auto">
              <a:xfrm>
                <a:off x="5449867" y="264741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8" name="グラフィックス 5"/>
              <p:cNvSpPr>
                <a:spLocks/>
              </p:cNvSpPr>
              <p:nvPr/>
            </p:nvSpPr>
            <p:spPr bwMode="auto">
              <a:xfrm>
                <a:off x="5449867" y="261883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9" name="グラフィックス 5"/>
              <p:cNvSpPr>
                <a:spLocks/>
              </p:cNvSpPr>
              <p:nvPr/>
            </p:nvSpPr>
            <p:spPr bwMode="auto">
              <a:xfrm>
                <a:off x="5449867" y="259026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0" name="グラフィックス 5"/>
              <p:cNvSpPr>
                <a:spLocks/>
              </p:cNvSpPr>
              <p:nvPr/>
            </p:nvSpPr>
            <p:spPr bwMode="auto">
              <a:xfrm>
                <a:off x="5507017" y="2571214"/>
                <a:ext cx="123825" cy="19050"/>
              </a:xfrm>
              <a:custGeom>
                <a:avLst/>
                <a:gdLst>
                  <a:gd name="T0" fmla="*/ 0 w 123825"/>
                  <a:gd name="T1" fmla="*/ 0 h 19050"/>
                  <a:gd name="T2" fmla="*/ 123825 w 123825"/>
                  <a:gd name="T3" fmla="*/ 0 h 19050"/>
                  <a:gd name="T4" fmla="*/ 123825 w 123825"/>
                  <a:gd name="T5" fmla="*/ 19050 h 19050"/>
                  <a:gd name="T6" fmla="*/ 0 w 12382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3825" h="1905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1" name="グラフィックス 5"/>
              <p:cNvSpPr>
                <a:spLocks/>
              </p:cNvSpPr>
              <p:nvPr/>
            </p:nvSpPr>
            <p:spPr bwMode="auto">
              <a:xfrm>
                <a:off x="5507017" y="2599789"/>
                <a:ext cx="95250" cy="19050"/>
              </a:xfrm>
              <a:custGeom>
                <a:avLst/>
                <a:gdLst>
                  <a:gd name="T0" fmla="*/ 0 w 95250"/>
                  <a:gd name="T1" fmla="*/ 0 h 19050"/>
                  <a:gd name="T2" fmla="*/ 95250 w 95250"/>
                  <a:gd name="T3" fmla="*/ 0 h 19050"/>
                  <a:gd name="T4" fmla="*/ 95250 w 95250"/>
                  <a:gd name="T5" fmla="*/ 19050 h 19050"/>
                  <a:gd name="T6" fmla="*/ 0 w 952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250" h="19050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2" name="グラフィックス 5"/>
              <p:cNvSpPr>
                <a:spLocks/>
              </p:cNvSpPr>
              <p:nvPr/>
            </p:nvSpPr>
            <p:spPr bwMode="auto">
              <a:xfrm>
                <a:off x="5507017" y="2628364"/>
                <a:ext cx="104775" cy="19050"/>
              </a:xfrm>
              <a:custGeom>
                <a:avLst/>
                <a:gdLst>
                  <a:gd name="T0" fmla="*/ 0 w 104775"/>
                  <a:gd name="T1" fmla="*/ 0 h 19050"/>
                  <a:gd name="T2" fmla="*/ 104775 w 104775"/>
                  <a:gd name="T3" fmla="*/ 0 h 19050"/>
                  <a:gd name="T4" fmla="*/ 104775 w 104775"/>
                  <a:gd name="T5" fmla="*/ 19050 h 19050"/>
                  <a:gd name="T6" fmla="*/ 0 w 10477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775" h="19050">
                    <a:moveTo>
                      <a:pt x="0" y="0"/>
                    </a:moveTo>
                    <a:lnTo>
                      <a:pt x="104775" y="0"/>
                    </a:lnTo>
                    <a:lnTo>
                      <a:pt x="10477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3" name="グラフィックス 5"/>
              <p:cNvSpPr>
                <a:spLocks/>
              </p:cNvSpPr>
              <p:nvPr/>
            </p:nvSpPr>
            <p:spPr bwMode="auto">
              <a:xfrm>
                <a:off x="5507017" y="2656939"/>
                <a:ext cx="38100" cy="19050"/>
              </a:xfrm>
              <a:custGeom>
                <a:avLst/>
                <a:gdLst>
                  <a:gd name="T0" fmla="*/ 0 w 38100"/>
                  <a:gd name="T1" fmla="*/ 0 h 19050"/>
                  <a:gd name="T2" fmla="*/ 38100 w 38100"/>
                  <a:gd name="T3" fmla="*/ 0 h 19050"/>
                  <a:gd name="T4" fmla="*/ 38100 w 38100"/>
                  <a:gd name="T5" fmla="*/ 19050 h 19050"/>
                  <a:gd name="T6" fmla="*/ 0 w 3810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00" h="190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616" name="直線コネクタ 173"/>
            <p:cNvSpPr>
              <a:spLocks/>
            </p:cNvSpPr>
            <p:nvPr/>
          </p:nvSpPr>
          <p:spPr bwMode="auto">
            <a:xfrm>
              <a:off x="6196" y="3269"/>
              <a:ext cx="259" cy="482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7" name="テキスト ボックス 54"/>
            <p:cNvSpPr>
              <a:spLocks/>
            </p:cNvSpPr>
            <p:nvPr/>
          </p:nvSpPr>
          <p:spPr bwMode="auto">
            <a:xfrm>
              <a:off x="7305" y="3398"/>
              <a:ext cx="3682" cy="247"/>
            </a:xfrm>
            <a:custGeom>
              <a:avLst/>
              <a:gdLst>
                <a:gd name="T0" fmla="*/ 2501387 w 2845473"/>
                <a:gd name="T1" fmla="*/ 136053 h 190942"/>
                <a:gd name="T2" fmla="*/ 60262 w 2845473"/>
                <a:gd name="T3" fmla="*/ 109389 h 190942"/>
                <a:gd name="T4" fmla="*/ 84972 w 2845473"/>
                <a:gd name="T5" fmla="*/ 149238 h 190942"/>
                <a:gd name="T6" fmla="*/ 2545728 w 2845473"/>
                <a:gd name="T7" fmla="*/ 93469 h 190942"/>
                <a:gd name="T8" fmla="*/ 1743382 w 2845473"/>
                <a:gd name="T9" fmla="*/ 111245 h 190942"/>
                <a:gd name="T10" fmla="*/ 374266 w 2845473"/>
                <a:gd name="T11" fmla="*/ 122184 h 190942"/>
                <a:gd name="T12" fmla="*/ 334417 w 2845473"/>
                <a:gd name="T13" fmla="*/ 167111 h 190942"/>
                <a:gd name="T14" fmla="*/ 278844 w 2845473"/>
                <a:gd name="T15" fmla="*/ 145624 h 190942"/>
                <a:gd name="T16" fmla="*/ 2494452 w 2845473"/>
                <a:gd name="T17" fmla="*/ 62508 h 190942"/>
                <a:gd name="T18" fmla="*/ 2782477 w 2845473"/>
                <a:gd name="T19" fmla="*/ 87316 h 190942"/>
                <a:gd name="T20" fmla="*/ 2760502 w 2845473"/>
                <a:gd name="T21" fmla="*/ 125895 h 190942"/>
                <a:gd name="T22" fmla="*/ 2702194 w 2845473"/>
                <a:gd name="T23" fmla="*/ 86144 h 190942"/>
                <a:gd name="T24" fmla="*/ 2626012 w 2845473"/>
                <a:gd name="T25" fmla="*/ 86144 h 190942"/>
                <a:gd name="T26" fmla="*/ 1148679 w 2845473"/>
                <a:gd name="T27" fmla="*/ 68954 h 190942"/>
                <a:gd name="T28" fmla="*/ 1159130 w 2845473"/>
                <a:gd name="T29" fmla="*/ 91906 h 190942"/>
                <a:gd name="T30" fmla="*/ 2438879 w 2845473"/>
                <a:gd name="T31" fmla="*/ 50397 h 190942"/>
                <a:gd name="T32" fmla="*/ 2419346 w 2845473"/>
                <a:gd name="T33" fmla="*/ 134685 h 190942"/>
                <a:gd name="T34" fmla="*/ 2252040 w 2845473"/>
                <a:gd name="T35" fmla="*/ 100599 h 190942"/>
                <a:gd name="T36" fmla="*/ 2241980 w 2845473"/>
                <a:gd name="T37" fmla="*/ 175706 h 190942"/>
                <a:gd name="T38" fmla="*/ 2249500 w 2845473"/>
                <a:gd name="T39" fmla="*/ 131560 h 190942"/>
                <a:gd name="T40" fmla="*/ 1875137 w 2845473"/>
                <a:gd name="T41" fmla="*/ 163790 h 190942"/>
                <a:gd name="T42" fmla="*/ 312637 w 2845473"/>
                <a:gd name="T43" fmla="*/ 47174 h 190942"/>
                <a:gd name="T44" fmla="*/ 2122629 w 2845473"/>
                <a:gd name="T45" fmla="*/ 45221 h 190942"/>
                <a:gd name="T46" fmla="*/ 1445689 w 2845473"/>
                <a:gd name="T47" fmla="*/ 25199 h 190942"/>
                <a:gd name="T48" fmla="*/ 1447349 w 2845473"/>
                <a:gd name="T49" fmla="*/ 177757 h 190942"/>
                <a:gd name="T50" fmla="*/ 287536 w 2845473"/>
                <a:gd name="T51" fmla="*/ 47174 h 190942"/>
                <a:gd name="T52" fmla="*/ 695400 w 2845473"/>
                <a:gd name="T53" fmla="*/ 96888 h 190942"/>
                <a:gd name="T54" fmla="*/ 678015 w 2845473"/>
                <a:gd name="T55" fmla="*/ 157540 h 190942"/>
                <a:gd name="T56" fmla="*/ 735639 w 2845473"/>
                <a:gd name="T57" fmla="*/ 24222 h 190942"/>
                <a:gd name="T58" fmla="*/ 1833726 w 2845473"/>
                <a:gd name="T59" fmla="*/ 21097 h 190942"/>
                <a:gd name="T60" fmla="*/ 2811875 w 2845473"/>
                <a:gd name="T61" fmla="*/ 105385 h 190942"/>
                <a:gd name="T62" fmla="*/ 488929 w 2845473"/>
                <a:gd name="T63" fmla="*/ 154024 h 190942"/>
                <a:gd name="T64" fmla="*/ 487854 w 2845473"/>
                <a:gd name="T65" fmla="*/ 182738 h 190942"/>
                <a:gd name="T66" fmla="*/ 2742628 w 2845473"/>
                <a:gd name="T67" fmla="*/ 12307 h 190942"/>
                <a:gd name="T68" fmla="*/ 883998 w 2845473"/>
                <a:gd name="T69" fmla="*/ 42682 h 190942"/>
                <a:gd name="T70" fmla="*/ 922577 w 2845473"/>
                <a:gd name="T71" fmla="*/ 116324 h 190942"/>
                <a:gd name="T72" fmla="*/ 935469 w 2845473"/>
                <a:gd name="T73" fmla="*/ 108412 h 190942"/>
                <a:gd name="T74" fmla="*/ 866906 w 2845473"/>
                <a:gd name="T75" fmla="*/ 175218 h 190942"/>
                <a:gd name="T76" fmla="*/ 823834 w 2845473"/>
                <a:gd name="T77" fmla="*/ 62411 h 190942"/>
                <a:gd name="T78" fmla="*/ 2329198 w 2845473"/>
                <a:gd name="T79" fmla="*/ 57136 h 190942"/>
                <a:gd name="T80" fmla="*/ 2073404 w 2845473"/>
                <a:gd name="T81" fmla="*/ 48346 h 190942"/>
                <a:gd name="T82" fmla="*/ 2054261 w 2845473"/>
                <a:gd name="T83" fmla="*/ 174339 h 190942"/>
                <a:gd name="T84" fmla="*/ 2083268 w 2845473"/>
                <a:gd name="T85" fmla="*/ 73447 h 190942"/>
                <a:gd name="T86" fmla="*/ 2006110 w 2845473"/>
                <a:gd name="T87" fmla="*/ 82237 h 190942"/>
                <a:gd name="T88" fmla="*/ 1290103 w 2845473"/>
                <a:gd name="T89" fmla="*/ 33110 h 190942"/>
                <a:gd name="T90" fmla="*/ 1231697 w 2845473"/>
                <a:gd name="T91" fmla="*/ 161349 h 190942"/>
                <a:gd name="T92" fmla="*/ 1258947 w 2845473"/>
                <a:gd name="T93" fmla="*/ 30375 h 190942"/>
                <a:gd name="T94" fmla="*/ 361569 w 2845473"/>
                <a:gd name="T95" fmla="*/ 35747 h 190942"/>
                <a:gd name="T96" fmla="*/ 253059 w 2845473"/>
                <a:gd name="T97" fmla="*/ 76084 h 190942"/>
                <a:gd name="T98" fmla="*/ 236163 w 2845473"/>
                <a:gd name="T99" fmla="*/ 125993 h 190942"/>
                <a:gd name="T100" fmla="*/ 206764 w 2845473"/>
                <a:gd name="T101" fmla="*/ 28910 h 190942"/>
                <a:gd name="T102" fmla="*/ 309512 w 2845473"/>
                <a:gd name="T103" fmla="*/ 15530 h 190942"/>
                <a:gd name="T104" fmla="*/ 186840 w 2845473"/>
                <a:gd name="T105" fmla="*/ 57918 h 190942"/>
                <a:gd name="T106" fmla="*/ 77549 w 2845473"/>
                <a:gd name="T107" fmla="*/ 170823 h 190942"/>
                <a:gd name="T108" fmla="*/ 25004 w 2845473"/>
                <a:gd name="T109" fmla="*/ 86046 h 190942"/>
                <a:gd name="T110" fmla="*/ 33794 w 2845473"/>
                <a:gd name="T111" fmla="*/ 2930 h 190942"/>
                <a:gd name="T112" fmla="*/ 61239 w 2845473"/>
                <a:gd name="T113" fmla="*/ 86046 h 190942"/>
                <a:gd name="T114" fmla="*/ 2457924 w 2845473"/>
                <a:gd name="T115" fmla="*/ 19827 h 190942"/>
                <a:gd name="T116" fmla="*/ 2583331 w 2845473"/>
                <a:gd name="T117" fmla="*/ 14651 h 190942"/>
                <a:gd name="T118" fmla="*/ 2569950 w 2845473"/>
                <a:gd name="T119" fmla="*/ 91613 h 190942"/>
                <a:gd name="T120" fmla="*/ 2543189 w 2845473"/>
                <a:gd name="T121" fmla="*/ 157344 h 190942"/>
                <a:gd name="T122" fmla="*/ 2479900 w 2845473"/>
                <a:gd name="T123" fmla="*/ 144354 h 190942"/>
                <a:gd name="T124" fmla="*/ 2456655 w 2845473"/>
                <a:gd name="T125" fmla="*/ 55671 h 190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5473" h="190942">
                  <a:moveTo>
                    <a:pt x="2808945" y="144159"/>
                  </a:moveTo>
                  <a:lnTo>
                    <a:pt x="2843227" y="144159"/>
                  </a:lnTo>
                  <a:lnTo>
                    <a:pt x="2843227" y="176585"/>
                  </a:lnTo>
                  <a:lnTo>
                    <a:pt x="2808945" y="176585"/>
                  </a:lnTo>
                  <a:lnTo>
                    <a:pt x="2808945" y="144159"/>
                  </a:lnTo>
                  <a:close/>
                  <a:moveTo>
                    <a:pt x="2501387" y="136053"/>
                  </a:moveTo>
                  <a:cubicBezTo>
                    <a:pt x="2505815" y="139894"/>
                    <a:pt x="2511544" y="143736"/>
                    <a:pt x="2518577" y="147577"/>
                  </a:cubicBezTo>
                  <a:cubicBezTo>
                    <a:pt x="2523460" y="144908"/>
                    <a:pt x="2529255" y="141066"/>
                    <a:pt x="2535962" y="136053"/>
                  </a:cubicBezTo>
                  <a:lnTo>
                    <a:pt x="2501387" y="136053"/>
                  </a:lnTo>
                  <a:close/>
                  <a:moveTo>
                    <a:pt x="296229" y="113784"/>
                  </a:moveTo>
                  <a:lnTo>
                    <a:pt x="296229" y="120914"/>
                  </a:lnTo>
                  <a:lnTo>
                    <a:pt x="350337" y="120914"/>
                  </a:lnTo>
                  <a:lnTo>
                    <a:pt x="350337" y="113784"/>
                  </a:lnTo>
                  <a:lnTo>
                    <a:pt x="296229" y="113784"/>
                  </a:lnTo>
                  <a:close/>
                  <a:moveTo>
                    <a:pt x="33794" y="109389"/>
                  </a:moveTo>
                  <a:lnTo>
                    <a:pt x="33794" y="147382"/>
                  </a:lnTo>
                  <a:lnTo>
                    <a:pt x="60262" y="147382"/>
                  </a:lnTo>
                  <a:lnTo>
                    <a:pt x="60262" y="109389"/>
                  </a:lnTo>
                  <a:lnTo>
                    <a:pt x="33794" y="109389"/>
                  </a:lnTo>
                  <a:close/>
                  <a:moveTo>
                    <a:pt x="296229" y="91809"/>
                  </a:moveTo>
                  <a:lnTo>
                    <a:pt x="296229" y="98743"/>
                  </a:lnTo>
                  <a:lnTo>
                    <a:pt x="350337" y="98743"/>
                  </a:lnTo>
                  <a:lnTo>
                    <a:pt x="350337" y="91809"/>
                  </a:lnTo>
                  <a:lnTo>
                    <a:pt x="296229" y="91809"/>
                  </a:lnTo>
                  <a:close/>
                  <a:moveTo>
                    <a:pt x="85558" y="87121"/>
                  </a:moveTo>
                  <a:cubicBezTo>
                    <a:pt x="85167" y="90962"/>
                    <a:pt x="84972" y="95878"/>
                    <a:pt x="84972" y="101869"/>
                  </a:cubicBezTo>
                  <a:lnTo>
                    <a:pt x="84972" y="149238"/>
                  </a:lnTo>
                  <a:cubicBezTo>
                    <a:pt x="84972" y="154251"/>
                    <a:pt x="85037" y="158484"/>
                    <a:pt x="85167" y="161935"/>
                  </a:cubicBezTo>
                  <a:cubicBezTo>
                    <a:pt x="91679" y="158744"/>
                    <a:pt x="98385" y="154544"/>
                    <a:pt x="105287" y="149335"/>
                  </a:cubicBezTo>
                  <a:cubicBezTo>
                    <a:pt x="110887" y="145103"/>
                    <a:pt x="115965" y="140480"/>
                    <a:pt x="120523" y="135467"/>
                  </a:cubicBezTo>
                  <a:cubicBezTo>
                    <a:pt x="111798" y="120881"/>
                    <a:pt x="105547" y="105906"/>
                    <a:pt x="101771" y="90539"/>
                  </a:cubicBezTo>
                  <a:cubicBezTo>
                    <a:pt x="100208" y="92753"/>
                    <a:pt x="97408" y="96432"/>
                    <a:pt x="93371" y="101576"/>
                  </a:cubicBezTo>
                  <a:cubicBezTo>
                    <a:pt x="90441" y="95195"/>
                    <a:pt x="87837" y="90376"/>
                    <a:pt x="85558" y="87121"/>
                  </a:cubicBezTo>
                  <a:close/>
                  <a:moveTo>
                    <a:pt x="2494452" y="86144"/>
                  </a:moveTo>
                  <a:lnTo>
                    <a:pt x="2494452" y="93469"/>
                  </a:lnTo>
                  <a:lnTo>
                    <a:pt x="2545728" y="93469"/>
                  </a:lnTo>
                  <a:lnTo>
                    <a:pt x="2545728" y="86144"/>
                  </a:lnTo>
                  <a:lnTo>
                    <a:pt x="2494452" y="86144"/>
                  </a:lnTo>
                  <a:close/>
                  <a:moveTo>
                    <a:pt x="1605670" y="79307"/>
                  </a:moveTo>
                  <a:cubicBezTo>
                    <a:pt x="1610097" y="79958"/>
                    <a:pt x="1614362" y="80382"/>
                    <a:pt x="1618464" y="80577"/>
                  </a:cubicBezTo>
                  <a:cubicBezTo>
                    <a:pt x="1623999" y="80837"/>
                    <a:pt x="1631910" y="80968"/>
                    <a:pt x="1642198" y="80968"/>
                  </a:cubicBezTo>
                  <a:lnTo>
                    <a:pt x="1743578" y="80968"/>
                  </a:lnTo>
                  <a:cubicBezTo>
                    <a:pt x="1761353" y="80902"/>
                    <a:pt x="1773529" y="80414"/>
                    <a:pt x="1780106" y="79503"/>
                  </a:cubicBezTo>
                  <a:lnTo>
                    <a:pt x="1780106" y="112319"/>
                  </a:lnTo>
                  <a:cubicBezTo>
                    <a:pt x="1774441" y="111798"/>
                    <a:pt x="1762200" y="111440"/>
                    <a:pt x="1743382" y="111245"/>
                  </a:cubicBezTo>
                  <a:lnTo>
                    <a:pt x="1642393" y="111245"/>
                  </a:lnTo>
                  <a:cubicBezTo>
                    <a:pt x="1623380" y="111440"/>
                    <a:pt x="1611139" y="111863"/>
                    <a:pt x="1605670" y="112514"/>
                  </a:cubicBezTo>
                  <a:lnTo>
                    <a:pt x="1605670" y="79307"/>
                  </a:lnTo>
                  <a:close/>
                  <a:moveTo>
                    <a:pt x="271812" y="74131"/>
                  </a:moveTo>
                  <a:cubicBezTo>
                    <a:pt x="274807" y="74456"/>
                    <a:pt x="281058" y="74652"/>
                    <a:pt x="290564" y="74717"/>
                  </a:cubicBezTo>
                  <a:lnTo>
                    <a:pt x="356490" y="74717"/>
                  </a:lnTo>
                  <a:cubicBezTo>
                    <a:pt x="365671" y="74717"/>
                    <a:pt x="371824" y="74521"/>
                    <a:pt x="374950" y="74131"/>
                  </a:cubicBezTo>
                  <a:cubicBezTo>
                    <a:pt x="374494" y="77191"/>
                    <a:pt x="374266" y="82693"/>
                    <a:pt x="374266" y="90637"/>
                  </a:cubicBezTo>
                  <a:lnTo>
                    <a:pt x="374266" y="122184"/>
                  </a:lnTo>
                  <a:cubicBezTo>
                    <a:pt x="374266" y="129802"/>
                    <a:pt x="374494" y="135174"/>
                    <a:pt x="374950" y="138299"/>
                  </a:cubicBezTo>
                  <a:cubicBezTo>
                    <a:pt x="371368" y="137908"/>
                    <a:pt x="365378" y="137713"/>
                    <a:pt x="356979" y="137713"/>
                  </a:cubicBezTo>
                  <a:lnTo>
                    <a:pt x="334417" y="137713"/>
                  </a:lnTo>
                  <a:lnTo>
                    <a:pt x="334417" y="145624"/>
                  </a:lnTo>
                  <a:lnTo>
                    <a:pt x="364694" y="145624"/>
                  </a:lnTo>
                  <a:cubicBezTo>
                    <a:pt x="375177" y="145624"/>
                    <a:pt x="382275" y="145331"/>
                    <a:pt x="385986" y="144745"/>
                  </a:cubicBezTo>
                  <a:lnTo>
                    <a:pt x="385986" y="168283"/>
                  </a:lnTo>
                  <a:cubicBezTo>
                    <a:pt x="380647" y="167632"/>
                    <a:pt x="372866" y="167241"/>
                    <a:pt x="362643" y="167111"/>
                  </a:cubicBezTo>
                  <a:lnTo>
                    <a:pt x="334417" y="167111"/>
                  </a:lnTo>
                  <a:lnTo>
                    <a:pt x="334417" y="170041"/>
                  </a:lnTo>
                  <a:cubicBezTo>
                    <a:pt x="334417" y="178896"/>
                    <a:pt x="334775" y="185603"/>
                    <a:pt x="335492" y="190161"/>
                  </a:cubicBezTo>
                  <a:lnTo>
                    <a:pt x="308633" y="190161"/>
                  </a:lnTo>
                  <a:cubicBezTo>
                    <a:pt x="309349" y="185863"/>
                    <a:pt x="309707" y="179287"/>
                    <a:pt x="309707" y="170432"/>
                  </a:cubicBezTo>
                  <a:lnTo>
                    <a:pt x="309707" y="167111"/>
                  </a:lnTo>
                  <a:lnTo>
                    <a:pt x="282555" y="167111"/>
                  </a:lnTo>
                  <a:cubicBezTo>
                    <a:pt x="272723" y="167111"/>
                    <a:pt x="264975" y="167502"/>
                    <a:pt x="259310" y="168283"/>
                  </a:cubicBezTo>
                  <a:lnTo>
                    <a:pt x="259310" y="144843"/>
                  </a:lnTo>
                  <a:cubicBezTo>
                    <a:pt x="263542" y="145364"/>
                    <a:pt x="270054" y="145624"/>
                    <a:pt x="278844" y="145624"/>
                  </a:cubicBezTo>
                  <a:lnTo>
                    <a:pt x="309707" y="145624"/>
                  </a:lnTo>
                  <a:lnTo>
                    <a:pt x="309707" y="137713"/>
                  </a:lnTo>
                  <a:lnTo>
                    <a:pt x="289880" y="137713"/>
                  </a:lnTo>
                  <a:cubicBezTo>
                    <a:pt x="283499" y="137713"/>
                    <a:pt x="277509" y="137908"/>
                    <a:pt x="271909" y="138299"/>
                  </a:cubicBezTo>
                  <a:cubicBezTo>
                    <a:pt x="271974" y="137322"/>
                    <a:pt x="272105" y="135825"/>
                    <a:pt x="272300" y="133806"/>
                  </a:cubicBezTo>
                  <a:cubicBezTo>
                    <a:pt x="272430" y="131723"/>
                    <a:pt x="272495" y="127751"/>
                    <a:pt x="272495" y="121891"/>
                  </a:cubicBezTo>
                  <a:lnTo>
                    <a:pt x="272495" y="91320"/>
                  </a:lnTo>
                  <a:cubicBezTo>
                    <a:pt x="272495" y="83246"/>
                    <a:pt x="272267" y="77517"/>
                    <a:pt x="271812" y="74131"/>
                  </a:cubicBezTo>
                  <a:close/>
                  <a:moveTo>
                    <a:pt x="2494452" y="62508"/>
                  </a:moveTo>
                  <a:lnTo>
                    <a:pt x="2494452" y="69736"/>
                  </a:lnTo>
                  <a:lnTo>
                    <a:pt x="2545728" y="69736"/>
                  </a:lnTo>
                  <a:lnTo>
                    <a:pt x="2545728" y="62508"/>
                  </a:lnTo>
                  <a:lnTo>
                    <a:pt x="2494452" y="62508"/>
                  </a:lnTo>
                  <a:close/>
                  <a:moveTo>
                    <a:pt x="2603060" y="59969"/>
                  </a:moveTo>
                  <a:cubicBezTo>
                    <a:pt x="2609246" y="60750"/>
                    <a:pt x="2616896" y="61141"/>
                    <a:pt x="2626012" y="61141"/>
                  </a:cubicBezTo>
                  <a:lnTo>
                    <a:pt x="2759525" y="61141"/>
                  </a:lnTo>
                  <a:cubicBezTo>
                    <a:pt x="2768901" y="61141"/>
                    <a:pt x="2776552" y="60750"/>
                    <a:pt x="2782477" y="59969"/>
                  </a:cubicBezTo>
                  <a:lnTo>
                    <a:pt x="2782477" y="87316"/>
                  </a:lnTo>
                  <a:cubicBezTo>
                    <a:pt x="2776617" y="86535"/>
                    <a:pt x="2768966" y="86144"/>
                    <a:pt x="2759525" y="86144"/>
                  </a:cubicBezTo>
                  <a:lnTo>
                    <a:pt x="2728368" y="86144"/>
                  </a:lnTo>
                  <a:lnTo>
                    <a:pt x="2728368" y="155586"/>
                  </a:lnTo>
                  <a:cubicBezTo>
                    <a:pt x="2728368" y="157865"/>
                    <a:pt x="2728890" y="159330"/>
                    <a:pt x="2729931" y="159981"/>
                  </a:cubicBezTo>
                  <a:cubicBezTo>
                    <a:pt x="2731429" y="160893"/>
                    <a:pt x="2735303" y="161349"/>
                    <a:pt x="2741554" y="161349"/>
                  </a:cubicBezTo>
                  <a:cubicBezTo>
                    <a:pt x="2748456" y="161349"/>
                    <a:pt x="2752916" y="160632"/>
                    <a:pt x="2754934" y="159200"/>
                  </a:cubicBezTo>
                  <a:cubicBezTo>
                    <a:pt x="2756302" y="158223"/>
                    <a:pt x="2757311" y="156661"/>
                    <a:pt x="2757962" y="154512"/>
                  </a:cubicBezTo>
                  <a:cubicBezTo>
                    <a:pt x="2758418" y="152689"/>
                    <a:pt x="2759004" y="148098"/>
                    <a:pt x="2759720" y="140741"/>
                  </a:cubicBezTo>
                  <a:cubicBezTo>
                    <a:pt x="2760046" y="136704"/>
                    <a:pt x="2760306" y="131755"/>
                    <a:pt x="2760502" y="125895"/>
                  </a:cubicBezTo>
                  <a:cubicBezTo>
                    <a:pt x="2768901" y="129997"/>
                    <a:pt x="2777268" y="132699"/>
                    <a:pt x="2785602" y="134002"/>
                  </a:cubicBezTo>
                  <a:cubicBezTo>
                    <a:pt x="2784560" y="148977"/>
                    <a:pt x="2783486" y="159005"/>
                    <a:pt x="2782379" y="164083"/>
                  </a:cubicBezTo>
                  <a:cubicBezTo>
                    <a:pt x="2781012" y="170139"/>
                    <a:pt x="2779124" y="174632"/>
                    <a:pt x="2776714" y="177562"/>
                  </a:cubicBezTo>
                  <a:cubicBezTo>
                    <a:pt x="2774305" y="180492"/>
                    <a:pt x="2770724" y="182575"/>
                    <a:pt x="2765971" y="183812"/>
                  </a:cubicBezTo>
                  <a:cubicBezTo>
                    <a:pt x="2760241" y="185245"/>
                    <a:pt x="2750670" y="185961"/>
                    <a:pt x="2737256" y="185961"/>
                  </a:cubicBezTo>
                  <a:cubicBezTo>
                    <a:pt x="2725015" y="185961"/>
                    <a:pt x="2716616" y="185115"/>
                    <a:pt x="2712058" y="183422"/>
                  </a:cubicBezTo>
                  <a:cubicBezTo>
                    <a:pt x="2707696" y="181729"/>
                    <a:pt x="2704863" y="179352"/>
                    <a:pt x="2703561" y="176292"/>
                  </a:cubicBezTo>
                  <a:cubicBezTo>
                    <a:pt x="2702649" y="174208"/>
                    <a:pt x="2702194" y="171018"/>
                    <a:pt x="2702194" y="166720"/>
                  </a:cubicBezTo>
                  <a:lnTo>
                    <a:pt x="2702194" y="86144"/>
                  </a:lnTo>
                  <a:lnTo>
                    <a:pt x="2676604" y="86144"/>
                  </a:lnTo>
                  <a:cubicBezTo>
                    <a:pt x="2676474" y="110561"/>
                    <a:pt x="2673121" y="130030"/>
                    <a:pt x="2666544" y="144550"/>
                  </a:cubicBezTo>
                  <a:cubicBezTo>
                    <a:pt x="2660489" y="158223"/>
                    <a:pt x="2651438" y="169358"/>
                    <a:pt x="2639392" y="177952"/>
                  </a:cubicBezTo>
                  <a:cubicBezTo>
                    <a:pt x="2633923" y="181859"/>
                    <a:pt x="2626370" y="186156"/>
                    <a:pt x="2616734" y="190845"/>
                  </a:cubicBezTo>
                  <a:cubicBezTo>
                    <a:pt x="2614910" y="187329"/>
                    <a:pt x="2612501" y="183324"/>
                    <a:pt x="2609506" y="178831"/>
                  </a:cubicBezTo>
                  <a:cubicBezTo>
                    <a:pt x="2605990" y="173753"/>
                    <a:pt x="2602800" y="169748"/>
                    <a:pt x="2599934" y="166818"/>
                  </a:cubicBezTo>
                  <a:cubicBezTo>
                    <a:pt x="2620770" y="159005"/>
                    <a:pt x="2634802" y="147805"/>
                    <a:pt x="2642030" y="133220"/>
                  </a:cubicBezTo>
                  <a:cubicBezTo>
                    <a:pt x="2647499" y="122607"/>
                    <a:pt x="2650234" y="106915"/>
                    <a:pt x="2650234" y="86144"/>
                  </a:cubicBezTo>
                  <a:lnTo>
                    <a:pt x="2626012" y="86144"/>
                  </a:lnTo>
                  <a:cubicBezTo>
                    <a:pt x="2616506" y="86144"/>
                    <a:pt x="2608855" y="86535"/>
                    <a:pt x="2603060" y="87316"/>
                  </a:cubicBezTo>
                  <a:lnTo>
                    <a:pt x="2603060" y="59969"/>
                  </a:lnTo>
                  <a:close/>
                  <a:moveTo>
                    <a:pt x="121402" y="57039"/>
                  </a:moveTo>
                  <a:cubicBezTo>
                    <a:pt x="120816" y="58406"/>
                    <a:pt x="120035" y="60099"/>
                    <a:pt x="119058" y="62118"/>
                  </a:cubicBezTo>
                  <a:cubicBezTo>
                    <a:pt x="121728" y="79828"/>
                    <a:pt x="127425" y="96269"/>
                    <a:pt x="136150" y="111440"/>
                  </a:cubicBezTo>
                  <a:cubicBezTo>
                    <a:pt x="142792" y="96464"/>
                    <a:pt x="146698" y="78331"/>
                    <a:pt x="147870" y="57039"/>
                  </a:cubicBezTo>
                  <a:lnTo>
                    <a:pt x="121402" y="57039"/>
                  </a:lnTo>
                  <a:close/>
                  <a:moveTo>
                    <a:pt x="1133638" y="55476"/>
                  </a:moveTo>
                  <a:cubicBezTo>
                    <a:pt x="1141321" y="62508"/>
                    <a:pt x="1146335" y="67001"/>
                    <a:pt x="1148679" y="68954"/>
                  </a:cubicBezTo>
                  <a:cubicBezTo>
                    <a:pt x="1154083" y="73773"/>
                    <a:pt x="1166227" y="82921"/>
                    <a:pt x="1185109" y="96399"/>
                  </a:cubicBezTo>
                  <a:cubicBezTo>
                    <a:pt x="1173194" y="104603"/>
                    <a:pt x="1164469" y="110919"/>
                    <a:pt x="1158934" y="115347"/>
                  </a:cubicBezTo>
                  <a:cubicBezTo>
                    <a:pt x="1149167" y="123356"/>
                    <a:pt x="1140735" y="130681"/>
                    <a:pt x="1133638" y="137322"/>
                  </a:cubicBezTo>
                  <a:lnTo>
                    <a:pt x="1129048" y="132048"/>
                  </a:lnTo>
                  <a:cubicBezTo>
                    <a:pt x="1132108" y="128858"/>
                    <a:pt x="1136991" y="123714"/>
                    <a:pt x="1143698" y="116617"/>
                  </a:cubicBezTo>
                  <a:cubicBezTo>
                    <a:pt x="1150405" y="109715"/>
                    <a:pt x="1155548" y="104441"/>
                    <a:pt x="1159130" y="100794"/>
                  </a:cubicBezTo>
                  <a:lnTo>
                    <a:pt x="1005399" y="100794"/>
                  </a:lnTo>
                  <a:lnTo>
                    <a:pt x="1005399" y="91906"/>
                  </a:lnTo>
                  <a:lnTo>
                    <a:pt x="1159130" y="91906"/>
                  </a:lnTo>
                  <a:cubicBezTo>
                    <a:pt x="1150470" y="83377"/>
                    <a:pt x="1145326" y="78200"/>
                    <a:pt x="1143698" y="76377"/>
                  </a:cubicBezTo>
                  <a:cubicBezTo>
                    <a:pt x="1137512" y="69410"/>
                    <a:pt x="1132629" y="64006"/>
                    <a:pt x="1129048" y="60164"/>
                  </a:cubicBezTo>
                  <a:lnTo>
                    <a:pt x="1133638" y="55476"/>
                  </a:lnTo>
                  <a:close/>
                  <a:moveTo>
                    <a:pt x="1447349" y="52253"/>
                  </a:moveTo>
                  <a:lnTo>
                    <a:pt x="1447349" y="136834"/>
                  </a:lnTo>
                  <a:lnTo>
                    <a:pt x="1538474" y="136834"/>
                  </a:lnTo>
                  <a:lnTo>
                    <a:pt x="1538474" y="52253"/>
                  </a:lnTo>
                  <a:lnTo>
                    <a:pt x="1447349" y="52253"/>
                  </a:lnTo>
                  <a:close/>
                  <a:moveTo>
                    <a:pt x="2438879" y="50397"/>
                  </a:moveTo>
                  <a:lnTo>
                    <a:pt x="2459682" y="65341"/>
                  </a:lnTo>
                  <a:cubicBezTo>
                    <a:pt x="2458380" y="67164"/>
                    <a:pt x="2456980" y="69345"/>
                    <a:pt x="2455483" y="71884"/>
                  </a:cubicBezTo>
                  <a:lnTo>
                    <a:pt x="2454799" y="73056"/>
                  </a:lnTo>
                  <a:cubicBezTo>
                    <a:pt x="2452716" y="76507"/>
                    <a:pt x="2449297" y="81391"/>
                    <a:pt x="2444544" y="87707"/>
                  </a:cubicBezTo>
                  <a:lnTo>
                    <a:pt x="2444544" y="163107"/>
                  </a:lnTo>
                  <a:cubicBezTo>
                    <a:pt x="2444544" y="173720"/>
                    <a:pt x="2444935" y="182282"/>
                    <a:pt x="2445716" y="188794"/>
                  </a:cubicBezTo>
                  <a:lnTo>
                    <a:pt x="2418174" y="188794"/>
                  </a:lnTo>
                  <a:cubicBezTo>
                    <a:pt x="2418955" y="182803"/>
                    <a:pt x="2419346" y="174306"/>
                    <a:pt x="2419346" y="163302"/>
                  </a:cubicBezTo>
                  <a:lnTo>
                    <a:pt x="2419346" y="134685"/>
                  </a:lnTo>
                  <a:cubicBezTo>
                    <a:pt x="2419346" y="129151"/>
                    <a:pt x="2419443" y="122281"/>
                    <a:pt x="2419638" y="114077"/>
                  </a:cubicBezTo>
                  <a:cubicBezTo>
                    <a:pt x="2416448" y="118049"/>
                    <a:pt x="2412509" y="122053"/>
                    <a:pt x="2407821" y="126090"/>
                  </a:cubicBezTo>
                  <a:cubicBezTo>
                    <a:pt x="2405086" y="116324"/>
                    <a:pt x="2401342" y="107566"/>
                    <a:pt x="2396589" y="99818"/>
                  </a:cubicBezTo>
                  <a:cubicBezTo>
                    <a:pt x="2407007" y="92395"/>
                    <a:pt x="2417588" y="81554"/>
                    <a:pt x="2428331" y="67294"/>
                  </a:cubicBezTo>
                  <a:cubicBezTo>
                    <a:pt x="2434386" y="59090"/>
                    <a:pt x="2437902" y="53458"/>
                    <a:pt x="2438879" y="50397"/>
                  </a:cubicBezTo>
                  <a:close/>
                  <a:moveTo>
                    <a:pt x="2231627" y="46686"/>
                  </a:moveTo>
                  <a:lnTo>
                    <a:pt x="2261318" y="48444"/>
                  </a:lnTo>
                  <a:cubicBezTo>
                    <a:pt x="2260472" y="51439"/>
                    <a:pt x="2259104" y="58015"/>
                    <a:pt x="2257216" y="68173"/>
                  </a:cubicBezTo>
                  <a:cubicBezTo>
                    <a:pt x="2254481" y="83865"/>
                    <a:pt x="2252756" y="94674"/>
                    <a:pt x="2252040" y="100599"/>
                  </a:cubicBezTo>
                  <a:cubicBezTo>
                    <a:pt x="2258811" y="95846"/>
                    <a:pt x="2265583" y="92199"/>
                    <a:pt x="2272354" y="89660"/>
                  </a:cubicBezTo>
                  <a:cubicBezTo>
                    <a:pt x="2283489" y="85428"/>
                    <a:pt x="2295567" y="83312"/>
                    <a:pt x="2308590" y="83312"/>
                  </a:cubicBezTo>
                  <a:cubicBezTo>
                    <a:pt x="2325128" y="83312"/>
                    <a:pt x="2338216" y="86144"/>
                    <a:pt x="2347852" y="91809"/>
                  </a:cubicBezTo>
                  <a:cubicBezTo>
                    <a:pt x="2361916" y="100143"/>
                    <a:pt x="2368948" y="112091"/>
                    <a:pt x="2368948" y="127653"/>
                  </a:cubicBezTo>
                  <a:cubicBezTo>
                    <a:pt x="2368948" y="138462"/>
                    <a:pt x="2365595" y="148229"/>
                    <a:pt x="2358889" y="156954"/>
                  </a:cubicBezTo>
                  <a:cubicBezTo>
                    <a:pt x="2354722" y="162423"/>
                    <a:pt x="2349252" y="167144"/>
                    <a:pt x="2342480" y="171116"/>
                  </a:cubicBezTo>
                  <a:cubicBezTo>
                    <a:pt x="2329784" y="178473"/>
                    <a:pt x="2313212" y="182152"/>
                    <a:pt x="2292767" y="182152"/>
                  </a:cubicBezTo>
                  <a:cubicBezTo>
                    <a:pt x="2281633" y="182152"/>
                    <a:pt x="2270629" y="181241"/>
                    <a:pt x="2259755" y="179417"/>
                  </a:cubicBezTo>
                  <a:cubicBezTo>
                    <a:pt x="2255718" y="178701"/>
                    <a:pt x="2249793" y="177464"/>
                    <a:pt x="2241980" y="175706"/>
                  </a:cubicBezTo>
                  <a:cubicBezTo>
                    <a:pt x="2241850" y="165418"/>
                    <a:pt x="2240645" y="155326"/>
                    <a:pt x="2238366" y="145429"/>
                  </a:cubicBezTo>
                  <a:cubicBezTo>
                    <a:pt x="2257834" y="151745"/>
                    <a:pt x="2275350" y="154903"/>
                    <a:pt x="2290912" y="154903"/>
                  </a:cubicBezTo>
                  <a:cubicBezTo>
                    <a:pt x="2305822" y="154903"/>
                    <a:pt x="2317836" y="152070"/>
                    <a:pt x="2326951" y="146405"/>
                  </a:cubicBezTo>
                  <a:cubicBezTo>
                    <a:pt x="2330728" y="143996"/>
                    <a:pt x="2333625" y="140871"/>
                    <a:pt x="2335644" y="137029"/>
                  </a:cubicBezTo>
                  <a:cubicBezTo>
                    <a:pt x="2337011" y="134555"/>
                    <a:pt x="2337695" y="131755"/>
                    <a:pt x="2337695" y="128630"/>
                  </a:cubicBezTo>
                  <a:cubicBezTo>
                    <a:pt x="2337695" y="123681"/>
                    <a:pt x="2335937" y="119644"/>
                    <a:pt x="2332420" y="116519"/>
                  </a:cubicBezTo>
                  <a:cubicBezTo>
                    <a:pt x="2326886" y="111766"/>
                    <a:pt x="2318422" y="109389"/>
                    <a:pt x="2307027" y="109389"/>
                  </a:cubicBezTo>
                  <a:cubicBezTo>
                    <a:pt x="2289512" y="109389"/>
                    <a:pt x="2273689" y="113849"/>
                    <a:pt x="2259560" y="122770"/>
                  </a:cubicBezTo>
                  <a:cubicBezTo>
                    <a:pt x="2256044" y="124983"/>
                    <a:pt x="2252690" y="127914"/>
                    <a:pt x="2249500" y="131560"/>
                  </a:cubicBezTo>
                  <a:lnTo>
                    <a:pt x="2220492" y="130485"/>
                  </a:lnTo>
                  <a:cubicBezTo>
                    <a:pt x="2220753" y="128662"/>
                    <a:pt x="2221014" y="126872"/>
                    <a:pt x="2221274" y="125114"/>
                  </a:cubicBezTo>
                  <a:cubicBezTo>
                    <a:pt x="2224204" y="102064"/>
                    <a:pt x="2227232" y="79991"/>
                    <a:pt x="2230357" y="58894"/>
                  </a:cubicBezTo>
                  <a:cubicBezTo>
                    <a:pt x="2231008" y="54467"/>
                    <a:pt x="2231432" y="50397"/>
                    <a:pt x="2231627" y="46686"/>
                  </a:cubicBezTo>
                  <a:close/>
                  <a:moveTo>
                    <a:pt x="1953565" y="41803"/>
                  </a:moveTo>
                  <a:cubicBezTo>
                    <a:pt x="1958513" y="47663"/>
                    <a:pt x="1962973" y="52318"/>
                    <a:pt x="1966945" y="55769"/>
                  </a:cubicBezTo>
                  <a:cubicBezTo>
                    <a:pt x="1969810" y="58243"/>
                    <a:pt x="1973782" y="61304"/>
                    <a:pt x="1978861" y="64950"/>
                  </a:cubicBezTo>
                  <a:cubicBezTo>
                    <a:pt x="1970201" y="83963"/>
                    <a:pt x="1960304" y="100143"/>
                    <a:pt x="1949170" y="113491"/>
                  </a:cubicBezTo>
                  <a:cubicBezTo>
                    <a:pt x="1930092" y="136215"/>
                    <a:pt x="1905414" y="152982"/>
                    <a:pt x="1875137" y="163790"/>
                  </a:cubicBezTo>
                  <a:cubicBezTo>
                    <a:pt x="1862245" y="168348"/>
                    <a:pt x="1849678" y="171864"/>
                    <a:pt x="1837437" y="174339"/>
                  </a:cubicBezTo>
                  <a:cubicBezTo>
                    <a:pt x="1831577" y="175576"/>
                    <a:pt x="1826986" y="176780"/>
                    <a:pt x="1823666" y="177952"/>
                  </a:cubicBezTo>
                  <a:lnTo>
                    <a:pt x="1814778" y="145233"/>
                  </a:lnTo>
                  <a:cubicBezTo>
                    <a:pt x="1820703" y="144843"/>
                    <a:pt x="1826824" y="144061"/>
                    <a:pt x="1833140" y="142889"/>
                  </a:cubicBezTo>
                  <a:cubicBezTo>
                    <a:pt x="1868691" y="136053"/>
                    <a:pt x="1896298" y="122835"/>
                    <a:pt x="1915962" y="103236"/>
                  </a:cubicBezTo>
                  <a:cubicBezTo>
                    <a:pt x="1922994" y="96204"/>
                    <a:pt x="1930059" y="86990"/>
                    <a:pt x="1937156" y="75596"/>
                  </a:cubicBezTo>
                  <a:cubicBezTo>
                    <a:pt x="1943928" y="64462"/>
                    <a:pt x="1949398" y="53197"/>
                    <a:pt x="1953565" y="41803"/>
                  </a:cubicBezTo>
                  <a:close/>
                  <a:moveTo>
                    <a:pt x="308828" y="35747"/>
                  </a:moveTo>
                  <a:cubicBezTo>
                    <a:pt x="310391" y="39589"/>
                    <a:pt x="311660" y="43398"/>
                    <a:pt x="312637" y="47174"/>
                  </a:cubicBezTo>
                  <a:lnTo>
                    <a:pt x="331487" y="47174"/>
                  </a:lnTo>
                  <a:cubicBezTo>
                    <a:pt x="333115" y="43333"/>
                    <a:pt x="334580" y="39524"/>
                    <a:pt x="335882" y="35747"/>
                  </a:cubicBezTo>
                  <a:lnTo>
                    <a:pt x="308828" y="35747"/>
                  </a:lnTo>
                  <a:close/>
                  <a:moveTo>
                    <a:pt x="2147436" y="33598"/>
                  </a:moveTo>
                  <a:cubicBezTo>
                    <a:pt x="2157529" y="45579"/>
                    <a:pt x="2166254" y="59122"/>
                    <a:pt x="2173612" y="74228"/>
                  </a:cubicBezTo>
                  <a:cubicBezTo>
                    <a:pt x="2179928" y="87316"/>
                    <a:pt x="2184876" y="100924"/>
                    <a:pt x="2188457" y="115054"/>
                  </a:cubicBezTo>
                  <a:lnTo>
                    <a:pt x="2160817" y="128434"/>
                  </a:lnTo>
                  <a:cubicBezTo>
                    <a:pt x="2157757" y="112221"/>
                    <a:pt x="2152646" y="96367"/>
                    <a:pt x="2145483" y="80870"/>
                  </a:cubicBezTo>
                  <a:cubicBezTo>
                    <a:pt x="2138516" y="66155"/>
                    <a:pt x="2130898" y="54272"/>
                    <a:pt x="2122629" y="45221"/>
                  </a:cubicBezTo>
                  <a:lnTo>
                    <a:pt x="2147436" y="33598"/>
                  </a:lnTo>
                  <a:close/>
                  <a:moveTo>
                    <a:pt x="231084" y="31059"/>
                  </a:moveTo>
                  <a:lnTo>
                    <a:pt x="231084" y="74424"/>
                  </a:lnTo>
                  <a:cubicBezTo>
                    <a:pt x="233298" y="69605"/>
                    <a:pt x="235414" y="64364"/>
                    <a:pt x="237432" y="58699"/>
                  </a:cubicBezTo>
                  <a:cubicBezTo>
                    <a:pt x="241665" y="46979"/>
                    <a:pt x="244595" y="37766"/>
                    <a:pt x="246223" y="31059"/>
                  </a:cubicBezTo>
                  <a:lnTo>
                    <a:pt x="235479" y="31059"/>
                  </a:lnTo>
                  <a:lnTo>
                    <a:pt x="231084" y="31059"/>
                  </a:lnTo>
                  <a:close/>
                  <a:moveTo>
                    <a:pt x="1416974" y="24418"/>
                  </a:moveTo>
                  <a:cubicBezTo>
                    <a:pt x="1422965" y="24938"/>
                    <a:pt x="1432536" y="25199"/>
                    <a:pt x="1445689" y="25199"/>
                  </a:cubicBezTo>
                  <a:lnTo>
                    <a:pt x="1539060" y="25199"/>
                  </a:lnTo>
                  <a:cubicBezTo>
                    <a:pt x="1552994" y="25199"/>
                    <a:pt x="1562924" y="24938"/>
                    <a:pt x="1568849" y="24418"/>
                  </a:cubicBezTo>
                  <a:cubicBezTo>
                    <a:pt x="1568458" y="29561"/>
                    <a:pt x="1568230" y="38710"/>
                    <a:pt x="1568165" y="51862"/>
                  </a:cubicBezTo>
                  <a:lnTo>
                    <a:pt x="1568165" y="148261"/>
                  </a:lnTo>
                  <a:cubicBezTo>
                    <a:pt x="1568230" y="162456"/>
                    <a:pt x="1568588" y="172222"/>
                    <a:pt x="1569239" y="177562"/>
                  </a:cubicBezTo>
                  <a:lnTo>
                    <a:pt x="1538474" y="177562"/>
                  </a:lnTo>
                  <a:lnTo>
                    <a:pt x="1538474" y="163888"/>
                  </a:lnTo>
                  <a:lnTo>
                    <a:pt x="1447349" y="163888"/>
                  </a:lnTo>
                  <a:lnTo>
                    <a:pt x="1447349" y="177757"/>
                  </a:lnTo>
                  <a:lnTo>
                    <a:pt x="1416584" y="177757"/>
                  </a:lnTo>
                  <a:cubicBezTo>
                    <a:pt x="1417235" y="171181"/>
                    <a:pt x="1417593" y="161772"/>
                    <a:pt x="1417658" y="149531"/>
                  </a:cubicBezTo>
                  <a:lnTo>
                    <a:pt x="1417658" y="50788"/>
                  </a:lnTo>
                  <a:cubicBezTo>
                    <a:pt x="1417658" y="40240"/>
                    <a:pt x="1417430" y="31450"/>
                    <a:pt x="1416974" y="24418"/>
                  </a:cubicBezTo>
                  <a:close/>
                  <a:moveTo>
                    <a:pt x="272398" y="23441"/>
                  </a:moveTo>
                  <a:cubicBezTo>
                    <a:pt x="271551" y="25524"/>
                    <a:pt x="270933" y="27120"/>
                    <a:pt x="270542" y="28227"/>
                  </a:cubicBezTo>
                  <a:cubicBezTo>
                    <a:pt x="269110" y="32784"/>
                    <a:pt x="267026" y="38905"/>
                    <a:pt x="264291" y="46588"/>
                  </a:cubicBezTo>
                  <a:cubicBezTo>
                    <a:pt x="268589" y="46979"/>
                    <a:pt x="272398" y="47174"/>
                    <a:pt x="275718" y="47174"/>
                  </a:cubicBezTo>
                  <a:lnTo>
                    <a:pt x="287536" y="47174"/>
                  </a:lnTo>
                  <a:cubicBezTo>
                    <a:pt x="286495" y="43137"/>
                    <a:pt x="285257" y="39328"/>
                    <a:pt x="283825" y="35747"/>
                  </a:cubicBezTo>
                  <a:cubicBezTo>
                    <a:pt x="278486" y="35747"/>
                    <a:pt x="274677" y="35942"/>
                    <a:pt x="272398" y="36333"/>
                  </a:cubicBezTo>
                  <a:lnTo>
                    <a:pt x="272398" y="23441"/>
                  </a:lnTo>
                  <a:close/>
                  <a:moveTo>
                    <a:pt x="773730" y="21683"/>
                  </a:moveTo>
                  <a:lnTo>
                    <a:pt x="775390" y="52253"/>
                  </a:lnTo>
                  <a:cubicBezTo>
                    <a:pt x="773502" y="52123"/>
                    <a:pt x="771907" y="52058"/>
                    <a:pt x="770604" y="52058"/>
                  </a:cubicBezTo>
                  <a:cubicBezTo>
                    <a:pt x="762921" y="52058"/>
                    <a:pt x="754587" y="53523"/>
                    <a:pt x="745601" y="56453"/>
                  </a:cubicBezTo>
                  <a:cubicBezTo>
                    <a:pt x="731277" y="61076"/>
                    <a:pt x="718905" y="68531"/>
                    <a:pt x="708487" y="78819"/>
                  </a:cubicBezTo>
                  <a:cubicBezTo>
                    <a:pt x="702953" y="84223"/>
                    <a:pt x="698590" y="90246"/>
                    <a:pt x="695400" y="96888"/>
                  </a:cubicBezTo>
                  <a:cubicBezTo>
                    <a:pt x="692860" y="102292"/>
                    <a:pt x="691591" y="107989"/>
                    <a:pt x="691591" y="113979"/>
                  </a:cubicBezTo>
                  <a:cubicBezTo>
                    <a:pt x="691591" y="124658"/>
                    <a:pt x="695986" y="132862"/>
                    <a:pt x="704776" y="138592"/>
                  </a:cubicBezTo>
                  <a:cubicBezTo>
                    <a:pt x="711482" y="143085"/>
                    <a:pt x="721607" y="146243"/>
                    <a:pt x="735151" y="148066"/>
                  </a:cubicBezTo>
                  <a:cubicBezTo>
                    <a:pt x="740164" y="148717"/>
                    <a:pt x="744234" y="149042"/>
                    <a:pt x="747359" y="149042"/>
                  </a:cubicBezTo>
                  <a:cubicBezTo>
                    <a:pt x="748401" y="149042"/>
                    <a:pt x="750062" y="148945"/>
                    <a:pt x="752340" y="148749"/>
                  </a:cubicBezTo>
                  <a:lnTo>
                    <a:pt x="748238" y="181175"/>
                  </a:lnTo>
                  <a:cubicBezTo>
                    <a:pt x="746350" y="180785"/>
                    <a:pt x="743974" y="180427"/>
                    <a:pt x="741109" y="180101"/>
                  </a:cubicBezTo>
                  <a:cubicBezTo>
                    <a:pt x="729388" y="178799"/>
                    <a:pt x="719231" y="177008"/>
                    <a:pt x="710636" y="174729"/>
                  </a:cubicBezTo>
                  <a:cubicBezTo>
                    <a:pt x="697418" y="171278"/>
                    <a:pt x="686544" y="165548"/>
                    <a:pt x="678015" y="157540"/>
                  </a:cubicBezTo>
                  <a:cubicBezTo>
                    <a:pt x="666685" y="146991"/>
                    <a:pt x="661020" y="133383"/>
                    <a:pt x="661020" y="116714"/>
                  </a:cubicBezTo>
                  <a:cubicBezTo>
                    <a:pt x="661020" y="98678"/>
                    <a:pt x="667564" y="82791"/>
                    <a:pt x="680652" y="69052"/>
                  </a:cubicBezTo>
                  <a:cubicBezTo>
                    <a:pt x="686642" y="62736"/>
                    <a:pt x="694228" y="56974"/>
                    <a:pt x="703409" y="51765"/>
                  </a:cubicBezTo>
                  <a:cubicBezTo>
                    <a:pt x="690712" y="53197"/>
                    <a:pt x="668899" y="55085"/>
                    <a:pt x="637971" y="57429"/>
                  </a:cubicBezTo>
                  <a:cubicBezTo>
                    <a:pt x="624102" y="58732"/>
                    <a:pt x="614302" y="60001"/>
                    <a:pt x="608572" y="61239"/>
                  </a:cubicBezTo>
                  <a:lnTo>
                    <a:pt x="606912" y="30180"/>
                  </a:lnTo>
                  <a:cubicBezTo>
                    <a:pt x="610558" y="30310"/>
                    <a:pt x="613065" y="30375"/>
                    <a:pt x="614433" y="30375"/>
                  </a:cubicBezTo>
                  <a:cubicBezTo>
                    <a:pt x="617363" y="30375"/>
                    <a:pt x="628595" y="29757"/>
                    <a:pt x="648128" y="28520"/>
                  </a:cubicBezTo>
                  <a:cubicBezTo>
                    <a:pt x="665383" y="27478"/>
                    <a:pt x="694553" y="26045"/>
                    <a:pt x="735639" y="24222"/>
                  </a:cubicBezTo>
                  <a:cubicBezTo>
                    <a:pt x="749378" y="23571"/>
                    <a:pt x="758917" y="23115"/>
                    <a:pt x="764256" y="22855"/>
                  </a:cubicBezTo>
                  <a:cubicBezTo>
                    <a:pt x="768358" y="22594"/>
                    <a:pt x="771516" y="22204"/>
                    <a:pt x="773730" y="21683"/>
                  </a:cubicBezTo>
                  <a:close/>
                  <a:moveTo>
                    <a:pt x="1833726" y="21097"/>
                  </a:moveTo>
                  <a:cubicBezTo>
                    <a:pt x="1843622" y="27087"/>
                    <a:pt x="1851892" y="32394"/>
                    <a:pt x="1858533" y="37017"/>
                  </a:cubicBezTo>
                  <a:cubicBezTo>
                    <a:pt x="1868886" y="44244"/>
                    <a:pt x="1878360" y="51862"/>
                    <a:pt x="1886955" y="59871"/>
                  </a:cubicBezTo>
                  <a:lnTo>
                    <a:pt x="1866640" y="86144"/>
                  </a:lnTo>
                  <a:cubicBezTo>
                    <a:pt x="1859738" y="78786"/>
                    <a:pt x="1851664" y="71364"/>
                    <a:pt x="1842418" y="63876"/>
                  </a:cubicBezTo>
                  <a:cubicBezTo>
                    <a:pt x="1832456" y="56062"/>
                    <a:pt x="1823014" y="49714"/>
                    <a:pt x="1814094" y="44830"/>
                  </a:cubicBezTo>
                  <a:lnTo>
                    <a:pt x="1833726" y="21097"/>
                  </a:lnTo>
                  <a:close/>
                  <a:moveTo>
                    <a:pt x="2806503" y="13967"/>
                  </a:moveTo>
                  <a:lnTo>
                    <a:pt x="2845473" y="13967"/>
                  </a:lnTo>
                  <a:cubicBezTo>
                    <a:pt x="2844692" y="18720"/>
                    <a:pt x="2844008" y="27250"/>
                    <a:pt x="2843422" y="39556"/>
                  </a:cubicBezTo>
                  <a:lnTo>
                    <a:pt x="2840101" y="105385"/>
                  </a:lnTo>
                  <a:cubicBezTo>
                    <a:pt x="2839776" y="112547"/>
                    <a:pt x="2839613" y="117398"/>
                    <a:pt x="2839613" y="119937"/>
                  </a:cubicBezTo>
                  <a:cubicBezTo>
                    <a:pt x="2839613" y="122216"/>
                    <a:pt x="2839710" y="125276"/>
                    <a:pt x="2839906" y="129118"/>
                  </a:cubicBezTo>
                  <a:lnTo>
                    <a:pt x="2812070" y="129118"/>
                  </a:lnTo>
                  <a:cubicBezTo>
                    <a:pt x="2812331" y="125146"/>
                    <a:pt x="2812461" y="121988"/>
                    <a:pt x="2812461" y="119644"/>
                  </a:cubicBezTo>
                  <a:cubicBezTo>
                    <a:pt x="2812461" y="117756"/>
                    <a:pt x="2812266" y="113003"/>
                    <a:pt x="2811875" y="105385"/>
                  </a:cubicBezTo>
                  <a:lnTo>
                    <a:pt x="2808554" y="39556"/>
                  </a:lnTo>
                  <a:cubicBezTo>
                    <a:pt x="2807838" y="27641"/>
                    <a:pt x="2807154" y="19111"/>
                    <a:pt x="2806503" y="13967"/>
                  </a:cubicBezTo>
                  <a:close/>
                  <a:moveTo>
                    <a:pt x="430621" y="11818"/>
                  </a:moveTo>
                  <a:lnTo>
                    <a:pt x="464023" y="12404"/>
                  </a:lnTo>
                  <a:cubicBezTo>
                    <a:pt x="463046" y="17874"/>
                    <a:pt x="462265" y="27380"/>
                    <a:pt x="461679" y="40924"/>
                  </a:cubicBezTo>
                  <a:cubicBezTo>
                    <a:pt x="460312" y="69638"/>
                    <a:pt x="459628" y="93404"/>
                    <a:pt x="459628" y="112221"/>
                  </a:cubicBezTo>
                  <a:cubicBezTo>
                    <a:pt x="459628" y="120361"/>
                    <a:pt x="459856" y="126742"/>
                    <a:pt x="460312" y="131364"/>
                  </a:cubicBezTo>
                  <a:cubicBezTo>
                    <a:pt x="461354" y="141978"/>
                    <a:pt x="466237" y="148782"/>
                    <a:pt x="474962" y="151777"/>
                  </a:cubicBezTo>
                  <a:cubicBezTo>
                    <a:pt x="479194" y="153275"/>
                    <a:pt x="483850" y="154024"/>
                    <a:pt x="488929" y="154024"/>
                  </a:cubicBezTo>
                  <a:cubicBezTo>
                    <a:pt x="498370" y="154024"/>
                    <a:pt x="506802" y="151842"/>
                    <a:pt x="514225" y="147480"/>
                  </a:cubicBezTo>
                  <a:cubicBezTo>
                    <a:pt x="526205" y="140383"/>
                    <a:pt x="534930" y="126774"/>
                    <a:pt x="540400" y="106654"/>
                  </a:cubicBezTo>
                  <a:cubicBezTo>
                    <a:pt x="542028" y="100664"/>
                    <a:pt x="543395" y="93534"/>
                    <a:pt x="544502" y="85265"/>
                  </a:cubicBezTo>
                  <a:cubicBezTo>
                    <a:pt x="550623" y="90018"/>
                    <a:pt x="555864" y="93795"/>
                    <a:pt x="560227" y="96595"/>
                  </a:cubicBezTo>
                  <a:cubicBezTo>
                    <a:pt x="563743" y="98678"/>
                    <a:pt x="568203" y="100924"/>
                    <a:pt x="573607" y="103334"/>
                  </a:cubicBezTo>
                  <a:cubicBezTo>
                    <a:pt x="570742" y="113621"/>
                    <a:pt x="568105" y="121923"/>
                    <a:pt x="565696" y="128239"/>
                  </a:cubicBezTo>
                  <a:cubicBezTo>
                    <a:pt x="562636" y="136053"/>
                    <a:pt x="559494" y="142515"/>
                    <a:pt x="556271" y="147626"/>
                  </a:cubicBezTo>
                  <a:cubicBezTo>
                    <a:pt x="553048" y="152738"/>
                    <a:pt x="549060" y="157507"/>
                    <a:pt x="544307" y="161935"/>
                  </a:cubicBezTo>
                  <a:cubicBezTo>
                    <a:pt x="529526" y="175804"/>
                    <a:pt x="510709" y="182738"/>
                    <a:pt x="487854" y="182738"/>
                  </a:cubicBezTo>
                  <a:cubicBezTo>
                    <a:pt x="472423" y="182738"/>
                    <a:pt x="460116" y="179710"/>
                    <a:pt x="450936" y="173655"/>
                  </a:cubicBezTo>
                  <a:cubicBezTo>
                    <a:pt x="442080" y="167860"/>
                    <a:pt x="436090" y="159819"/>
                    <a:pt x="432965" y="149531"/>
                  </a:cubicBezTo>
                  <a:cubicBezTo>
                    <a:pt x="430881" y="142759"/>
                    <a:pt x="429839" y="133253"/>
                    <a:pt x="429839" y="121012"/>
                  </a:cubicBezTo>
                  <a:cubicBezTo>
                    <a:pt x="429839" y="115152"/>
                    <a:pt x="430100" y="98971"/>
                    <a:pt x="430621" y="72470"/>
                  </a:cubicBezTo>
                  <a:cubicBezTo>
                    <a:pt x="431207" y="45319"/>
                    <a:pt x="431500" y="30050"/>
                    <a:pt x="431500" y="26664"/>
                  </a:cubicBezTo>
                  <a:cubicBezTo>
                    <a:pt x="431500" y="21520"/>
                    <a:pt x="431207" y="16572"/>
                    <a:pt x="430621" y="11818"/>
                  </a:cubicBezTo>
                  <a:close/>
                  <a:moveTo>
                    <a:pt x="2622105" y="11135"/>
                  </a:moveTo>
                  <a:cubicBezTo>
                    <a:pt x="2627054" y="11916"/>
                    <a:pt x="2634151" y="12307"/>
                    <a:pt x="2643397" y="12307"/>
                  </a:cubicBezTo>
                  <a:lnTo>
                    <a:pt x="2742628" y="12307"/>
                  </a:lnTo>
                  <a:cubicBezTo>
                    <a:pt x="2752004" y="12307"/>
                    <a:pt x="2759102" y="11916"/>
                    <a:pt x="2763920" y="11135"/>
                  </a:cubicBezTo>
                  <a:lnTo>
                    <a:pt x="2763920" y="38775"/>
                  </a:lnTo>
                  <a:cubicBezTo>
                    <a:pt x="2759492" y="38124"/>
                    <a:pt x="2752623" y="37766"/>
                    <a:pt x="2743312" y="37700"/>
                  </a:cubicBezTo>
                  <a:lnTo>
                    <a:pt x="2642713" y="37700"/>
                  </a:lnTo>
                  <a:cubicBezTo>
                    <a:pt x="2633923" y="37700"/>
                    <a:pt x="2627054" y="38059"/>
                    <a:pt x="2622105" y="38775"/>
                  </a:cubicBezTo>
                  <a:lnTo>
                    <a:pt x="2622105" y="11135"/>
                  </a:lnTo>
                  <a:close/>
                  <a:moveTo>
                    <a:pt x="858604" y="8400"/>
                  </a:moveTo>
                  <a:lnTo>
                    <a:pt x="890151" y="11135"/>
                  </a:lnTo>
                  <a:cubicBezTo>
                    <a:pt x="888458" y="15823"/>
                    <a:pt x="886407" y="26338"/>
                    <a:pt x="883998" y="42682"/>
                  </a:cubicBezTo>
                  <a:cubicBezTo>
                    <a:pt x="902945" y="42421"/>
                    <a:pt x="917791" y="40891"/>
                    <a:pt x="928534" y="38091"/>
                  </a:cubicBezTo>
                  <a:lnTo>
                    <a:pt x="927558" y="66220"/>
                  </a:lnTo>
                  <a:cubicBezTo>
                    <a:pt x="925214" y="66415"/>
                    <a:pt x="920363" y="66838"/>
                    <a:pt x="913005" y="67489"/>
                  </a:cubicBezTo>
                  <a:cubicBezTo>
                    <a:pt x="903629" y="68271"/>
                    <a:pt x="895034" y="68661"/>
                    <a:pt x="887221" y="68661"/>
                  </a:cubicBezTo>
                  <a:cubicBezTo>
                    <a:pt x="885723" y="68661"/>
                    <a:pt x="883249" y="68629"/>
                    <a:pt x="879798" y="68564"/>
                  </a:cubicBezTo>
                  <a:cubicBezTo>
                    <a:pt x="878691" y="75921"/>
                    <a:pt x="877584" y="84126"/>
                    <a:pt x="876477" y="93176"/>
                  </a:cubicBezTo>
                  <a:cubicBezTo>
                    <a:pt x="879407" y="93176"/>
                    <a:pt x="881588" y="93176"/>
                    <a:pt x="883021" y="93176"/>
                  </a:cubicBezTo>
                  <a:cubicBezTo>
                    <a:pt x="899104" y="93176"/>
                    <a:pt x="912517" y="91809"/>
                    <a:pt x="923260" y="89074"/>
                  </a:cubicBezTo>
                  <a:lnTo>
                    <a:pt x="922577" y="116324"/>
                  </a:lnTo>
                  <a:cubicBezTo>
                    <a:pt x="921209" y="116389"/>
                    <a:pt x="919126" y="116617"/>
                    <a:pt x="916326" y="117007"/>
                  </a:cubicBezTo>
                  <a:cubicBezTo>
                    <a:pt x="906819" y="118244"/>
                    <a:pt x="896597" y="118863"/>
                    <a:pt x="885658" y="118863"/>
                  </a:cubicBezTo>
                  <a:cubicBezTo>
                    <a:pt x="882728" y="118863"/>
                    <a:pt x="879082" y="118798"/>
                    <a:pt x="874719" y="118668"/>
                  </a:cubicBezTo>
                  <a:cubicBezTo>
                    <a:pt x="874263" y="122444"/>
                    <a:pt x="874035" y="126514"/>
                    <a:pt x="874035" y="130876"/>
                  </a:cubicBezTo>
                  <a:cubicBezTo>
                    <a:pt x="874035" y="139276"/>
                    <a:pt x="876314" y="145526"/>
                    <a:pt x="880872" y="149628"/>
                  </a:cubicBezTo>
                  <a:cubicBezTo>
                    <a:pt x="886146" y="154317"/>
                    <a:pt x="893927" y="156661"/>
                    <a:pt x="904215" y="156661"/>
                  </a:cubicBezTo>
                  <a:cubicBezTo>
                    <a:pt x="912875" y="156661"/>
                    <a:pt x="920200" y="155261"/>
                    <a:pt x="926190" y="152461"/>
                  </a:cubicBezTo>
                  <a:cubicBezTo>
                    <a:pt x="936478" y="147773"/>
                    <a:pt x="941622" y="139666"/>
                    <a:pt x="941622" y="128141"/>
                  </a:cubicBezTo>
                  <a:cubicBezTo>
                    <a:pt x="941622" y="121760"/>
                    <a:pt x="939571" y="115184"/>
                    <a:pt x="935469" y="108412"/>
                  </a:cubicBezTo>
                  <a:cubicBezTo>
                    <a:pt x="932604" y="103529"/>
                    <a:pt x="928827" y="98873"/>
                    <a:pt x="924139" y="94446"/>
                  </a:cubicBezTo>
                  <a:cubicBezTo>
                    <a:pt x="930976" y="93990"/>
                    <a:pt x="936836" y="93241"/>
                    <a:pt x="941720" y="92199"/>
                  </a:cubicBezTo>
                  <a:cubicBezTo>
                    <a:pt x="945171" y="91418"/>
                    <a:pt x="949208" y="90246"/>
                    <a:pt x="953830" y="88683"/>
                  </a:cubicBezTo>
                  <a:cubicBezTo>
                    <a:pt x="957933" y="93697"/>
                    <a:pt x="961058" y="98157"/>
                    <a:pt x="963207" y="102064"/>
                  </a:cubicBezTo>
                  <a:cubicBezTo>
                    <a:pt x="968546" y="111635"/>
                    <a:pt x="971215" y="121337"/>
                    <a:pt x="971215" y="131169"/>
                  </a:cubicBezTo>
                  <a:cubicBezTo>
                    <a:pt x="971215" y="143801"/>
                    <a:pt x="966951" y="154805"/>
                    <a:pt x="958421" y="164181"/>
                  </a:cubicBezTo>
                  <a:cubicBezTo>
                    <a:pt x="952040" y="171148"/>
                    <a:pt x="943836" y="176357"/>
                    <a:pt x="933808" y="179808"/>
                  </a:cubicBezTo>
                  <a:cubicBezTo>
                    <a:pt x="925279" y="182738"/>
                    <a:pt x="915675" y="184203"/>
                    <a:pt x="904996" y="184203"/>
                  </a:cubicBezTo>
                  <a:cubicBezTo>
                    <a:pt x="889239" y="184203"/>
                    <a:pt x="876542" y="181208"/>
                    <a:pt x="866906" y="175218"/>
                  </a:cubicBezTo>
                  <a:cubicBezTo>
                    <a:pt x="859027" y="170399"/>
                    <a:pt x="853395" y="164246"/>
                    <a:pt x="850009" y="156758"/>
                  </a:cubicBezTo>
                  <a:cubicBezTo>
                    <a:pt x="847014" y="150182"/>
                    <a:pt x="845516" y="142141"/>
                    <a:pt x="845516" y="132634"/>
                  </a:cubicBezTo>
                  <a:cubicBezTo>
                    <a:pt x="845516" y="128272"/>
                    <a:pt x="845777" y="123030"/>
                    <a:pt x="846298" y="116910"/>
                  </a:cubicBezTo>
                  <a:cubicBezTo>
                    <a:pt x="836400" y="115803"/>
                    <a:pt x="827382" y="114370"/>
                    <a:pt x="819243" y="112612"/>
                  </a:cubicBezTo>
                  <a:cubicBezTo>
                    <a:pt x="817160" y="112156"/>
                    <a:pt x="814555" y="111766"/>
                    <a:pt x="811430" y="111440"/>
                  </a:cubicBezTo>
                  <a:lnTo>
                    <a:pt x="813676" y="84191"/>
                  </a:lnTo>
                  <a:cubicBezTo>
                    <a:pt x="821555" y="87251"/>
                    <a:pt x="833210" y="89693"/>
                    <a:pt x="848642" y="91516"/>
                  </a:cubicBezTo>
                  <a:cubicBezTo>
                    <a:pt x="849618" y="83702"/>
                    <a:pt x="850725" y="75596"/>
                    <a:pt x="851962" y="67196"/>
                  </a:cubicBezTo>
                  <a:cubicBezTo>
                    <a:pt x="844800" y="66480"/>
                    <a:pt x="835424" y="64885"/>
                    <a:pt x="823834" y="62411"/>
                  </a:cubicBezTo>
                  <a:cubicBezTo>
                    <a:pt x="821425" y="61955"/>
                    <a:pt x="819081" y="61532"/>
                    <a:pt x="816802" y="61141"/>
                  </a:cubicBezTo>
                  <a:lnTo>
                    <a:pt x="819048" y="34770"/>
                  </a:lnTo>
                  <a:cubicBezTo>
                    <a:pt x="828164" y="38091"/>
                    <a:pt x="840210" y="40468"/>
                    <a:pt x="855185" y="41900"/>
                  </a:cubicBezTo>
                  <a:cubicBezTo>
                    <a:pt x="857595" y="26794"/>
                    <a:pt x="858734" y="15627"/>
                    <a:pt x="858604" y="8400"/>
                  </a:cubicBezTo>
                  <a:close/>
                  <a:moveTo>
                    <a:pt x="2261025" y="7033"/>
                  </a:moveTo>
                  <a:cubicBezTo>
                    <a:pt x="2267862" y="10939"/>
                    <a:pt x="2280852" y="15562"/>
                    <a:pt x="2299995" y="20901"/>
                  </a:cubicBezTo>
                  <a:cubicBezTo>
                    <a:pt x="2309436" y="23506"/>
                    <a:pt x="2319724" y="25915"/>
                    <a:pt x="2330858" y="28129"/>
                  </a:cubicBezTo>
                  <a:cubicBezTo>
                    <a:pt x="2333332" y="28650"/>
                    <a:pt x="2335969" y="29106"/>
                    <a:pt x="2338769" y="29496"/>
                  </a:cubicBezTo>
                  <a:lnTo>
                    <a:pt x="2329198" y="57136"/>
                  </a:lnTo>
                  <a:cubicBezTo>
                    <a:pt x="2313115" y="53751"/>
                    <a:pt x="2297944" y="49811"/>
                    <a:pt x="2283684" y="45319"/>
                  </a:cubicBezTo>
                  <a:cubicBezTo>
                    <a:pt x="2268904" y="40630"/>
                    <a:pt x="2256728" y="36040"/>
                    <a:pt x="2247156" y="31547"/>
                  </a:cubicBezTo>
                  <a:lnTo>
                    <a:pt x="2261025" y="7033"/>
                  </a:lnTo>
                  <a:close/>
                  <a:moveTo>
                    <a:pt x="2049768" y="6837"/>
                  </a:moveTo>
                  <a:lnTo>
                    <a:pt x="2080729" y="9865"/>
                  </a:lnTo>
                  <a:cubicBezTo>
                    <a:pt x="2080143" y="11883"/>
                    <a:pt x="2079622" y="14097"/>
                    <a:pt x="2079166" y="16506"/>
                  </a:cubicBezTo>
                  <a:lnTo>
                    <a:pt x="2078580" y="19534"/>
                  </a:lnTo>
                  <a:lnTo>
                    <a:pt x="2077408" y="26469"/>
                  </a:lnTo>
                  <a:cubicBezTo>
                    <a:pt x="2075129" y="39296"/>
                    <a:pt x="2073794" y="46588"/>
                    <a:pt x="2073404" y="48346"/>
                  </a:cubicBezTo>
                  <a:cubicBezTo>
                    <a:pt x="2077506" y="48086"/>
                    <a:pt x="2080957" y="47956"/>
                    <a:pt x="2083757" y="47956"/>
                  </a:cubicBezTo>
                  <a:cubicBezTo>
                    <a:pt x="2098146" y="47956"/>
                    <a:pt x="2108630" y="51830"/>
                    <a:pt x="2115206" y="59578"/>
                  </a:cubicBezTo>
                  <a:cubicBezTo>
                    <a:pt x="2119178" y="64266"/>
                    <a:pt x="2121750" y="69540"/>
                    <a:pt x="2122922" y="75400"/>
                  </a:cubicBezTo>
                  <a:cubicBezTo>
                    <a:pt x="2124094" y="81456"/>
                    <a:pt x="2124680" y="88390"/>
                    <a:pt x="2124680" y="96204"/>
                  </a:cubicBezTo>
                  <a:cubicBezTo>
                    <a:pt x="2124680" y="120295"/>
                    <a:pt x="2122238" y="139699"/>
                    <a:pt x="2117355" y="154414"/>
                  </a:cubicBezTo>
                  <a:cubicBezTo>
                    <a:pt x="2114880" y="161772"/>
                    <a:pt x="2111950" y="167306"/>
                    <a:pt x="2108564" y="171018"/>
                  </a:cubicBezTo>
                  <a:cubicBezTo>
                    <a:pt x="2104202" y="175706"/>
                    <a:pt x="2099091" y="178506"/>
                    <a:pt x="2093230" y="179417"/>
                  </a:cubicBezTo>
                  <a:cubicBezTo>
                    <a:pt x="2090886" y="179808"/>
                    <a:pt x="2088314" y="180003"/>
                    <a:pt x="2085515" y="180003"/>
                  </a:cubicBezTo>
                  <a:cubicBezTo>
                    <a:pt x="2077050" y="180003"/>
                    <a:pt x="2066632" y="178115"/>
                    <a:pt x="2054261" y="174339"/>
                  </a:cubicBezTo>
                  <a:cubicBezTo>
                    <a:pt x="2054586" y="170562"/>
                    <a:pt x="2054749" y="167534"/>
                    <a:pt x="2054749" y="165255"/>
                  </a:cubicBezTo>
                  <a:cubicBezTo>
                    <a:pt x="2054749" y="159265"/>
                    <a:pt x="2053870" y="152135"/>
                    <a:pt x="2052112" y="143866"/>
                  </a:cubicBezTo>
                  <a:cubicBezTo>
                    <a:pt x="2057256" y="146145"/>
                    <a:pt x="2062693" y="148033"/>
                    <a:pt x="2068423" y="149531"/>
                  </a:cubicBezTo>
                  <a:cubicBezTo>
                    <a:pt x="2073306" y="150833"/>
                    <a:pt x="2077343" y="151484"/>
                    <a:pt x="2080534" y="151484"/>
                  </a:cubicBezTo>
                  <a:cubicBezTo>
                    <a:pt x="2083268" y="151484"/>
                    <a:pt x="2085547" y="150410"/>
                    <a:pt x="2087370" y="148261"/>
                  </a:cubicBezTo>
                  <a:cubicBezTo>
                    <a:pt x="2090236" y="144680"/>
                    <a:pt x="2092580" y="136215"/>
                    <a:pt x="2094402" y="122867"/>
                  </a:cubicBezTo>
                  <a:cubicBezTo>
                    <a:pt x="2095705" y="113100"/>
                    <a:pt x="2096356" y="103659"/>
                    <a:pt x="2096356" y="94543"/>
                  </a:cubicBezTo>
                  <a:cubicBezTo>
                    <a:pt x="2096356" y="85688"/>
                    <a:pt x="2094728" y="79698"/>
                    <a:pt x="2091472" y="76572"/>
                  </a:cubicBezTo>
                  <a:cubicBezTo>
                    <a:pt x="2089650" y="74880"/>
                    <a:pt x="2086915" y="73838"/>
                    <a:pt x="2083268" y="73447"/>
                  </a:cubicBezTo>
                  <a:cubicBezTo>
                    <a:pt x="2081901" y="73317"/>
                    <a:pt x="2080241" y="73252"/>
                    <a:pt x="2078287" y="73252"/>
                  </a:cubicBezTo>
                  <a:cubicBezTo>
                    <a:pt x="2075552" y="73252"/>
                    <a:pt x="2072264" y="73447"/>
                    <a:pt x="2068423" y="73838"/>
                  </a:cubicBezTo>
                  <a:cubicBezTo>
                    <a:pt x="2061195" y="106719"/>
                    <a:pt x="2048987" y="140676"/>
                    <a:pt x="2031797" y="175706"/>
                  </a:cubicBezTo>
                  <a:cubicBezTo>
                    <a:pt x="2030495" y="178441"/>
                    <a:pt x="2029420" y="180720"/>
                    <a:pt x="2028574" y="182543"/>
                  </a:cubicBezTo>
                  <a:lnTo>
                    <a:pt x="2000738" y="167599"/>
                  </a:lnTo>
                  <a:cubicBezTo>
                    <a:pt x="2003343" y="164214"/>
                    <a:pt x="2006631" y="158940"/>
                    <a:pt x="2010603" y="151777"/>
                  </a:cubicBezTo>
                  <a:cubicBezTo>
                    <a:pt x="2018221" y="138038"/>
                    <a:pt x="2025546" y="120881"/>
                    <a:pt x="2032578" y="100306"/>
                  </a:cubicBezTo>
                  <a:cubicBezTo>
                    <a:pt x="2035508" y="91516"/>
                    <a:pt x="2037885" y="83442"/>
                    <a:pt x="2039708" y="76084"/>
                  </a:cubicBezTo>
                  <a:cubicBezTo>
                    <a:pt x="2022454" y="78689"/>
                    <a:pt x="2011254" y="80740"/>
                    <a:pt x="2006110" y="82237"/>
                  </a:cubicBezTo>
                  <a:lnTo>
                    <a:pt x="2003473" y="54109"/>
                  </a:lnTo>
                  <a:cubicBezTo>
                    <a:pt x="2011808" y="53979"/>
                    <a:pt x="2025644" y="52741"/>
                    <a:pt x="2044982" y="50397"/>
                  </a:cubicBezTo>
                  <a:cubicBezTo>
                    <a:pt x="2048303" y="30343"/>
                    <a:pt x="2049964" y="16897"/>
                    <a:pt x="2049964" y="10060"/>
                  </a:cubicBezTo>
                  <a:cubicBezTo>
                    <a:pt x="2049964" y="9409"/>
                    <a:pt x="2049898" y="8335"/>
                    <a:pt x="2049768" y="6837"/>
                  </a:cubicBezTo>
                  <a:close/>
                  <a:moveTo>
                    <a:pt x="1268421" y="4982"/>
                  </a:moveTo>
                  <a:lnTo>
                    <a:pt x="1300847" y="11037"/>
                  </a:lnTo>
                  <a:cubicBezTo>
                    <a:pt x="1300261" y="11818"/>
                    <a:pt x="1299544" y="13121"/>
                    <a:pt x="1298698" y="14944"/>
                  </a:cubicBezTo>
                  <a:cubicBezTo>
                    <a:pt x="1297330" y="17678"/>
                    <a:pt x="1296061" y="20381"/>
                    <a:pt x="1294889" y="23050"/>
                  </a:cubicBezTo>
                  <a:cubicBezTo>
                    <a:pt x="1293456" y="26371"/>
                    <a:pt x="1291861" y="29724"/>
                    <a:pt x="1290103" y="33110"/>
                  </a:cubicBezTo>
                  <a:lnTo>
                    <a:pt x="1342160" y="32524"/>
                  </a:lnTo>
                  <a:cubicBezTo>
                    <a:pt x="1348867" y="32329"/>
                    <a:pt x="1353620" y="31580"/>
                    <a:pt x="1356420" y="30278"/>
                  </a:cubicBezTo>
                  <a:lnTo>
                    <a:pt x="1371168" y="44830"/>
                  </a:lnTo>
                  <a:cubicBezTo>
                    <a:pt x="1369605" y="46979"/>
                    <a:pt x="1367847" y="51309"/>
                    <a:pt x="1365894" y="57820"/>
                  </a:cubicBezTo>
                  <a:cubicBezTo>
                    <a:pt x="1361727" y="71754"/>
                    <a:pt x="1356029" y="85818"/>
                    <a:pt x="1348802" y="100013"/>
                  </a:cubicBezTo>
                  <a:cubicBezTo>
                    <a:pt x="1335779" y="125602"/>
                    <a:pt x="1317646" y="146666"/>
                    <a:pt x="1294400" y="163204"/>
                  </a:cubicBezTo>
                  <a:cubicBezTo>
                    <a:pt x="1281573" y="172320"/>
                    <a:pt x="1267542" y="180296"/>
                    <a:pt x="1252305" y="187133"/>
                  </a:cubicBezTo>
                  <a:cubicBezTo>
                    <a:pt x="1249245" y="181534"/>
                    <a:pt x="1246217" y="176845"/>
                    <a:pt x="1243222" y="173069"/>
                  </a:cubicBezTo>
                  <a:cubicBezTo>
                    <a:pt x="1240553" y="169813"/>
                    <a:pt x="1236711" y="165907"/>
                    <a:pt x="1231697" y="161349"/>
                  </a:cubicBezTo>
                  <a:cubicBezTo>
                    <a:pt x="1259175" y="151191"/>
                    <a:pt x="1281769" y="136736"/>
                    <a:pt x="1299479" y="117984"/>
                  </a:cubicBezTo>
                  <a:cubicBezTo>
                    <a:pt x="1309767" y="107175"/>
                    <a:pt x="1318687" y="93469"/>
                    <a:pt x="1326240" y="76865"/>
                  </a:cubicBezTo>
                  <a:cubicBezTo>
                    <a:pt x="1328845" y="71201"/>
                    <a:pt x="1331189" y="65080"/>
                    <a:pt x="1333272" y="58504"/>
                  </a:cubicBezTo>
                  <a:lnTo>
                    <a:pt x="1276429" y="59188"/>
                  </a:lnTo>
                  <a:cubicBezTo>
                    <a:pt x="1270634" y="68629"/>
                    <a:pt x="1263212" y="78265"/>
                    <a:pt x="1254161" y="88097"/>
                  </a:cubicBezTo>
                  <a:cubicBezTo>
                    <a:pt x="1246087" y="96757"/>
                    <a:pt x="1238111" y="104115"/>
                    <a:pt x="1230232" y="110170"/>
                  </a:cubicBezTo>
                  <a:cubicBezTo>
                    <a:pt x="1226326" y="105482"/>
                    <a:pt x="1222842" y="101771"/>
                    <a:pt x="1219782" y="99036"/>
                  </a:cubicBezTo>
                  <a:cubicBezTo>
                    <a:pt x="1216787" y="96497"/>
                    <a:pt x="1212359" y="93404"/>
                    <a:pt x="1206499" y="89758"/>
                  </a:cubicBezTo>
                  <a:cubicBezTo>
                    <a:pt x="1228311" y="75107"/>
                    <a:pt x="1245794" y="55313"/>
                    <a:pt x="1258947" y="30375"/>
                  </a:cubicBezTo>
                  <a:cubicBezTo>
                    <a:pt x="1264677" y="19436"/>
                    <a:pt x="1267835" y="10972"/>
                    <a:pt x="1268421" y="4982"/>
                  </a:cubicBezTo>
                  <a:close/>
                  <a:moveTo>
                    <a:pt x="308730" y="3028"/>
                  </a:moveTo>
                  <a:lnTo>
                    <a:pt x="335296" y="3028"/>
                  </a:lnTo>
                  <a:cubicBezTo>
                    <a:pt x="334840" y="6023"/>
                    <a:pt x="334612" y="9702"/>
                    <a:pt x="334612" y="14065"/>
                  </a:cubicBezTo>
                  <a:lnTo>
                    <a:pt x="334612" y="15530"/>
                  </a:lnTo>
                  <a:lnTo>
                    <a:pt x="359127" y="15530"/>
                  </a:lnTo>
                  <a:cubicBezTo>
                    <a:pt x="369155" y="15530"/>
                    <a:pt x="376545" y="15204"/>
                    <a:pt x="381298" y="14553"/>
                  </a:cubicBezTo>
                  <a:lnTo>
                    <a:pt x="381298" y="36431"/>
                  </a:lnTo>
                  <a:cubicBezTo>
                    <a:pt x="376610" y="36040"/>
                    <a:pt x="370034" y="35812"/>
                    <a:pt x="361569" y="35747"/>
                  </a:cubicBezTo>
                  <a:cubicBezTo>
                    <a:pt x="360267" y="39328"/>
                    <a:pt x="358671" y="43137"/>
                    <a:pt x="356783" y="47174"/>
                  </a:cubicBezTo>
                  <a:lnTo>
                    <a:pt x="365671" y="47174"/>
                  </a:lnTo>
                  <a:cubicBezTo>
                    <a:pt x="374526" y="47174"/>
                    <a:pt x="381233" y="46881"/>
                    <a:pt x="385791" y="46295"/>
                  </a:cubicBezTo>
                  <a:lnTo>
                    <a:pt x="385791" y="69150"/>
                  </a:lnTo>
                  <a:cubicBezTo>
                    <a:pt x="379996" y="68499"/>
                    <a:pt x="372899" y="68173"/>
                    <a:pt x="364499" y="68173"/>
                  </a:cubicBezTo>
                  <a:lnTo>
                    <a:pt x="284118" y="68173"/>
                  </a:lnTo>
                  <a:cubicBezTo>
                    <a:pt x="275784" y="68238"/>
                    <a:pt x="268979" y="68564"/>
                    <a:pt x="263705" y="69150"/>
                  </a:cubicBezTo>
                  <a:lnTo>
                    <a:pt x="263705" y="48444"/>
                  </a:lnTo>
                  <a:cubicBezTo>
                    <a:pt x="259994" y="59188"/>
                    <a:pt x="256445" y="68401"/>
                    <a:pt x="253059" y="76084"/>
                  </a:cubicBezTo>
                  <a:cubicBezTo>
                    <a:pt x="256510" y="81423"/>
                    <a:pt x="259050" y="85884"/>
                    <a:pt x="260678" y="89465"/>
                  </a:cubicBezTo>
                  <a:cubicBezTo>
                    <a:pt x="263347" y="95325"/>
                    <a:pt x="265333" y="101869"/>
                    <a:pt x="266635" y="109096"/>
                  </a:cubicBezTo>
                  <a:cubicBezTo>
                    <a:pt x="267286" y="112612"/>
                    <a:pt x="267612" y="115900"/>
                    <a:pt x="267612" y="118961"/>
                  </a:cubicBezTo>
                  <a:cubicBezTo>
                    <a:pt x="267612" y="130355"/>
                    <a:pt x="264975" y="138201"/>
                    <a:pt x="259701" y="142499"/>
                  </a:cubicBezTo>
                  <a:cubicBezTo>
                    <a:pt x="255534" y="145950"/>
                    <a:pt x="247720" y="147870"/>
                    <a:pt x="236260" y="148261"/>
                  </a:cubicBezTo>
                  <a:cubicBezTo>
                    <a:pt x="236130" y="143443"/>
                    <a:pt x="235805" y="139373"/>
                    <a:pt x="235284" y="136053"/>
                  </a:cubicBezTo>
                  <a:cubicBezTo>
                    <a:pt x="234502" y="132341"/>
                    <a:pt x="233135" y="128825"/>
                    <a:pt x="231182" y="125504"/>
                  </a:cubicBezTo>
                  <a:cubicBezTo>
                    <a:pt x="232354" y="125635"/>
                    <a:pt x="233135" y="125732"/>
                    <a:pt x="233526" y="125797"/>
                  </a:cubicBezTo>
                  <a:cubicBezTo>
                    <a:pt x="234828" y="125928"/>
                    <a:pt x="235707" y="125993"/>
                    <a:pt x="236163" y="125993"/>
                  </a:cubicBezTo>
                  <a:cubicBezTo>
                    <a:pt x="238832" y="125993"/>
                    <a:pt x="240721" y="125635"/>
                    <a:pt x="241827" y="124918"/>
                  </a:cubicBezTo>
                  <a:cubicBezTo>
                    <a:pt x="243260" y="123942"/>
                    <a:pt x="243976" y="121012"/>
                    <a:pt x="243976" y="116128"/>
                  </a:cubicBezTo>
                  <a:cubicBezTo>
                    <a:pt x="243976" y="108901"/>
                    <a:pt x="242479" y="101445"/>
                    <a:pt x="239483" y="93762"/>
                  </a:cubicBezTo>
                  <a:cubicBezTo>
                    <a:pt x="237660" y="89009"/>
                    <a:pt x="234860" y="83995"/>
                    <a:pt x="231084" y="78721"/>
                  </a:cubicBezTo>
                  <a:lnTo>
                    <a:pt x="231084" y="163009"/>
                  </a:lnTo>
                  <a:cubicBezTo>
                    <a:pt x="231084" y="175511"/>
                    <a:pt x="231442" y="184496"/>
                    <a:pt x="232158" y="189966"/>
                  </a:cubicBezTo>
                  <a:lnTo>
                    <a:pt x="205592" y="189966"/>
                  </a:lnTo>
                  <a:cubicBezTo>
                    <a:pt x="206374" y="183519"/>
                    <a:pt x="206764" y="174306"/>
                    <a:pt x="206764" y="162325"/>
                  </a:cubicBezTo>
                  <a:lnTo>
                    <a:pt x="206764" y="28910"/>
                  </a:lnTo>
                  <a:cubicBezTo>
                    <a:pt x="206764" y="19469"/>
                    <a:pt x="206537" y="12274"/>
                    <a:pt x="206081" y="7326"/>
                  </a:cubicBezTo>
                  <a:cubicBezTo>
                    <a:pt x="208034" y="7716"/>
                    <a:pt x="212885" y="7912"/>
                    <a:pt x="220633" y="7912"/>
                  </a:cubicBezTo>
                  <a:lnTo>
                    <a:pt x="234893" y="7912"/>
                  </a:lnTo>
                  <a:lnTo>
                    <a:pt x="243488" y="7912"/>
                  </a:lnTo>
                  <a:cubicBezTo>
                    <a:pt x="251106" y="7912"/>
                    <a:pt x="256673" y="7619"/>
                    <a:pt x="260189" y="7033"/>
                  </a:cubicBezTo>
                  <a:lnTo>
                    <a:pt x="272398" y="20706"/>
                  </a:lnTo>
                  <a:lnTo>
                    <a:pt x="272398" y="14553"/>
                  </a:lnTo>
                  <a:cubicBezTo>
                    <a:pt x="277932" y="15204"/>
                    <a:pt x="285355" y="15530"/>
                    <a:pt x="294666" y="15530"/>
                  </a:cubicBezTo>
                  <a:lnTo>
                    <a:pt x="309512" y="15530"/>
                  </a:lnTo>
                  <a:lnTo>
                    <a:pt x="309512" y="14358"/>
                  </a:lnTo>
                  <a:cubicBezTo>
                    <a:pt x="309447" y="10190"/>
                    <a:pt x="309186" y="6414"/>
                    <a:pt x="308730" y="3028"/>
                  </a:cubicBezTo>
                  <a:close/>
                  <a:moveTo>
                    <a:pt x="111049" y="1465"/>
                  </a:moveTo>
                  <a:lnTo>
                    <a:pt x="139080" y="5372"/>
                  </a:lnTo>
                  <a:cubicBezTo>
                    <a:pt x="137778" y="9409"/>
                    <a:pt x="136508" y="13869"/>
                    <a:pt x="135271" y="18753"/>
                  </a:cubicBezTo>
                  <a:cubicBezTo>
                    <a:pt x="133904" y="24222"/>
                    <a:pt x="132439" y="29203"/>
                    <a:pt x="130876" y="33696"/>
                  </a:cubicBezTo>
                  <a:lnTo>
                    <a:pt x="166623" y="33696"/>
                  </a:lnTo>
                  <a:cubicBezTo>
                    <a:pt x="175348" y="33696"/>
                    <a:pt x="182087" y="33338"/>
                    <a:pt x="186840" y="32622"/>
                  </a:cubicBezTo>
                  <a:lnTo>
                    <a:pt x="186840" y="57918"/>
                  </a:lnTo>
                  <a:cubicBezTo>
                    <a:pt x="183259" y="57462"/>
                    <a:pt x="178799" y="57169"/>
                    <a:pt x="173460" y="57039"/>
                  </a:cubicBezTo>
                  <a:cubicBezTo>
                    <a:pt x="172678" y="69280"/>
                    <a:pt x="171441" y="79828"/>
                    <a:pt x="169748" y="88683"/>
                  </a:cubicBezTo>
                  <a:cubicBezTo>
                    <a:pt x="166427" y="105352"/>
                    <a:pt x="160730" y="120621"/>
                    <a:pt x="152656" y="134490"/>
                  </a:cubicBezTo>
                  <a:cubicBezTo>
                    <a:pt x="164181" y="147122"/>
                    <a:pt x="176618" y="156726"/>
                    <a:pt x="189966" y="163302"/>
                  </a:cubicBezTo>
                  <a:cubicBezTo>
                    <a:pt x="183845" y="170790"/>
                    <a:pt x="178896" y="179775"/>
                    <a:pt x="175120" y="190259"/>
                  </a:cubicBezTo>
                  <a:cubicBezTo>
                    <a:pt x="161381" y="181794"/>
                    <a:pt x="148424" y="170692"/>
                    <a:pt x="136248" y="156954"/>
                  </a:cubicBezTo>
                  <a:cubicBezTo>
                    <a:pt x="124593" y="169846"/>
                    <a:pt x="109910" y="181175"/>
                    <a:pt x="92199" y="190942"/>
                  </a:cubicBezTo>
                  <a:cubicBezTo>
                    <a:pt x="89269" y="183454"/>
                    <a:pt x="85916" y="176780"/>
                    <a:pt x="82140" y="170920"/>
                  </a:cubicBezTo>
                  <a:cubicBezTo>
                    <a:pt x="81033" y="170920"/>
                    <a:pt x="79503" y="170888"/>
                    <a:pt x="77549" y="170823"/>
                  </a:cubicBezTo>
                  <a:lnTo>
                    <a:pt x="74717" y="170823"/>
                  </a:lnTo>
                  <a:lnTo>
                    <a:pt x="71005" y="170725"/>
                  </a:lnTo>
                  <a:lnTo>
                    <a:pt x="33794" y="170725"/>
                  </a:lnTo>
                  <a:lnTo>
                    <a:pt x="33794" y="185961"/>
                  </a:lnTo>
                  <a:lnTo>
                    <a:pt x="7521" y="185961"/>
                  </a:lnTo>
                  <a:cubicBezTo>
                    <a:pt x="8237" y="180492"/>
                    <a:pt x="8595" y="172288"/>
                    <a:pt x="8595" y="161349"/>
                  </a:cubicBezTo>
                  <a:lnTo>
                    <a:pt x="8595" y="101576"/>
                  </a:lnTo>
                  <a:cubicBezTo>
                    <a:pt x="8595" y="94869"/>
                    <a:pt x="8367" y="89432"/>
                    <a:pt x="7912" y="85265"/>
                  </a:cubicBezTo>
                  <a:cubicBezTo>
                    <a:pt x="11688" y="85786"/>
                    <a:pt x="17385" y="86046"/>
                    <a:pt x="25004" y="86046"/>
                  </a:cubicBezTo>
                  <a:lnTo>
                    <a:pt x="35063" y="86046"/>
                  </a:lnTo>
                  <a:lnTo>
                    <a:pt x="35063" y="56941"/>
                  </a:lnTo>
                  <a:lnTo>
                    <a:pt x="18753" y="56941"/>
                  </a:lnTo>
                  <a:cubicBezTo>
                    <a:pt x="11200" y="56876"/>
                    <a:pt x="4949" y="57169"/>
                    <a:pt x="0" y="57820"/>
                  </a:cubicBezTo>
                  <a:lnTo>
                    <a:pt x="0" y="32524"/>
                  </a:lnTo>
                  <a:cubicBezTo>
                    <a:pt x="5144" y="33305"/>
                    <a:pt x="11395" y="33696"/>
                    <a:pt x="18753" y="33696"/>
                  </a:cubicBezTo>
                  <a:lnTo>
                    <a:pt x="35063" y="33696"/>
                  </a:lnTo>
                  <a:lnTo>
                    <a:pt x="35063" y="27348"/>
                  </a:lnTo>
                  <a:cubicBezTo>
                    <a:pt x="35063" y="16474"/>
                    <a:pt x="34640" y="8335"/>
                    <a:pt x="33794" y="2930"/>
                  </a:cubicBezTo>
                  <a:lnTo>
                    <a:pt x="62411" y="2930"/>
                  </a:lnTo>
                  <a:cubicBezTo>
                    <a:pt x="61629" y="8139"/>
                    <a:pt x="61239" y="16213"/>
                    <a:pt x="61239" y="27152"/>
                  </a:cubicBezTo>
                  <a:lnTo>
                    <a:pt x="61239" y="33696"/>
                  </a:lnTo>
                  <a:lnTo>
                    <a:pt x="74131" y="33696"/>
                  </a:lnTo>
                  <a:cubicBezTo>
                    <a:pt x="81684" y="33696"/>
                    <a:pt x="87935" y="33338"/>
                    <a:pt x="92883" y="32622"/>
                  </a:cubicBezTo>
                  <a:lnTo>
                    <a:pt x="92883" y="57625"/>
                  </a:lnTo>
                  <a:cubicBezTo>
                    <a:pt x="89041" y="57169"/>
                    <a:pt x="82791" y="56941"/>
                    <a:pt x="74131" y="56941"/>
                  </a:cubicBezTo>
                  <a:lnTo>
                    <a:pt x="61239" y="56941"/>
                  </a:lnTo>
                  <a:lnTo>
                    <a:pt x="61239" y="86046"/>
                  </a:lnTo>
                  <a:lnTo>
                    <a:pt x="68661" y="86046"/>
                  </a:lnTo>
                  <a:cubicBezTo>
                    <a:pt x="75042" y="86046"/>
                    <a:pt x="80251" y="85851"/>
                    <a:pt x="84288" y="85460"/>
                  </a:cubicBezTo>
                  <a:cubicBezTo>
                    <a:pt x="82791" y="83507"/>
                    <a:pt x="80870" y="81195"/>
                    <a:pt x="78526" y="78526"/>
                  </a:cubicBezTo>
                  <a:cubicBezTo>
                    <a:pt x="85818" y="70843"/>
                    <a:pt x="91288" y="62964"/>
                    <a:pt x="94934" y="54890"/>
                  </a:cubicBezTo>
                  <a:cubicBezTo>
                    <a:pt x="99427" y="45384"/>
                    <a:pt x="103366" y="34966"/>
                    <a:pt x="106752" y="23636"/>
                  </a:cubicBezTo>
                  <a:cubicBezTo>
                    <a:pt x="109487" y="14520"/>
                    <a:pt x="110919" y="7130"/>
                    <a:pt x="111049" y="1465"/>
                  </a:cubicBezTo>
                  <a:close/>
                  <a:moveTo>
                    <a:pt x="2439172" y="1172"/>
                  </a:moveTo>
                  <a:lnTo>
                    <a:pt x="2461245" y="15920"/>
                  </a:lnTo>
                  <a:cubicBezTo>
                    <a:pt x="2460334" y="16962"/>
                    <a:pt x="2459227" y="18264"/>
                    <a:pt x="2457924" y="19827"/>
                  </a:cubicBezTo>
                  <a:cubicBezTo>
                    <a:pt x="2443144" y="37538"/>
                    <a:pt x="2427973" y="51407"/>
                    <a:pt x="2412411" y="61434"/>
                  </a:cubicBezTo>
                  <a:cubicBezTo>
                    <a:pt x="2409156" y="53490"/>
                    <a:pt x="2404532" y="45839"/>
                    <a:pt x="2398542" y="38482"/>
                  </a:cubicBezTo>
                  <a:cubicBezTo>
                    <a:pt x="2410523" y="32491"/>
                    <a:pt x="2422080" y="22953"/>
                    <a:pt x="2433214" y="9865"/>
                  </a:cubicBezTo>
                  <a:cubicBezTo>
                    <a:pt x="2436014" y="6284"/>
                    <a:pt x="2438000" y="3386"/>
                    <a:pt x="2439172" y="1172"/>
                  </a:cubicBezTo>
                  <a:close/>
                  <a:moveTo>
                    <a:pt x="2479314" y="0"/>
                  </a:moveTo>
                  <a:lnTo>
                    <a:pt x="2505196" y="6251"/>
                  </a:lnTo>
                  <a:cubicBezTo>
                    <a:pt x="2503894" y="8335"/>
                    <a:pt x="2502136" y="11525"/>
                    <a:pt x="2499922" y="15823"/>
                  </a:cubicBezTo>
                  <a:lnTo>
                    <a:pt x="2558718" y="15823"/>
                  </a:lnTo>
                  <a:cubicBezTo>
                    <a:pt x="2570113" y="15758"/>
                    <a:pt x="2578317" y="15367"/>
                    <a:pt x="2583331" y="14651"/>
                  </a:cubicBezTo>
                  <a:lnTo>
                    <a:pt x="2583331" y="39165"/>
                  </a:lnTo>
                  <a:cubicBezTo>
                    <a:pt x="2578187" y="38384"/>
                    <a:pt x="2570211" y="38026"/>
                    <a:pt x="2559402" y="38091"/>
                  </a:cubicBezTo>
                  <a:lnTo>
                    <a:pt x="2486737" y="38091"/>
                  </a:lnTo>
                  <a:cubicBezTo>
                    <a:pt x="2485304" y="40175"/>
                    <a:pt x="2483709" y="42389"/>
                    <a:pt x="2481951" y="44733"/>
                  </a:cubicBezTo>
                  <a:cubicBezTo>
                    <a:pt x="2484295" y="44798"/>
                    <a:pt x="2486542" y="44830"/>
                    <a:pt x="2488690" y="44830"/>
                  </a:cubicBezTo>
                  <a:lnTo>
                    <a:pt x="2550612" y="44830"/>
                  </a:lnTo>
                  <a:cubicBezTo>
                    <a:pt x="2559532" y="44830"/>
                    <a:pt x="2566206" y="44602"/>
                    <a:pt x="2570634" y="44147"/>
                  </a:cubicBezTo>
                  <a:cubicBezTo>
                    <a:pt x="2570178" y="47663"/>
                    <a:pt x="2569950" y="54434"/>
                    <a:pt x="2569950" y="64462"/>
                  </a:cubicBezTo>
                  <a:lnTo>
                    <a:pt x="2569950" y="91613"/>
                  </a:lnTo>
                  <a:cubicBezTo>
                    <a:pt x="2569950" y="100469"/>
                    <a:pt x="2570178" y="107273"/>
                    <a:pt x="2570634" y="112026"/>
                  </a:cubicBezTo>
                  <a:cubicBezTo>
                    <a:pt x="2566272" y="111570"/>
                    <a:pt x="2560639" y="111342"/>
                    <a:pt x="2553737" y="111342"/>
                  </a:cubicBezTo>
                  <a:lnTo>
                    <a:pt x="2513693" y="111342"/>
                  </a:lnTo>
                  <a:cubicBezTo>
                    <a:pt x="2512261" y="113231"/>
                    <a:pt x="2510503" y="115379"/>
                    <a:pt x="2508419" y="117789"/>
                  </a:cubicBezTo>
                  <a:lnTo>
                    <a:pt x="2544654" y="117789"/>
                  </a:lnTo>
                  <a:cubicBezTo>
                    <a:pt x="2551816" y="117789"/>
                    <a:pt x="2556960" y="117496"/>
                    <a:pt x="2560086" y="116910"/>
                  </a:cubicBezTo>
                  <a:lnTo>
                    <a:pt x="2573369" y="129216"/>
                  </a:lnTo>
                  <a:cubicBezTo>
                    <a:pt x="2571285" y="131430"/>
                    <a:pt x="2569039" y="133806"/>
                    <a:pt x="2566630" y="136346"/>
                  </a:cubicBezTo>
                  <a:cubicBezTo>
                    <a:pt x="2559858" y="143638"/>
                    <a:pt x="2552044" y="150638"/>
                    <a:pt x="2543189" y="157344"/>
                  </a:cubicBezTo>
                  <a:cubicBezTo>
                    <a:pt x="2559337" y="161381"/>
                    <a:pt x="2574834" y="163432"/>
                    <a:pt x="2589679" y="163497"/>
                  </a:cubicBezTo>
                  <a:cubicBezTo>
                    <a:pt x="2585642" y="170725"/>
                    <a:pt x="2582615" y="179255"/>
                    <a:pt x="2580596" y="189087"/>
                  </a:cubicBezTo>
                  <a:cubicBezTo>
                    <a:pt x="2564969" y="187589"/>
                    <a:pt x="2551133" y="184919"/>
                    <a:pt x="2539087" y="181078"/>
                  </a:cubicBezTo>
                  <a:cubicBezTo>
                    <a:pt x="2531534" y="178603"/>
                    <a:pt x="2524372" y="175706"/>
                    <a:pt x="2517600" y="172385"/>
                  </a:cubicBezTo>
                  <a:cubicBezTo>
                    <a:pt x="2507573" y="176878"/>
                    <a:pt x="2498262" y="180394"/>
                    <a:pt x="2489667" y="182933"/>
                  </a:cubicBezTo>
                  <a:cubicBezTo>
                    <a:pt x="2479965" y="185733"/>
                    <a:pt x="2469156" y="187980"/>
                    <a:pt x="2457241" y="189673"/>
                  </a:cubicBezTo>
                  <a:cubicBezTo>
                    <a:pt x="2455353" y="182054"/>
                    <a:pt x="2451836" y="174404"/>
                    <a:pt x="2446693" y="166720"/>
                  </a:cubicBezTo>
                  <a:cubicBezTo>
                    <a:pt x="2463101" y="165744"/>
                    <a:pt x="2478923" y="162781"/>
                    <a:pt x="2494160" y="157833"/>
                  </a:cubicBezTo>
                  <a:cubicBezTo>
                    <a:pt x="2489536" y="154186"/>
                    <a:pt x="2484784" y="149694"/>
                    <a:pt x="2479900" y="144354"/>
                  </a:cubicBezTo>
                  <a:cubicBezTo>
                    <a:pt x="2473780" y="148717"/>
                    <a:pt x="2466910" y="152689"/>
                    <a:pt x="2459292" y="156270"/>
                  </a:cubicBezTo>
                  <a:cubicBezTo>
                    <a:pt x="2455841" y="148587"/>
                    <a:pt x="2451413" y="142075"/>
                    <a:pt x="2446009" y="136736"/>
                  </a:cubicBezTo>
                  <a:cubicBezTo>
                    <a:pt x="2462743" y="130681"/>
                    <a:pt x="2475993" y="122216"/>
                    <a:pt x="2485760" y="111342"/>
                  </a:cubicBezTo>
                  <a:cubicBezTo>
                    <a:pt x="2478598" y="111408"/>
                    <a:pt x="2473226" y="111635"/>
                    <a:pt x="2469645" y="112026"/>
                  </a:cubicBezTo>
                  <a:cubicBezTo>
                    <a:pt x="2470166" y="108185"/>
                    <a:pt x="2470426" y="101445"/>
                    <a:pt x="2470426" y="91809"/>
                  </a:cubicBezTo>
                  <a:lnTo>
                    <a:pt x="2470426" y="64364"/>
                  </a:lnTo>
                  <a:cubicBezTo>
                    <a:pt x="2470426" y="62411"/>
                    <a:pt x="2470426" y="60587"/>
                    <a:pt x="2470426" y="58894"/>
                  </a:cubicBezTo>
                  <a:cubicBezTo>
                    <a:pt x="2468733" y="60783"/>
                    <a:pt x="2466780" y="62964"/>
                    <a:pt x="2464566" y="65438"/>
                  </a:cubicBezTo>
                  <a:cubicBezTo>
                    <a:pt x="2461766" y="61466"/>
                    <a:pt x="2459129" y="58211"/>
                    <a:pt x="2456655" y="55671"/>
                  </a:cubicBezTo>
                  <a:cubicBezTo>
                    <a:pt x="2454116" y="53132"/>
                    <a:pt x="2450730" y="50267"/>
                    <a:pt x="2446497" y="47077"/>
                  </a:cubicBezTo>
                  <a:cubicBezTo>
                    <a:pt x="2454311" y="40696"/>
                    <a:pt x="2461799" y="31971"/>
                    <a:pt x="2468961" y="20901"/>
                  </a:cubicBezTo>
                  <a:cubicBezTo>
                    <a:pt x="2471631" y="16734"/>
                    <a:pt x="2474105" y="12242"/>
                    <a:pt x="2476384" y="7423"/>
                  </a:cubicBezTo>
                  <a:cubicBezTo>
                    <a:pt x="2477621" y="4819"/>
                    <a:pt x="2478598" y="2344"/>
                    <a:pt x="2479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8" name="WordArt 363"/>
            <p:cNvSpPr>
              <a:spLocks noChangeArrowheads="1" noChangeShapeType="1" noTextEdit="1"/>
            </p:cNvSpPr>
            <p:nvPr/>
          </p:nvSpPr>
          <p:spPr bwMode="auto">
            <a:xfrm>
              <a:off x="2181" y="3416"/>
              <a:ext cx="3704" cy="2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2100" kern="10">
                  <a:solidFill>
                    <a:srgbClr val="FFFFFF"/>
                  </a:solidFill>
                  <a:latin typeface="ヒラギノ角ゴ7"/>
                  <a:ea typeface="ヒラギノ角ゴ7"/>
                </a:rPr>
                <a:t>高耐久仕様→産業用パーツ使用</a:t>
              </a:r>
              <a:r>
                <a:rPr lang="en-US" altLang="ja-JP" sz="2100" kern="10">
                  <a:solidFill>
                    <a:srgbClr val="FFFFFF"/>
                  </a:solidFill>
                  <a:latin typeface="ヒラギノ角ゴ7"/>
                  <a:ea typeface="ヒラギノ角ゴ7"/>
                </a:rPr>
                <a:t>!</a:t>
              </a:r>
              <a:endParaRPr lang="ja-JP" altLang="en-US" sz="2100" kern="10">
                <a:solidFill>
                  <a:srgbClr val="FFFFFF"/>
                </a:solidFill>
                <a:latin typeface="ヒラギノ角ゴ7"/>
                <a:ea typeface="ヒラギノ角ゴ7"/>
              </a:endParaRPr>
            </a:p>
          </p:txBody>
        </p:sp>
      </p:grpSp>
      <p:grpSp>
        <p:nvGrpSpPr>
          <p:cNvPr id="1608" name="Group 364"/>
          <p:cNvGrpSpPr>
            <a:grpSpLocks/>
          </p:cNvGrpSpPr>
          <p:nvPr/>
        </p:nvGrpSpPr>
        <p:grpSpPr bwMode="auto">
          <a:xfrm>
            <a:off x="13148524" y="5225116"/>
            <a:ext cx="1092089" cy="870483"/>
            <a:chOff x="20751" y="8034"/>
            <a:chExt cx="2055" cy="1646"/>
          </a:xfrm>
        </p:grpSpPr>
        <p:sp>
          <p:nvSpPr>
            <p:cNvPr id="1609" name="WordArt 365"/>
            <p:cNvSpPr>
              <a:spLocks noChangeArrowheads="1" noChangeShapeType="1" noTextEdit="1"/>
            </p:cNvSpPr>
            <p:nvPr/>
          </p:nvSpPr>
          <p:spPr bwMode="auto">
            <a:xfrm>
              <a:off x="21635" y="8039"/>
              <a:ext cx="1171" cy="3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2100" kern="10">
                  <a:solidFill>
                    <a:srgbClr val="000066"/>
                  </a:solidFill>
                  <a:latin typeface="ヒラギノ角ゴ7"/>
                  <a:ea typeface="ヒラギノ角ゴ7"/>
                </a:rPr>
                <a:t>安心の</a:t>
              </a:r>
            </a:p>
          </p:txBody>
        </p:sp>
        <p:sp>
          <p:nvSpPr>
            <p:cNvPr id="1610" name="WordArt 366"/>
            <p:cNvSpPr>
              <a:spLocks noChangeArrowheads="1" noChangeShapeType="1" noTextEdit="1"/>
            </p:cNvSpPr>
            <p:nvPr/>
          </p:nvSpPr>
          <p:spPr bwMode="auto">
            <a:xfrm>
              <a:off x="20751" y="8034"/>
              <a:ext cx="770" cy="10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2100" kern="10">
                  <a:solidFill>
                    <a:srgbClr val="000066"/>
                  </a:solidFill>
                  <a:latin typeface="ヒラギノ角ゴ7"/>
                  <a:ea typeface="ヒラギノ角ゴ7"/>
                </a:rPr>
                <a:t>5</a:t>
              </a:r>
              <a:endParaRPr lang="ja-JP" altLang="en-US" sz="2100" kern="10">
                <a:solidFill>
                  <a:srgbClr val="000066"/>
                </a:solidFill>
                <a:latin typeface="ヒラギノ角ゴ7"/>
                <a:ea typeface="ヒラギノ角ゴ7"/>
              </a:endParaRPr>
            </a:p>
          </p:txBody>
        </p:sp>
        <p:sp>
          <p:nvSpPr>
            <p:cNvPr id="1612" name="WordArt 367"/>
            <p:cNvSpPr>
              <a:spLocks noChangeArrowheads="1" noChangeShapeType="1" noTextEdit="1"/>
            </p:cNvSpPr>
            <p:nvPr/>
          </p:nvSpPr>
          <p:spPr bwMode="auto">
            <a:xfrm>
              <a:off x="21619" y="8440"/>
              <a:ext cx="1187" cy="5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2100" kern="10">
                  <a:solidFill>
                    <a:srgbClr val="000066"/>
                  </a:solidFill>
                  <a:latin typeface="ヒラギノ角ゴ7"/>
                  <a:ea typeface="ヒラギノ角ゴ7"/>
                </a:rPr>
                <a:t>年間</a:t>
              </a:r>
            </a:p>
          </p:txBody>
        </p:sp>
        <p:sp>
          <p:nvSpPr>
            <p:cNvPr id="1613" name="WordArt 368"/>
            <p:cNvSpPr>
              <a:spLocks noChangeArrowheads="1" noChangeShapeType="1" noTextEdit="1"/>
            </p:cNvSpPr>
            <p:nvPr/>
          </p:nvSpPr>
          <p:spPr bwMode="auto">
            <a:xfrm>
              <a:off x="20830" y="9180"/>
              <a:ext cx="1956" cy="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2100" kern="10">
                  <a:solidFill>
                    <a:srgbClr val="000066"/>
                  </a:solidFill>
                  <a:latin typeface="ヒラギノ角ゴ7"/>
                  <a:ea typeface="ヒラギノ角ゴ7"/>
                </a:rPr>
                <a:t>長期保証</a:t>
              </a:r>
            </a:p>
          </p:txBody>
        </p:sp>
        <p:cxnSp>
          <p:nvCxnSpPr>
            <p:cNvPr id="1393" name="AutoShape 369"/>
            <p:cNvCxnSpPr>
              <a:cxnSpLocks noChangeShapeType="1"/>
            </p:cNvCxnSpPr>
            <p:nvPr/>
          </p:nvCxnSpPr>
          <p:spPr bwMode="auto">
            <a:xfrm>
              <a:off x="20795" y="9090"/>
              <a:ext cx="2011" cy="0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" name="Group 551"/>
          <p:cNvGrpSpPr>
            <a:grpSpLocks/>
          </p:cNvGrpSpPr>
          <p:nvPr/>
        </p:nvGrpSpPr>
        <p:grpSpPr bwMode="auto">
          <a:xfrm>
            <a:off x="456880" y="8859848"/>
            <a:ext cx="6670365" cy="1017305"/>
            <a:chOff x="603" y="14630"/>
            <a:chExt cx="10498" cy="1609"/>
          </a:xfrm>
        </p:grpSpPr>
        <p:sp>
          <p:nvSpPr>
            <p:cNvPr id="1485" name="WordArt 552"/>
            <p:cNvSpPr>
              <a:spLocks noChangeArrowheads="1" noChangeShapeType="1" noTextEdit="1"/>
            </p:cNvSpPr>
            <p:nvPr/>
          </p:nvSpPr>
          <p:spPr bwMode="auto">
            <a:xfrm>
              <a:off x="3833" y="14899"/>
              <a:ext cx="4337" cy="2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4100" kern="10">
                  <a:solidFill>
                    <a:srgbClr val="404040"/>
                  </a:solidFill>
                  <a:latin typeface="ヒラギノ角ゴ5"/>
                  <a:ea typeface="ヒラギノ角ゴ5"/>
                </a:rPr>
                <a:t>https://www.applied.ne.jp/rs/</a:t>
              </a:r>
              <a:endParaRPr lang="ja-JP" altLang="en-US" sz="4100" kern="10">
                <a:solidFill>
                  <a:srgbClr val="404040"/>
                </a:solidFill>
                <a:latin typeface="ヒラギノ角ゴ5"/>
                <a:ea typeface="ヒラギノ角ゴ5"/>
              </a:endParaRPr>
            </a:p>
          </p:txBody>
        </p:sp>
        <p:cxnSp>
          <p:nvCxnSpPr>
            <p:cNvPr id="1577" name="AutoShape 553"/>
            <p:cNvCxnSpPr>
              <a:cxnSpLocks noChangeShapeType="1"/>
            </p:cNvCxnSpPr>
            <p:nvPr/>
          </p:nvCxnSpPr>
          <p:spPr bwMode="auto">
            <a:xfrm>
              <a:off x="3773" y="14754"/>
              <a:ext cx="71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6" name="AutoShape 554"/>
            <p:cNvSpPr>
              <a:spLocks noChangeArrowheads="1"/>
            </p:cNvSpPr>
            <p:nvPr/>
          </p:nvSpPr>
          <p:spPr bwMode="auto">
            <a:xfrm>
              <a:off x="8316" y="14886"/>
              <a:ext cx="2785" cy="327"/>
            </a:xfrm>
            <a:prstGeom prst="roundRect">
              <a:avLst>
                <a:gd name="adj" fmla="val 50000"/>
              </a:avLst>
            </a:pr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7" name="AutoShape 1853"/>
            <p:cNvSpPr>
              <a:spLocks noChangeArrowheads="1" noChangeShapeType="1" noTextEdit="1"/>
            </p:cNvSpPr>
            <p:nvPr/>
          </p:nvSpPr>
          <p:spPr bwMode="auto">
            <a:xfrm>
              <a:off x="8939" y="14959"/>
              <a:ext cx="1291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4100">
                  <a:solidFill>
                    <a:srgbClr val="272727"/>
                  </a:solidFill>
                  <a:latin typeface="ヒラギノ角ゴ6"/>
                  <a:ea typeface="ヒラギノ角ゴ6"/>
                </a:rPr>
                <a:t>アプライド 法人</a:t>
              </a:r>
            </a:p>
          </p:txBody>
        </p:sp>
        <p:pic>
          <p:nvPicPr>
            <p:cNvPr id="1580" name="Picture 556" descr="2236968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0135" r="74142" b="56683"/>
            <a:stretch>
              <a:fillRect/>
            </a:stretch>
          </p:blipFill>
          <p:spPr bwMode="auto">
            <a:xfrm>
              <a:off x="8500" y="14937"/>
              <a:ext cx="23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88" name="Group 557"/>
            <p:cNvGrpSpPr>
              <a:grpSpLocks/>
            </p:cNvGrpSpPr>
            <p:nvPr/>
          </p:nvGrpSpPr>
          <p:grpSpPr bwMode="auto">
            <a:xfrm>
              <a:off x="10352" y="14951"/>
              <a:ext cx="381" cy="184"/>
              <a:chOff x="10182" y="14961"/>
              <a:chExt cx="381" cy="184"/>
            </a:xfrm>
          </p:grpSpPr>
          <p:sp>
            <p:nvSpPr>
              <p:cNvPr id="1515" name="AutoShape 558"/>
              <p:cNvSpPr>
                <a:spLocks noChangeArrowheads="1"/>
              </p:cNvSpPr>
              <p:nvPr/>
            </p:nvSpPr>
            <p:spPr bwMode="auto">
              <a:xfrm>
                <a:off x="10182" y="14961"/>
                <a:ext cx="381" cy="184"/>
              </a:xfrm>
              <a:prstGeom prst="roundRect">
                <a:avLst>
                  <a:gd name="adj" fmla="val 23060"/>
                </a:avLst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6" name="AutoShape 185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257" y="14993"/>
                <a:ext cx="230" cy="11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ja-JP" altLang="en-US" sz="4100">
                    <a:solidFill>
                      <a:srgbClr val="FFFFFF"/>
                    </a:solidFill>
                    <a:latin typeface="ヒラギノ角ゴ6"/>
                    <a:ea typeface="ヒラギノ角ゴ6"/>
                  </a:rPr>
                  <a:t>検索</a:t>
                </a:r>
              </a:p>
            </p:txBody>
          </p:sp>
        </p:grpSp>
        <p:grpSp>
          <p:nvGrpSpPr>
            <p:cNvPr id="1489" name="Group 560"/>
            <p:cNvGrpSpPr>
              <a:grpSpLocks/>
            </p:cNvGrpSpPr>
            <p:nvPr/>
          </p:nvGrpSpPr>
          <p:grpSpPr bwMode="auto">
            <a:xfrm>
              <a:off x="603" y="14630"/>
              <a:ext cx="3027" cy="647"/>
              <a:chOff x="603" y="14651"/>
              <a:chExt cx="3027" cy="647"/>
            </a:xfrm>
          </p:grpSpPr>
          <p:pic>
            <p:nvPicPr>
              <p:cNvPr id="1585" name="図 3" descr="説明: C:\Users\hayashi\AppData\Local\Microsoft\Windows\INetCache\Content.Word\APP_logo_new2_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56"/>
              <a:stretch>
                <a:fillRect/>
              </a:stretch>
            </p:blipFill>
            <p:spPr bwMode="auto">
              <a:xfrm>
                <a:off x="603" y="14651"/>
                <a:ext cx="694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6" name="Picture 562" descr="APP_logo_new2_1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25" t="3481" b="21190"/>
              <a:stretch>
                <a:fillRect/>
              </a:stretch>
            </p:blipFill>
            <p:spPr bwMode="auto">
              <a:xfrm>
                <a:off x="1308" y="14683"/>
                <a:ext cx="2322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0" name="Rectangle 563"/>
              <p:cNvSpPr>
                <a:spLocks noChangeArrowheads="1"/>
              </p:cNvSpPr>
              <p:nvPr/>
            </p:nvSpPr>
            <p:spPr bwMode="auto">
              <a:xfrm>
                <a:off x="1354" y="15194"/>
                <a:ext cx="568" cy="13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1" name="Rectangle 564"/>
              <p:cNvSpPr>
                <a:spLocks noChangeArrowheads="1"/>
              </p:cNvSpPr>
              <p:nvPr/>
            </p:nvSpPr>
            <p:spPr bwMode="auto">
              <a:xfrm>
                <a:off x="3012" y="15194"/>
                <a:ext cx="568" cy="13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2" name="WordArt 5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01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デ</a:t>
                </a:r>
              </a:p>
            </p:txBody>
          </p:sp>
          <p:sp>
            <p:nvSpPr>
              <p:cNvPr id="1503" name="WordArt 5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80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ジ</a:t>
                </a:r>
              </a:p>
            </p:txBody>
          </p:sp>
          <p:sp>
            <p:nvSpPr>
              <p:cNvPr id="1504" name="WordArt 5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59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タ</a:t>
                </a:r>
              </a:p>
            </p:txBody>
          </p:sp>
          <p:sp>
            <p:nvSpPr>
              <p:cNvPr id="1506" name="WordArt 5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35" y="15167"/>
                <a:ext cx="72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ル</a:t>
                </a:r>
              </a:p>
            </p:txBody>
          </p:sp>
          <p:sp>
            <p:nvSpPr>
              <p:cNvPr id="1507" name="WordArt 56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18" y="15165"/>
                <a:ext cx="72" cy="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丸</a:t>
                </a:r>
              </a:p>
            </p:txBody>
          </p:sp>
          <p:sp>
            <p:nvSpPr>
              <p:cNvPr id="1508" name="WordArt 5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5" y="15170"/>
                <a:ext cx="61" cy="6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ご</a:t>
                </a:r>
              </a:p>
            </p:txBody>
          </p:sp>
          <p:sp>
            <p:nvSpPr>
              <p:cNvPr id="1509" name="WordArt 5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80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と</a:t>
                </a:r>
              </a:p>
            </p:txBody>
          </p:sp>
          <p:sp>
            <p:nvSpPr>
              <p:cNvPr id="1510" name="WordArt 5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9" y="15167"/>
                <a:ext cx="66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ア</a:t>
                </a:r>
              </a:p>
            </p:txBody>
          </p:sp>
          <p:sp>
            <p:nvSpPr>
              <p:cNvPr id="1511" name="WordArt 5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42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プ</a:t>
                </a:r>
              </a:p>
            </p:txBody>
          </p:sp>
          <p:sp>
            <p:nvSpPr>
              <p:cNvPr id="1512" name="WordArt 5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2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ラ</a:t>
                </a:r>
              </a:p>
            </p:txBody>
          </p:sp>
          <p:sp>
            <p:nvSpPr>
              <p:cNvPr id="1513" name="WordArt 5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01" y="15167"/>
                <a:ext cx="63" cy="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イ</a:t>
                </a:r>
              </a:p>
            </p:txBody>
          </p:sp>
          <p:sp>
            <p:nvSpPr>
              <p:cNvPr id="1514" name="WordArt 57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98" y="15164"/>
                <a:ext cx="46" cy="7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200" kern="10">
                    <a:solidFill>
                      <a:srgbClr val="000066"/>
                    </a:solidFill>
                    <a:latin typeface="ヒラギノ角ゴ5"/>
                    <a:ea typeface="ヒラギノ角ゴ5"/>
                  </a:rPr>
                  <a:t>ド</a:t>
                </a:r>
              </a:p>
            </p:txBody>
          </p:sp>
        </p:grpSp>
        <p:grpSp>
          <p:nvGrpSpPr>
            <p:cNvPr id="1490" name="Group 577"/>
            <p:cNvGrpSpPr>
              <a:grpSpLocks/>
            </p:cNvGrpSpPr>
            <p:nvPr/>
          </p:nvGrpSpPr>
          <p:grpSpPr bwMode="auto">
            <a:xfrm>
              <a:off x="643" y="15323"/>
              <a:ext cx="10458" cy="916"/>
              <a:chOff x="620" y="14336"/>
              <a:chExt cx="10739" cy="941"/>
            </a:xfrm>
          </p:grpSpPr>
          <p:sp>
            <p:nvSpPr>
              <p:cNvPr id="1491" name="Rectangle 578"/>
              <p:cNvSpPr>
                <a:spLocks noChangeArrowheads="1"/>
              </p:cNvSpPr>
              <p:nvPr/>
            </p:nvSpPr>
            <p:spPr bwMode="auto">
              <a:xfrm>
                <a:off x="620" y="14341"/>
                <a:ext cx="1988" cy="5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492" name="Group 579"/>
              <p:cNvGrpSpPr>
                <a:grpSpLocks/>
              </p:cNvGrpSpPr>
              <p:nvPr/>
            </p:nvGrpSpPr>
            <p:grpSpPr bwMode="auto">
              <a:xfrm>
                <a:off x="646" y="14336"/>
                <a:ext cx="10713" cy="941"/>
                <a:chOff x="857" y="14103"/>
                <a:chExt cx="10476" cy="920"/>
              </a:xfrm>
            </p:grpSpPr>
            <p:sp>
              <p:nvSpPr>
                <p:cNvPr id="1493" name="Rectangle 580"/>
                <p:cNvSpPr>
                  <a:spLocks noChangeArrowheads="1"/>
                </p:cNvSpPr>
                <p:nvPr/>
              </p:nvSpPr>
              <p:spPr bwMode="auto">
                <a:xfrm>
                  <a:off x="2608" y="14103"/>
                  <a:ext cx="1058" cy="31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494" name="Group 581"/>
                <p:cNvGrpSpPr>
                  <a:grpSpLocks/>
                </p:cNvGrpSpPr>
                <p:nvPr/>
              </p:nvGrpSpPr>
              <p:grpSpPr bwMode="auto">
                <a:xfrm>
                  <a:off x="857" y="14181"/>
                  <a:ext cx="10476" cy="842"/>
                  <a:chOff x="1041" y="14434"/>
                  <a:chExt cx="9873" cy="793"/>
                </a:xfrm>
              </p:grpSpPr>
              <p:sp>
                <p:nvSpPr>
                  <p:cNvPr id="1495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1041" y="14434"/>
                    <a:ext cx="9873" cy="232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6" name="WordArt 58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638" y="14466"/>
                    <a:ext cx="2631" cy="16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762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4100" kern="10">
                        <a:solidFill>
                          <a:srgbClr val="FFFFFF"/>
                        </a:solidFill>
                        <a:latin typeface="ヒラギノ角ゴ4"/>
                        <a:ea typeface="ヒラギノ角ゴ4"/>
                      </a:rPr>
                      <a:t>アプライド株式会社 特機営業部</a:t>
                    </a:r>
                  </a:p>
                </p:txBody>
              </p:sp>
              <p:grpSp>
                <p:nvGrpSpPr>
                  <p:cNvPr id="1497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1082" y="14768"/>
                    <a:ext cx="9778" cy="459"/>
                    <a:chOff x="1082" y="14971"/>
                    <a:chExt cx="9667" cy="634"/>
                  </a:xfrm>
                </p:grpSpPr>
                <p:sp>
                  <p:nvSpPr>
                    <p:cNvPr id="1498" name="WordArt 585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1082" y="14971"/>
                      <a:ext cx="4660" cy="634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1270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■関東営業部  東京都千代田区神田小川町１−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11‐4F  TEL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：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03-5280-9255</a:t>
                      </a:r>
                    </a:p>
                    <a:p>
                      <a:pPr algn="l" rtl="0">
                        <a:buNone/>
                      </a:pP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■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東海営業部  名古屋市西区上名古屋三丁目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25-28-5F TEL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：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052-325-2782</a:t>
                      </a:r>
                    </a:p>
                    <a:p>
                      <a:pPr algn="l" rtl="0">
                        <a:buNone/>
                      </a:pP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■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北陸営業所  石川県野々市市二日市町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3-86 TEL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：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076-294-8001</a:t>
                      </a:r>
                      <a:endParaRPr lang="ja-JP" altLang="en-US" sz="1400" kern="10">
                        <a:solidFill>
                          <a:srgbClr val="5F5F5F"/>
                        </a:solidFill>
                        <a:latin typeface="ヒラギノ角ゴ4"/>
                        <a:ea typeface="ヒラギノ角ゴ4"/>
                      </a:endParaRPr>
                    </a:p>
                  </p:txBody>
                </p:sp>
                <p:sp>
                  <p:nvSpPr>
                    <p:cNvPr id="1499" name="WordArt 586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190" y="14971"/>
                      <a:ext cx="4559" cy="460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1270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■関西営業部　大阪市淀川区西中島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2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丁目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14-6-5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　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TEL:06-6838-4123</a:t>
                      </a:r>
                    </a:p>
                    <a:p>
                      <a:pPr algn="l" rtl="0">
                        <a:buNone/>
                      </a:pP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■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九州営業部   福岡市博多区上牟田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1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丁目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6-23    TEL</a:t>
                      </a:r>
                      <a:r>
                        <a:rPr lang="zh-TW" altLang="en-US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：</a:t>
                      </a:r>
                      <a:r>
                        <a:rPr lang="en-US" altLang="zh-TW" sz="1400" kern="10">
                          <a:solidFill>
                            <a:srgbClr val="5F5F5F"/>
                          </a:solidFill>
                          <a:latin typeface="ヒラギノ角ゴ4"/>
                          <a:ea typeface="ヒラギノ角ゴ4"/>
                        </a:rPr>
                        <a:t>092-481-7812</a:t>
                      </a:r>
                      <a:endParaRPr lang="ja-JP" altLang="en-US" sz="1400" kern="10">
                        <a:solidFill>
                          <a:srgbClr val="5F5F5F"/>
                        </a:solidFill>
                        <a:latin typeface="ヒラギノ角ゴ4"/>
                        <a:ea typeface="ヒラギノ角ゴ4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1611" name="Picture 587" descr="25717295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b="-264"/>
          <a:stretch>
            <a:fillRect/>
          </a:stretch>
        </p:blipFill>
        <p:spPr bwMode="auto">
          <a:xfrm rot="10800000">
            <a:off x="-39363" y="10138909"/>
            <a:ext cx="7570718" cy="5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7B394F7E-E27F-42B6-ABFF-FD8FC96A35FE}"/>
              </a:ext>
            </a:extLst>
          </p:cNvPr>
          <p:cNvSpPr txBox="1"/>
          <p:nvPr/>
        </p:nvSpPr>
        <p:spPr>
          <a:xfrm>
            <a:off x="7544699" y="3227907"/>
            <a:ext cx="757782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24</a:t>
            </a:r>
            <a:r>
              <a:rPr kumimoji="1" lang="ja-JP" altLang="en-US" sz="40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時間連続稼働を</a:t>
            </a:r>
            <a:endParaRPr kumimoji="1" lang="en-US" altLang="ja-JP" sz="4000" dirty="0">
              <a:solidFill>
                <a:schemeClr val="bg1"/>
              </a:solidFill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40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想定した高耐久仕様</a:t>
            </a:r>
            <a:endParaRPr lang="en-US" altLang="ja-JP" sz="4000" dirty="0">
              <a:solidFill>
                <a:schemeClr val="bg1"/>
              </a:solidFill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71" name="四角形: 角を丸くする 270">
            <a:extLst>
              <a:ext uri="{FF2B5EF4-FFF2-40B4-BE49-F238E27FC236}">
                <a16:creationId xmlns:a16="http://schemas.microsoft.com/office/drawing/2014/main" id="{9B880143-435B-4219-9A93-69044102F8C5}"/>
              </a:ext>
            </a:extLst>
          </p:cNvPr>
          <p:cNvSpPr/>
          <p:nvPr/>
        </p:nvSpPr>
        <p:spPr>
          <a:xfrm>
            <a:off x="169120" y="2653908"/>
            <a:ext cx="7132542" cy="1696775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2" name="四角形: 角を丸くする 271">
            <a:extLst>
              <a:ext uri="{FF2B5EF4-FFF2-40B4-BE49-F238E27FC236}">
                <a16:creationId xmlns:a16="http://schemas.microsoft.com/office/drawing/2014/main" id="{9BC46222-6595-4E7C-9505-F5744511D54E}"/>
              </a:ext>
            </a:extLst>
          </p:cNvPr>
          <p:cNvSpPr/>
          <p:nvPr/>
        </p:nvSpPr>
        <p:spPr>
          <a:xfrm>
            <a:off x="217589" y="4568495"/>
            <a:ext cx="7132542" cy="1696775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3" name="四角形: 角を丸くする 272">
            <a:extLst>
              <a:ext uri="{FF2B5EF4-FFF2-40B4-BE49-F238E27FC236}">
                <a16:creationId xmlns:a16="http://schemas.microsoft.com/office/drawing/2014/main" id="{4DF0EDAC-2C07-480D-B2EC-560D4A0BE6BC}"/>
              </a:ext>
            </a:extLst>
          </p:cNvPr>
          <p:cNvSpPr/>
          <p:nvPr/>
        </p:nvSpPr>
        <p:spPr>
          <a:xfrm>
            <a:off x="203419" y="6465814"/>
            <a:ext cx="7132542" cy="1696775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80ED5E57-26EE-43AC-9ED8-3E2308EE0E90}"/>
              </a:ext>
            </a:extLst>
          </p:cNvPr>
          <p:cNvSpPr txBox="1"/>
          <p:nvPr/>
        </p:nvSpPr>
        <p:spPr>
          <a:xfrm>
            <a:off x="1548682" y="3294123"/>
            <a:ext cx="4146926" cy="106182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OS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Microsoft® Windows® 11 Pro 64bit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CPU</a:t>
            </a:r>
            <a:r>
              <a:rPr lang="ja-JP" altLang="en-US" sz="1050" b="1" dirty="0">
                <a:ea typeface="游ゴシック" panose="020B0400000000000000" pitchFamily="50" charset="-128"/>
              </a:rPr>
              <a:t>：インテル</a:t>
            </a:r>
            <a:r>
              <a:rPr lang="en-US" altLang="ja-JP" sz="1050" b="1" dirty="0">
                <a:ea typeface="游ゴシック" panose="020B0400000000000000" pitchFamily="50" charset="-128"/>
              </a:rPr>
              <a:t>® Core™ i5-14400 </a:t>
            </a:r>
            <a:r>
              <a:rPr lang="ja-JP" altLang="en-US" sz="1050" b="1" dirty="0">
                <a:ea typeface="游ゴシック" panose="020B0400000000000000" pitchFamily="50" charset="-128"/>
              </a:rPr>
              <a:t>プロセッサー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メモリ：</a:t>
            </a:r>
            <a:r>
              <a:rPr lang="en-US" altLang="ja-JP" sz="1050" b="1" dirty="0">
                <a:ea typeface="游ゴシック" panose="020B0400000000000000" pitchFamily="50" charset="-128"/>
              </a:rPr>
              <a:t>16GB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8GB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</a:t>
            </a:r>
            <a:r>
              <a:rPr lang="en-US" altLang="ja-JP" sz="1050" b="1" dirty="0">
                <a:ea typeface="游ゴシック" panose="020B0400000000000000" pitchFamily="50" charset="-128"/>
              </a:rPr>
              <a:t>DDR4-3200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SSD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RAID1 1TB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1TB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 </a:t>
            </a:r>
            <a:r>
              <a:rPr lang="en-US" altLang="ja-JP" sz="1050" b="1" dirty="0">
                <a:ea typeface="游ゴシック" panose="020B0400000000000000" pitchFamily="50" charset="-128"/>
              </a:rPr>
              <a:t>SATA3-SSD </a:t>
            </a:r>
            <a:r>
              <a:rPr lang="ja-JP" altLang="en-US" sz="1050" b="1" dirty="0">
                <a:ea typeface="游ゴシック" panose="020B0400000000000000" pitchFamily="50" charset="-128"/>
              </a:rPr>
              <a:t>高耐久仕様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光学ドライブ：</a:t>
            </a:r>
            <a:r>
              <a:rPr lang="en-US" altLang="ja-JP" sz="1050" b="1" dirty="0">
                <a:ea typeface="游ゴシック" panose="020B0400000000000000" pitchFamily="50" charset="-128"/>
              </a:rPr>
              <a:t>DVD</a:t>
            </a:r>
            <a:r>
              <a:rPr lang="ja-JP" altLang="en-US" sz="1050" b="1" dirty="0">
                <a:ea typeface="游ゴシック" panose="020B0400000000000000" pitchFamily="50" charset="-128"/>
              </a:rPr>
              <a:t>スーパーマルチ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：オンボード（増設可能）</a:t>
            </a:r>
            <a:endParaRPr lang="en-US" altLang="ja-JP" sz="105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0161A77D-2AC8-465A-9C8D-C04B8D38F5A8}"/>
              </a:ext>
            </a:extLst>
          </p:cNvPr>
          <p:cNvSpPr txBox="1"/>
          <p:nvPr/>
        </p:nvSpPr>
        <p:spPr>
          <a:xfrm>
            <a:off x="5439104" y="4072068"/>
            <a:ext cx="1816048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販売価格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228,000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円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(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税込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)</a:t>
            </a:r>
            <a:endParaRPr lang="en-US" altLang="ja-JP" sz="1050" b="1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0910064B-AFDE-4E2F-A32B-E9CD307C57D7}"/>
              </a:ext>
            </a:extLst>
          </p:cNvPr>
          <p:cNvSpPr txBox="1"/>
          <p:nvPr/>
        </p:nvSpPr>
        <p:spPr>
          <a:xfrm>
            <a:off x="5472369" y="3897995"/>
            <a:ext cx="1829293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1" dirty="0">
                <a:ea typeface="游ゴシック" panose="020B0400000000000000" pitchFamily="50" charset="-128"/>
              </a:rPr>
              <a:t>Path Finder Pro Type-M14</a:t>
            </a:r>
            <a:endParaRPr lang="en-US" altLang="ja-JP" sz="8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44637D67-F587-4F6F-B455-3A08F7C581DD}"/>
              </a:ext>
            </a:extLst>
          </p:cNvPr>
          <p:cNvSpPr/>
          <p:nvPr/>
        </p:nvSpPr>
        <p:spPr>
          <a:xfrm rot="5400000">
            <a:off x="287435" y="2792763"/>
            <a:ext cx="785063" cy="785063"/>
          </a:xfrm>
          <a:prstGeom prst="rtTriangle">
            <a:avLst/>
          </a:prstGeom>
          <a:gradFill flip="none" rotWithShape="1">
            <a:gsLst>
              <a:gs pos="0">
                <a:srgbClr val="1385AF"/>
              </a:gs>
              <a:gs pos="46000">
                <a:srgbClr val="3A4B62"/>
              </a:gs>
              <a:gs pos="72000">
                <a:srgbClr val="1F395C"/>
              </a:gs>
              <a:gs pos="100000">
                <a:srgbClr val="0D1E3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0927D7EC-5874-4808-B7BD-338CD61A8EB4}"/>
              </a:ext>
            </a:extLst>
          </p:cNvPr>
          <p:cNvSpPr/>
          <p:nvPr/>
        </p:nvSpPr>
        <p:spPr>
          <a:xfrm rot="5400000">
            <a:off x="287435" y="4680095"/>
            <a:ext cx="785063" cy="785063"/>
          </a:xfrm>
          <a:prstGeom prst="rtTriangle">
            <a:avLst/>
          </a:prstGeom>
          <a:gradFill flip="none" rotWithShape="1">
            <a:gsLst>
              <a:gs pos="0">
                <a:srgbClr val="1385AF"/>
              </a:gs>
              <a:gs pos="46000">
                <a:srgbClr val="3A4B62"/>
              </a:gs>
              <a:gs pos="72000">
                <a:srgbClr val="1F395C"/>
              </a:gs>
              <a:gs pos="100000">
                <a:srgbClr val="0D1E3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9C873CB3-9728-4BB9-83AB-994127E765EA}"/>
              </a:ext>
            </a:extLst>
          </p:cNvPr>
          <p:cNvSpPr txBox="1"/>
          <p:nvPr/>
        </p:nvSpPr>
        <p:spPr>
          <a:xfrm>
            <a:off x="5439104" y="5916685"/>
            <a:ext cx="1816048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販売価格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278,000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円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(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税込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)</a:t>
            </a:r>
            <a:endParaRPr lang="en-US" altLang="ja-JP" sz="1050" b="1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5E8DE7A7-CF4C-4AFE-A916-83CDEA1AE1FD}"/>
              </a:ext>
            </a:extLst>
          </p:cNvPr>
          <p:cNvSpPr txBox="1"/>
          <p:nvPr/>
        </p:nvSpPr>
        <p:spPr>
          <a:xfrm>
            <a:off x="5472369" y="5742612"/>
            <a:ext cx="1829293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1" dirty="0">
                <a:ea typeface="游ゴシック" panose="020B0400000000000000" pitchFamily="50" charset="-128"/>
              </a:rPr>
              <a:t>Path Finder Pro Type-T14</a:t>
            </a:r>
            <a:endParaRPr lang="en-US" altLang="ja-JP" sz="8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1" name="直角三角形 280">
            <a:extLst>
              <a:ext uri="{FF2B5EF4-FFF2-40B4-BE49-F238E27FC236}">
                <a16:creationId xmlns:a16="http://schemas.microsoft.com/office/drawing/2014/main" id="{6A751914-ADC6-40BD-864A-E2064596E9D7}"/>
              </a:ext>
            </a:extLst>
          </p:cNvPr>
          <p:cNvSpPr/>
          <p:nvPr/>
        </p:nvSpPr>
        <p:spPr>
          <a:xfrm rot="5400000">
            <a:off x="287435" y="6580050"/>
            <a:ext cx="785063" cy="785063"/>
          </a:xfrm>
          <a:prstGeom prst="rtTriangle">
            <a:avLst/>
          </a:prstGeom>
          <a:gradFill flip="none" rotWithShape="1">
            <a:gsLst>
              <a:gs pos="0">
                <a:srgbClr val="1385AF"/>
              </a:gs>
              <a:gs pos="46000">
                <a:srgbClr val="3A4B62"/>
              </a:gs>
              <a:gs pos="72000">
                <a:srgbClr val="1F395C"/>
              </a:gs>
              <a:gs pos="100000">
                <a:srgbClr val="0D1E3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17CB9939-B4B4-4724-B8FD-AAB614F78276}"/>
              </a:ext>
            </a:extLst>
          </p:cNvPr>
          <p:cNvSpPr txBox="1"/>
          <p:nvPr/>
        </p:nvSpPr>
        <p:spPr>
          <a:xfrm>
            <a:off x="5439104" y="7816640"/>
            <a:ext cx="1816048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販売価格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218,000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円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(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税込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)</a:t>
            </a:r>
            <a:endParaRPr lang="en-US" altLang="ja-JP" sz="1050" b="1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E2290482-E9BA-491E-8D59-D4B0A4ED951A}"/>
              </a:ext>
            </a:extLst>
          </p:cNvPr>
          <p:cNvSpPr txBox="1"/>
          <p:nvPr/>
        </p:nvSpPr>
        <p:spPr>
          <a:xfrm>
            <a:off x="5472369" y="7642567"/>
            <a:ext cx="1829293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1" dirty="0">
                <a:ea typeface="游ゴシック" panose="020B0400000000000000" pitchFamily="50" charset="-128"/>
              </a:rPr>
              <a:t>Path Finder Pro Type-N1</a:t>
            </a:r>
            <a:endParaRPr lang="en-US" altLang="ja-JP" sz="8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84" name="図 283">
            <a:extLst>
              <a:ext uri="{FF2B5EF4-FFF2-40B4-BE49-F238E27FC236}">
                <a16:creationId xmlns:a16="http://schemas.microsoft.com/office/drawing/2014/main" id="{BF01FAF1-6C7A-48A2-9C4F-4623A27517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3" y="3009787"/>
            <a:ext cx="1055974" cy="1340896"/>
          </a:xfrm>
          <a:prstGeom prst="rect">
            <a:avLst/>
          </a:prstGeom>
          <a:effectLst/>
        </p:spPr>
      </p:pic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28A954F7-2495-4ADA-AC1B-6A08AD203243}"/>
              </a:ext>
            </a:extLst>
          </p:cNvPr>
          <p:cNvSpPr txBox="1"/>
          <p:nvPr/>
        </p:nvSpPr>
        <p:spPr>
          <a:xfrm>
            <a:off x="1548682" y="5148116"/>
            <a:ext cx="4146926" cy="106182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OS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Microsoft® Windows® 11 Pro 64bit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CPU</a:t>
            </a:r>
            <a:r>
              <a:rPr lang="ja-JP" altLang="en-US" sz="1050" b="1" dirty="0">
                <a:ea typeface="游ゴシック" panose="020B0400000000000000" pitchFamily="50" charset="-128"/>
              </a:rPr>
              <a:t>：インテル</a:t>
            </a:r>
            <a:r>
              <a:rPr lang="en-US" altLang="ja-JP" sz="1050" b="1" dirty="0">
                <a:ea typeface="游ゴシック" panose="020B0400000000000000" pitchFamily="50" charset="-128"/>
              </a:rPr>
              <a:t>® Core™ i7-14700 </a:t>
            </a:r>
            <a:r>
              <a:rPr lang="ja-JP" altLang="en-US" sz="1050" b="1" dirty="0">
                <a:ea typeface="游ゴシック" panose="020B0400000000000000" pitchFamily="50" charset="-128"/>
              </a:rPr>
              <a:t>プロセッサー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メモリ：</a:t>
            </a:r>
            <a:r>
              <a:rPr lang="en-US" altLang="ja-JP" sz="1050" b="1" dirty="0">
                <a:ea typeface="游ゴシック" panose="020B0400000000000000" pitchFamily="50" charset="-128"/>
              </a:rPr>
              <a:t>32GB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16GB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</a:t>
            </a:r>
            <a:r>
              <a:rPr lang="en-US" altLang="ja-JP" sz="1050" b="1" dirty="0">
                <a:ea typeface="游ゴシック" panose="020B0400000000000000" pitchFamily="50" charset="-128"/>
              </a:rPr>
              <a:t>DDR4-3200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SSD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RAID1 1TB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1TB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 </a:t>
            </a:r>
            <a:r>
              <a:rPr lang="en-US" altLang="ja-JP" sz="1050" b="1" dirty="0">
                <a:ea typeface="游ゴシック" panose="020B0400000000000000" pitchFamily="50" charset="-128"/>
              </a:rPr>
              <a:t>SATA3-SSD </a:t>
            </a:r>
            <a:r>
              <a:rPr lang="ja-JP" altLang="en-US" sz="1050" b="1" dirty="0">
                <a:ea typeface="游ゴシック" panose="020B0400000000000000" pitchFamily="50" charset="-128"/>
              </a:rPr>
              <a:t>高耐久仕様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光学ドライブ：</a:t>
            </a:r>
            <a:r>
              <a:rPr lang="en-US" altLang="ja-JP" sz="1050" b="1" dirty="0">
                <a:ea typeface="游ゴシック" panose="020B0400000000000000" pitchFamily="50" charset="-128"/>
              </a:rPr>
              <a:t>DVD</a:t>
            </a:r>
            <a:r>
              <a:rPr lang="ja-JP" altLang="en-US" sz="1050" b="1" dirty="0">
                <a:ea typeface="游ゴシック" panose="020B0400000000000000" pitchFamily="50" charset="-128"/>
              </a:rPr>
              <a:t>スーパーマルチ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：オンボード（増設可能）</a:t>
            </a:r>
            <a:endParaRPr lang="en-US" altLang="ja-JP" sz="105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652A58E6-DD43-436F-83ED-2A4FAA1E610F}"/>
              </a:ext>
            </a:extLst>
          </p:cNvPr>
          <p:cNvSpPr txBox="1"/>
          <p:nvPr/>
        </p:nvSpPr>
        <p:spPr>
          <a:xfrm>
            <a:off x="1548682" y="7065960"/>
            <a:ext cx="4146926" cy="106182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OS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Microsoft® Windows® 11 Pro 64bit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CPU</a:t>
            </a:r>
            <a:r>
              <a:rPr lang="ja-JP" altLang="en-US" sz="1050" b="1" dirty="0">
                <a:ea typeface="游ゴシック" panose="020B0400000000000000" pitchFamily="50" charset="-128"/>
              </a:rPr>
              <a:t>：インテル</a:t>
            </a:r>
            <a:r>
              <a:rPr lang="en-US" altLang="ja-JP" sz="1050" b="1" dirty="0">
                <a:ea typeface="游ゴシック" panose="020B0400000000000000" pitchFamily="50" charset="-128"/>
              </a:rPr>
              <a:t>® Core™ i5-12400 </a:t>
            </a:r>
            <a:r>
              <a:rPr lang="ja-JP" altLang="en-US" sz="1050" b="1" dirty="0">
                <a:ea typeface="游ゴシック" panose="020B0400000000000000" pitchFamily="50" charset="-128"/>
              </a:rPr>
              <a:t>プロセッサー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メモリ：</a:t>
            </a:r>
            <a:r>
              <a:rPr lang="en-US" altLang="ja-JP" sz="1050" b="1" dirty="0">
                <a:ea typeface="游ゴシック" panose="020B0400000000000000" pitchFamily="50" charset="-128"/>
              </a:rPr>
              <a:t>16GB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8GB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</a:t>
            </a:r>
            <a:r>
              <a:rPr lang="en-US" altLang="ja-JP" sz="1050" b="1" dirty="0">
                <a:ea typeface="游ゴシック" panose="020B0400000000000000" pitchFamily="50" charset="-128"/>
              </a:rPr>
              <a:t>DDR4-3200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SSD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RAID1 1TB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1TB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 </a:t>
            </a:r>
            <a:r>
              <a:rPr lang="en-US" altLang="ja-JP" sz="1050" b="1" dirty="0">
                <a:ea typeface="游ゴシック" panose="020B0400000000000000" pitchFamily="50" charset="-128"/>
              </a:rPr>
              <a:t>SATA3-SSD </a:t>
            </a:r>
            <a:r>
              <a:rPr lang="ja-JP" altLang="en-US" sz="1050" b="1" dirty="0">
                <a:ea typeface="游ゴシック" panose="020B0400000000000000" pitchFamily="50" charset="-128"/>
              </a:rPr>
              <a:t>高耐久仕様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光学ドライブ：非搭載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：オンボード（増設可能）</a:t>
            </a:r>
            <a:endParaRPr lang="en-US" altLang="ja-JP" sz="105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895B78E7-FF81-4302-932F-B178AC2F7FD6}"/>
              </a:ext>
            </a:extLst>
          </p:cNvPr>
          <p:cNvSpPr txBox="1"/>
          <p:nvPr/>
        </p:nvSpPr>
        <p:spPr>
          <a:xfrm>
            <a:off x="1616664" y="2805547"/>
            <a:ext cx="544603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拡張性が高いミニタワーケースを採用したモデル。</a:t>
            </a:r>
            <a:endParaRPr lang="en-US" altLang="ja-JP" sz="1200" b="1" dirty="0"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120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120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世代の最新</a:t>
            </a:r>
            <a:r>
              <a:rPr lang="en-US" altLang="ja-JP" sz="120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Core i5</a:t>
            </a:r>
            <a:r>
              <a:rPr lang="ja-JP" altLang="en-US" sz="120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を搭載しているため非常に快適な動作が可能です。</a:t>
            </a:r>
            <a:endParaRPr lang="en-US" altLang="ja-JP" sz="12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169B4136-9747-4CB4-A0DD-86ED90AB7C63}"/>
              </a:ext>
            </a:extLst>
          </p:cNvPr>
          <p:cNvSpPr txBox="1"/>
          <p:nvPr/>
        </p:nvSpPr>
        <p:spPr>
          <a:xfrm>
            <a:off x="1616664" y="4660267"/>
            <a:ext cx="544603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世代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Core i7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を搭載した上位性能モデル。大容量の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32GB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メモリも魅力です。</a:t>
            </a:r>
            <a:endParaRPr lang="en-US" altLang="ja-JP" sz="1200" b="1" dirty="0"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ミドルタワーケースを採用しているため様々な拡張に対応しています。</a:t>
            </a:r>
            <a:endParaRPr lang="en-US" altLang="ja-JP" sz="12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DEB553D6-E215-4D64-9F0A-8E62DA637F90}"/>
              </a:ext>
            </a:extLst>
          </p:cNvPr>
          <p:cNvSpPr txBox="1"/>
          <p:nvPr/>
        </p:nvSpPr>
        <p:spPr>
          <a:xfrm>
            <a:off x="1616664" y="6577173"/>
            <a:ext cx="544603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コンパクトでありながらも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の増設に対応しており、さらに排熱に優れた高品質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ケースを採用した産業向けモデル。</a:t>
            </a:r>
            <a:endParaRPr lang="en-US" altLang="ja-JP" sz="12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0" name="四角形: 角を丸くする 289">
            <a:extLst>
              <a:ext uri="{FF2B5EF4-FFF2-40B4-BE49-F238E27FC236}">
                <a16:creationId xmlns:a16="http://schemas.microsoft.com/office/drawing/2014/main" id="{7E57E9A0-0B5A-43E5-BE94-3A970D9C782E}"/>
              </a:ext>
            </a:extLst>
          </p:cNvPr>
          <p:cNvSpPr/>
          <p:nvPr/>
        </p:nvSpPr>
        <p:spPr>
          <a:xfrm>
            <a:off x="217589" y="822726"/>
            <a:ext cx="7132542" cy="1696775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278E62D4-9A57-457D-9910-BF1A00A2233E}"/>
              </a:ext>
            </a:extLst>
          </p:cNvPr>
          <p:cNvSpPr txBox="1"/>
          <p:nvPr/>
        </p:nvSpPr>
        <p:spPr>
          <a:xfrm>
            <a:off x="1548682" y="1423754"/>
            <a:ext cx="4146926" cy="106182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OS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Microsoft® Windows® 11 Pro 64bit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CPU</a:t>
            </a:r>
            <a:r>
              <a:rPr lang="ja-JP" altLang="en-US" sz="1050" b="1" dirty="0">
                <a:ea typeface="游ゴシック" panose="020B0400000000000000" pitchFamily="50" charset="-128"/>
              </a:rPr>
              <a:t>：インテル</a:t>
            </a:r>
            <a:r>
              <a:rPr lang="en-US" altLang="ja-JP" sz="1050" b="1" dirty="0">
                <a:ea typeface="游ゴシック" panose="020B0400000000000000" pitchFamily="50" charset="-128"/>
              </a:rPr>
              <a:t>® Core™ i5-12400 </a:t>
            </a:r>
            <a:r>
              <a:rPr lang="ja-JP" altLang="en-US" sz="1050" b="1" dirty="0">
                <a:ea typeface="游ゴシック" panose="020B0400000000000000" pitchFamily="50" charset="-128"/>
              </a:rPr>
              <a:t>プロセッサー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メモリ：</a:t>
            </a:r>
            <a:r>
              <a:rPr lang="en-US" altLang="ja-JP" sz="1050" b="1" dirty="0">
                <a:ea typeface="游ゴシック" panose="020B0400000000000000" pitchFamily="50" charset="-128"/>
              </a:rPr>
              <a:t>16GB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8GB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</a:t>
            </a:r>
            <a:r>
              <a:rPr lang="en-US" altLang="ja-JP" sz="1050" b="1" dirty="0">
                <a:ea typeface="游ゴシック" panose="020B0400000000000000" pitchFamily="50" charset="-128"/>
              </a:rPr>
              <a:t>DDR4-3200</a:t>
            </a: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</a:t>
            </a:r>
            <a:r>
              <a:rPr lang="en-US" altLang="ja-JP" sz="1050" b="1" dirty="0">
                <a:ea typeface="游ゴシック" panose="020B0400000000000000" pitchFamily="50" charset="-128"/>
              </a:rPr>
              <a:t>SSD</a:t>
            </a:r>
            <a:r>
              <a:rPr lang="ja-JP" altLang="en-US" sz="1050" b="1" dirty="0">
                <a:ea typeface="游ゴシック" panose="020B0400000000000000" pitchFamily="50" charset="-128"/>
              </a:rPr>
              <a:t>：</a:t>
            </a:r>
            <a:r>
              <a:rPr lang="en-US" altLang="ja-JP" sz="1050" b="1" dirty="0">
                <a:ea typeface="游ゴシック" panose="020B0400000000000000" pitchFamily="50" charset="-128"/>
              </a:rPr>
              <a:t>RAID1 1TB</a:t>
            </a:r>
            <a:r>
              <a:rPr lang="ja-JP" altLang="en-US" sz="1050" b="1" dirty="0">
                <a:ea typeface="游ゴシック" panose="020B0400000000000000" pitchFamily="50" charset="-128"/>
              </a:rPr>
              <a:t>（</a:t>
            </a:r>
            <a:r>
              <a:rPr lang="en-US" altLang="ja-JP" sz="1050" b="1" dirty="0">
                <a:ea typeface="游ゴシック" panose="020B0400000000000000" pitchFamily="50" charset="-128"/>
              </a:rPr>
              <a:t>1TB x2</a:t>
            </a:r>
            <a:r>
              <a:rPr lang="ja-JP" altLang="en-US" sz="1050" b="1" dirty="0">
                <a:ea typeface="游ゴシック" panose="020B0400000000000000" pitchFamily="50" charset="-128"/>
              </a:rPr>
              <a:t>） </a:t>
            </a:r>
            <a:r>
              <a:rPr lang="en-US" altLang="ja-JP" sz="1050" b="1" dirty="0">
                <a:ea typeface="游ゴシック" panose="020B0400000000000000" pitchFamily="50" charset="-128"/>
              </a:rPr>
              <a:t>SATA3-SSD </a:t>
            </a:r>
            <a:r>
              <a:rPr lang="ja-JP" altLang="en-US" sz="1050" b="1" dirty="0">
                <a:ea typeface="游ゴシック" panose="020B0400000000000000" pitchFamily="50" charset="-128"/>
              </a:rPr>
              <a:t>高耐久仕様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a typeface="游ゴシック" panose="020B0400000000000000" pitchFamily="50" charset="-128"/>
              </a:rPr>
              <a:t>■ 光学ドライブ：</a:t>
            </a:r>
            <a:r>
              <a:rPr lang="en-US" altLang="ja-JP" sz="1050" b="1" dirty="0">
                <a:ea typeface="游ゴシック" panose="020B0400000000000000" pitchFamily="50" charset="-128"/>
              </a:rPr>
              <a:t>DVD</a:t>
            </a:r>
            <a:r>
              <a:rPr lang="ja-JP" altLang="en-US" sz="1050" b="1" dirty="0">
                <a:ea typeface="游ゴシック" panose="020B0400000000000000" pitchFamily="50" charset="-128"/>
              </a:rPr>
              <a:t>スーパーマルチ</a:t>
            </a:r>
            <a:endParaRPr lang="en-US" altLang="ja-JP" sz="1050" b="1" dirty="0"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50" b="1" dirty="0">
                <a:effectLst/>
                <a:ea typeface="游ゴシック" panose="020B0400000000000000" pitchFamily="50" charset="-128"/>
                <a:cs typeface="Segoe UI" panose="020B0502040204020203" pitchFamily="34" charset="0"/>
              </a:rPr>
              <a:t>：オンボード（増設可能）</a:t>
            </a:r>
            <a:endParaRPr lang="en-US" altLang="ja-JP" sz="105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07B52F9D-175E-4DB8-8BA3-98DE7CB944CB}"/>
              </a:ext>
            </a:extLst>
          </p:cNvPr>
          <p:cNvSpPr txBox="1"/>
          <p:nvPr/>
        </p:nvSpPr>
        <p:spPr>
          <a:xfrm>
            <a:off x="5439104" y="2201699"/>
            <a:ext cx="1816048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販売価格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218,000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円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(</a:t>
            </a:r>
            <a:r>
              <a:rPr lang="ja-JP" altLang="en-US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税込</a:t>
            </a:r>
            <a:r>
              <a:rPr lang="en-US" altLang="ja-JP" sz="105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)</a:t>
            </a:r>
            <a:endParaRPr lang="en-US" altLang="ja-JP" sz="1050" b="1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5D66561F-8365-416F-8076-F7E83CE59B4C}"/>
              </a:ext>
            </a:extLst>
          </p:cNvPr>
          <p:cNvSpPr txBox="1"/>
          <p:nvPr/>
        </p:nvSpPr>
        <p:spPr>
          <a:xfrm>
            <a:off x="5472369" y="2027626"/>
            <a:ext cx="1829293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1" dirty="0">
                <a:ea typeface="游ゴシック" panose="020B0400000000000000" pitchFamily="50" charset="-128"/>
              </a:rPr>
              <a:t>Path Finder Pro Type-S12</a:t>
            </a:r>
            <a:endParaRPr lang="en-US" altLang="ja-JP" sz="8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4" name="直角三角形 293">
            <a:extLst>
              <a:ext uri="{FF2B5EF4-FFF2-40B4-BE49-F238E27FC236}">
                <a16:creationId xmlns:a16="http://schemas.microsoft.com/office/drawing/2014/main" id="{16687945-EDE8-48A1-A1E3-563BB35FF23B}"/>
              </a:ext>
            </a:extLst>
          </p:cNvPr>
          <p:cNvSpPr/>
          <p:nvPr/>
        </p:nvSpPr>
        <p:spPr>
          <a:xfrm rot="5400000">
            <a:off x="287435" y="922394"/>
            <a:ext cx="785063" cy="785063"/>
          </a:xfrm>
          <a:prstGeom prst="rtTriangle">
            <a:avLst/>
          </a:prstGeom>
          <a:gradFill flip="none" rotWithShape="1">
            <a:gsLst>
              <a:gs pos="0">
                <a:srgbClr val="1385AF"/>
              </a:gs>
              <a:gs pos="46000">
                <a:srgbClr val="3A4B62"/>
              </a:gs>
              <a:gs pos="72000">
                <a:srgbClr val="1F395C"/>
              </a:gs>
              <a:gs pos="100000">
                <a:srgbClr val="0D1E3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98" name="図 297">
            <a:extLst>
              <a:ext uri="{FF2B5EF4-FFF2-40B4-BE49-F238E27FC236}">
                <a16:creationId xmlns:a16="http://schemas.microsoft.com/office/drawing/2014/main" id="{009B6DC1-2BC7-4A5F-BE19-1B68A219C4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2" y="1272955"/>
            <a:ext cx="687029" cy="1203592"/>
          </a:xfrm>
          <a:prstGeom prst="rect">
            <a:avLst/>
          </a:prstGeom>
          <a:effectLst/>
        </p:spPr>
      </p:pic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FF61739D-3B8C-4270-B197-DECDCB6D163A}"/>
              </a:ext>
            </a:extLst>
          </p:cNvPr>
          <p:cNvSpPr txBox="1"/>
          <p:nvPr/>
        </p:nvSpPr>
        <p:spPr>
          <a:xfrm>
            <a:off x="1616664" y="935178"/>
            <a:ext cx="544603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コストパフォーマンスが高い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Core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i5</a:t>
            </a:r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を搭載したミドルスペックモデル。</a:t>
            </a:r>
            <a:endParaRPr lang="en-US" altLang="ja-JP" sz="1200" b="1" dirty="0"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どこにでも設置しやすく使いやすいスリムケースを採用。</a:t>
            </a:r>
            <a:endParaRPr lang="en-US" altLang="ja-JP" sz="12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B0E88442-09FC-4D3A-A481-F2BF1DAFB21B}"/>
              </a:ext>
            </a:extLst>
          </p:cNvPr>
          <p:cNvSpPr txBox="1"/>
          <p:nvPr/>
        </p:nvSpPr>
        <p:spPr>
          <a:xfrm>
            <a:off x="-1" y="365279"/>
            <a:ext cx="7268867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>
                <a:solidFill>
                  <a:sysClr val="windowText" lastClr="000000"/>
                </a:solidFill>
                <a:ea typeface="游ゴシック" panose="020B0400000000000000" pitchFamily="50" charset="-128"/>
                <a:cs typeface="Segoe UI" panose="020B0502040204020203" pitchFamily="34" charset="0"/>
              </a:rPr>
              <a:t>PathFinder</a:t>
            </a:r>
            <a:r>
              <a:rPr lang="ja-JP" altLang="en-US" sz="2000" b="1" dirty="0">
                <a:solidFill>
                  <a:sysClr val="windowText" lastClr="000000"/>
                </a:solidFill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000" b="1" dirty="0">
                <a:solidFill>
                  <a:sysClr val="windowText" lastClr="000000"/>
                </a:solidFill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lang="ja-JP" altLang="en-US" sz="20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ラインナップ 用途別に選べる</a:t>
            </a:r>
            <a:r>
              <a:rPr lang="en-US" altLang="ja-JP" sz="2000" b="1" dirty="0">
                <a:ea typeface="游ゴシック" panose="020B0400000000000000" pitchFamily="50" charset="-128"/>
                <a:cs typeface="Segoe UI" panose="020B0502040204020203" pitchFamily="34" charset="0"/>
              </a:rPr>
              <a:t>4</a:t>
            </a:r>
            <a:r>
              <a:rPr lang="ja-JP" altLang="en-US" sz="2000" b="1" dirty="0">
                <a:ea typeface="游ゴシック" panose="020B0400000000000000" pitchFamily="50" charset="-128"/>
                <a:cs typeface="Segoe UI" panose="020B0502040204020203" pitchFamily="34" charset="0"/>
              </a:rPr>
              <a:t>タイプ</a:t>
            </a:r>
            <a:endParaRPr lang="en-US" altLang="ja-JP" sz="2000" b="1" dirty="0"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01" name="Picture 140">
            <a:extLst>
              <a:ext uri="{FF2B5EF4-FFF2-40B4-BE49-F238E27FC236}">
                <a16:creationId xmlns:a16="http://schemas.microsoft.com/office/drawing/2014/main" id="{28F32134-7177-4EAD-9EC2-AE7F0FEFA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2511"/>
          <a:stretch/>
        </p:blipFill>
        <p:spPr bwMode="auto">
          <a:xfrm>
            <a:off x="279744" y="7008247"/>
            <a:ext cx="1264631" cy="9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図 301">
            <a:extLst>
              <a:ext uri="{FF2B5EF4-FFF2-40B4-BE49-F238E27FC236}">
                <a16:creationId xmlns:a16="http://schemas.microsoft.com/office/drawing/2014/main" id="{E7195ABC-751E-4866-99A6-B0CBB4F0B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7" y="4679884"/>
            <a:ext cx="1072498" cy="1514713"/>
          </a:xfrm>
          <a:prstGeom prst="rect">
            <a:avLst/>
          </a:prstGeom>
        </p:spPr>
      </p:pic>
      <p:pic>
        <p:nvPicPr>
          <p:cNvPr id="303" name="Picture 141">
            <a:extLst>
              <a:ext uri="{FF2B5EF4-FFF2-40B4-BE49-F238E27FC236}">
                <a16:creationId xmlns:a16="http://schemas.microsoft.com/office/drawing/2014/main" id="{78FAEA23-3B97-4478-957E-DF70087C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70" y="3375565"/>
            <a:ext cx="459810" cy="4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B87C2910-F8FD-40F2-95B8-1788BA00E498}"/>
              </a:ext>
            </a:extLst>
          </p:cNvPr>
          <p:cNvSpPr/>
          <p:nvPr/>
        </p:nvSpPr>
        <p:spPr>
          <a:xfrm>
            <a:off x="6446540" y="3377672"/>
            <a:ext cx="818181" cy="4589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0F237EF1-28EB-4359-94A6-65618F23FC74}"/>
              </a:ext>
            </a:extLst>
          </p:cNvPr>
          <p:cNvSpPr txBox="1"/>
          <p:nvPr/>
        </p:nvSpPr>
        <p:spPr>
          <a:xfrm>
            <a:off x="6446540" y="3424217"/>
            <a:ext cx="818181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安心の長期</a:t>
            </a:r>
            <a:endParaRPr lang="en-US" altLang="ja-JP" sz="80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B727BE2D-B152-4948-AE1D-4FEAA98D8ECC}"/>
              </a:ext>
            </a:extLst>
          </p:cNvPr>
          <p:cNvSpPr txBox="1"/>
          <p:nvPr/>
        </p:nvSpPr>
        <p:spPr>
          <a:xfrm>
            <a:off x="6446540" y="3549306"/>
            <a:ext cx="818181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5</a:t>
            </a:r>
            <a:r>
              <a:rPr lang="ja-JP" altLang="en-US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年間保証</a:t>
            </a:r>
            <a:endParaRPr lang="en-US" altLang="ja-JP" sz="105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E80325F4-9196-4C5F-96A2-28FB550E0343}"/>
              </a:ext>
            </a:extLst>
          </p:cNvPr>
          <p:cNvSpPr/>
          <p:nvPr/>
        </p:nvSpPr>
        <p:spPr>
          <a:xfrm>
            <a:off x="6475846" y="3400504"/>
            <a:ext cx="751793" cy="40271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0" name="Picture 141">
            <a:extLst>
              <a:ext uri="{FF2B5EF4-FFF2-40B4-BE49-F238E27FC236}">
                <a16:creationId xmlns:a16="http://schemas.microsoft.com/office/drawing/2014/main" id="{6B611C8C-A1B7-4707-85B7-BCA275F5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70" y="1509287"/>
            <a:ext cx="459810" cy="4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9E58A792-5266-4177-8539-688F2B6183E3}"/>
              </a:ext>
            </a:extLst>
          </p:cNvPr>
          <p:cNvSpPr/>
          <p:nvPr/>
        </p:nvSpPr>
        <p:spPr>
          <a:xfrm>
            <a:off x="6446540" y="1511394"/>
            <a:ext cx="818181" cy="4589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72BFA33F-E49D-49B6-B7D7-7977773B71F7}"/>
              </a:ext>
            </a:extLst>
          </p:cNvPr>
          <p:cNvSpPr txBox="1"/>
          <p:nvPr/>
        </p:nvSpPr>
        <p:spPr>
          <a:xfrm>
            <a:off x="6446540" y="1557939"/>
            <a:ext cx="818181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安心の長期</a:t>
            </a:r>
            <a:endParaRPr lang="en-US" altLang="ja-JP" sz="80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E38D3BC7-9E5C-4F46-9F68-C01266113F8C}"/>
              </a:ext>
            </a:extLst>
          </p:cNvPr>
          <p:cNvSpPr txBox="1"/>
          <p:nvPr/>
        </p:nvSpPr>
        <p:spPr>
          <a:xfrm>
            <a:off x="6446540" y="1683028"/>
            <a:ext cx="818181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5</a:t>
            </a:r>
            <a:r>
              <a:rPr lang="ja-JP" altLang="en-US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年間保証</a:t>
            </a:r>
            <a:endParaRPr lang="en-US" altLang="ja-JP" sz="105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8A532BDD-F4F9-4140-B0F3-C6566C41518A}"/>
              </a:ext>
            </a:extLst>
          </p:cNvPr>
          <p:cNvSpPr/>
          <p:nvPr/>
        </p:nvSpPr>
        <p:spPr>
          <a:xfrm>
            <a:off x="6475846" y="1534226"/>
            <a:ext cx="751793" cy="40271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F1B55153-F43A-4028-AD5A-327EF87B7629}"/>
              </a:ext>
            </a:extLst>
          </p:cNvPr>
          <p:cNvSpPr/>
          <p:nvPr/>
        </p:nvSpPr>
        <p:spPr>
          <a:xfrm>
            <a:off x="6446540" y="5246831"/>
            <a:ext cx="818181" cy="4589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96AF5D7D-D106-40A8-BDF2-28AB54B722FA}"/>
              </a:ext>
            </a:extLst>
          </p:cNvPr>
          <p:cNvSpPr txBox="1"/>
          <p:nvPr/>
        </p:nvSpPr>
        <p:spPr>
          <a:xfrm>
            <a:off x="6446540" y="5293376"/>
            <a:ext cx="818181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安心の長期</a:t>
            </a:r>
            <a:endParaRPr lang="en-US" altLang="ja-JP" sz="80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5C09F07F-4320-4706-A25A-C3E69EFEF6E5}"/>
              </a:ext>
            </a:extLst>
          </p:cNvPr>
          <p:cNvSpPr txBox="1"/>
          <p:nvPr/>
        </p:nvSpPr>
        <p:spPr>
          <a:xfrm>
            <a:off x="6446540" y="5418465"/>
            <a:ext cx="818181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5</a:t>
            </a:r>
            <a:r>
              <a:rPr lang="ja-JP" altLang="en-US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年間保証</a:t>
            </a:r>
            <a:endParaRPr lang="en-US" altLang="ja-JP" sz="105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52" name="正方形/長方形 351">
            <a:extLst>
              <a:ext uri="{FF2B5EF4-FFF2-40B4-BE49-F238E27FC236}">
                <a16:creationId xmlns:a16="http://schemas.microsoft.com/office/drawing/2014/main" id="{CF567FCC-1E8C-4080-8DA5-BD8619DE8F90}"/>
              </a:ext>
            </a:extLst>
          </p:cNvPr>
          <p:cNvSpPr/>
          <p:nvPr/>
        </p:nvSpPr>
        <p:spPr>
          <a:xfrm>
            <a:off x="6475846" y="5269663"/>
            <a:ext cx="751793" cy="40271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3" name="Picture 7">
            <a:extLst>
              <a:ext uri="{FF2B5EF4-FFF2-40B4-BE49-F238E27FC236}">
                <a16:creationId xmlns:a16="http://schemas.microsoft.com/office/drawing/2014/main" id="{20E3261B-ED8F-428B-99E5-759663DB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33" y="5239083"/>
            <a:ext cx="457684" cy="4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141">
            <a:extLst>
              <a:ext uri="{FF2B5EF4-FFF2-40B4-BE49-F238E27FC236}">
                <a16:creationId xmlns:a16="http://schemas.microsoft.com/office/drawing/2014/main" id="{6BCBA3D2-09F5-4DCF-B99E-73212EB0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70" y="7146235"/>
            <a:ext cx="459810" cy="4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3750B79D-D251-429F-9624-E523AE5B74D3}"/>
              </a:ext>
            </a:extLst>
          </p:cNvPr>
          <p:cNvSpPr/>
          <p:nvPr/>
        </p:nvSpPr>
        <p:spPr>
          <a:xfrm>
            <a:off x="6446540" y="7148342"/>
            <a:ext cx="818181" cy="4589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テキスト ボックス 367">
            <a:extLst>
              <a:ext uri="{FF2B5EF4-FFF2-40B4-BE49-F238E27FC236}">
                <a16:creationId xmlns:a16="http://schemas.microsoft.com/office/drawing/2014/main" id="{82015BEC-29BA-4D4F-9147-18AE17255F6A}"/>
              </a:ext>
            </a:extLst>
          </p:cNvPr>
          <p:cNvSpPr txBox="1"/>
          <p:nvPr/>
        </p:nvSpPr>
        <p:spPr>
          <a:xfrm>
            <a:off x="6446540" y="7194887"/>
            <a:ext cx="818181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安心の長期</a:t>
            </a:r>
            <a:endParaRPr lang="en-US" altLang="ja-JP" sz="80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69" name="テキスト ボックス 368">
            <a:extLst>
              <a:ext uri="{FF2B5EF4-FFF2-40B4-BE49-F238E27FC236}">
                <a16:creationId xmlns:a16="http://schemas.microsoft.com/office/drawing/2014/main" id="{2410BE4C-9C39-4567-937B-4B5F81FEDCA2}"/>
              </a:ext>
            </a:extLst>
          </p:cNvPr>
          <p:cNvSpPr txBox="1"/>
          <p:nvPr/>
        </p:nvSpPr>
        <p:spPr>
          <a:xfrm>
            <a:off x="6446540" y="7319976"/>
            <a:ext cx="818181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5</a:t>
            </a:r>
            <a:r>
              <a:rPr lang="ja-JP" altLang="en-US" sz="1050" b="1" dirty="0">
                <a:solidFill>
                  <a:schemeClr val="bg1"/>
                </a:solidFill>
                <a:ea typeface="游ゴシック" panose="020B0400000000000000" pitchFamily="50" charset="-128"/>
              </a:rPr>
              <a:t>年間保証</a:t>
            </a:r>
            <a:endParaRPr lang="en-US" altLang="ja-JP" sz="1050" b="1" dirty="0">
              <a:solidFill>
                <a:schemeClr val="bg1"/>
              </a:solidFill>
              <a:effectLst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70" name="正方形/長方形 369">
            <a:extLst>
              <a:ext uri="{FF2B5EF4-FFF2-40B4-BE49-F238E27FC236}">
                <a16:creationId xmlns:a16="http://schemas.microsoft.com/office/drawing/2014/main" id="{75E42C93-A700-4D5E-A72A-1ADB1022851C}"/>
              </a:ext>
            </a:extLst>
          </p:cNvPr>
          <p:cNvSpPr/>
          <p:nvPr/>
        </p:nvSpPr>
        <p:spPr>
          <a:xfrm>
            <a:off x="6475846" y="7171174"/>
            <a:ext cx="751793" cy="40271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BC8B74-C28B-4D81-AC4B-9B247231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95" y="1506347"/>
            <a:ext cx="460213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" name="Picture 2">
            <a:extLst>
              <a:ext uri="{FF2B5EF4-FFF2-40B4-BE49-F238E27FC236}">
                <a16:creationId xmlns:a16="http://schemas.microsoft.com/office/drawing/2014/main" id="{9DE0DF88-6E0D-4DE0-9C4F-D08E9E2F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95" y="3363553"/>
            <a:ext cx="460213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" name="Picture 2">
            <a:extLst>
              <a:ext uri="{FF2B5EF4-FFF2-40B4-BE49-F238E27FC236}">
                <a16:creationId xmlns:a16="http://schemas.microsoft.com/office/drawing/2014/main" id="{4FC583F0-8EF0-410E-992F-8E3943E2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95" y="5220672"/>
            <a:ext cx="460213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" name="Picture 2">
            <a:extLst>
              <a:ext uri="{FF2B5EF4-FFF2-40B4-BE49-F238E27FC236}">
                <a16:creationId xmlns:a16="http://schemas.microsoft.com/office/drawing/2014/main" id="{68EABF52-ED3B-4648-A8B1-A4D3E3C2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95" y="7131789"/>
            <a:ext cx="460213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9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楕円 351">
            <a:extLst>
              <a:ext uri="{FF2B5EF4-FFF2-40B4-BE49-F238E27FC236}">
                <a16:creationId xmlns:a16="http://schemas.microsoft.com/office/drawing/2014/main" id="{3192C431-0733-41DA-9170-9282B3AB4AE8}"/>
              </a:ext>
            </a:extLst>
          </p:cNvPr>
          <p:cNvSpPr/>
          <p:nvPr/>
        </p:nvSpPr>
        <p:spPr>
          <a:xfrm>
            <a:off x="7779585" y="4718065"/>
            <a:ext cx="1298263" cy="12982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-10908" y="10136606"/>
            <a:ext cx="7632701" cy="575274"/>
            <a:chOff x="-14" y="15927"/>
            <a:chExt cx="12020" cy="906"/>
          </a:xfrm>
        </p:grpSpPr>
        <p:pic>
          <p:nvPicPr>
            <p:cNvPr id="2169" name="Picture 4" descr="25717295_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07" b="35316"/>
            <a:stretch>
              <a:fillRect/>
            </a:stretch>
          </p:blipFill>
          <p:spPr bwMode="auto">
            <a:xfrm>
              <a:off x="-14" y="15927"/>
              <a:ext cx="12020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" y="16091"/>
              <a:ext cx="225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>
            <a:off x="659652" y="2594553"/>
            <a:ext cx="657098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6322" y="3120300"/>
            <a:ext cx="6482080" cy="339069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92132" y="4868979"/>
            <a:ext cx="3184525" cy="1212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98387" y="3567312"/>
            <a:ext cx="3184525" cy="1212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98387" y="3567312"/>
            <a:ext cx="421005" cy="422248"/>
            <a:chOff x="912" y="6970"/>
            <a:chExt cx="590" cy="590"/>
          </a:xfrm>
        </p:grpSpPr>
        <p:sp>
          <p:nvSpPr>
            <p:cNvPr id="2167" name="Rectangle 11"/>
            <p:cNvSpPr>
              <a:spLocks noChangeArrowheads="1"/>
            </p:cNvSpPr>
            <p:nvPr/>
          </p:nvSpPr>
          <p:spPr bwMode="auto">
            <a:xfrm>
              <a:off x="912" y="6970"/>
              <a:ext cx="590" cy="59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60" y="7160"/>
              <a:ext cx="294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01</a:t>
              </a:r>
              <a:endParaRPr lang="ja-JP" altLang="en-US" sz="36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92132" y="3567312"/>
            <a:ext cx="3184525" cy="1212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98387" y="4868979"/>
            <a:ext cx="3184525" cy="1212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992132" y="3567312"/>
            <a:ext cx="421640" cy="422248"/>
            <a:chOff x="912" y="6970"/>
            <a:chExt cx="590" cy="590"/>
          </a:xfrm>
        </p:grpSpPr>
        <p:sp>
          <p:nvSpPr>
            <p:cNvPr id="2165" name="Rectangle 16"/>
            <p:cNvSpPr>
              <a:spLocks noChangeArrowheads="1"/>
            </p:cNvSpPr>
            <p:nvPr/>
          </p:nvSpPr>
          <p:spPr bwMode="auto">
            <a:xfrm>
              <a:off x="912" y="6970"/>
              <a:ext cx="590" cy="59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060" y="7160"/>
              <a:ext cx="294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02</a:t>
              </a:r>
              <a:endParaRPr lang="ja-JP" altLang="en-US" sz="36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98387" y="4868979"/>
            <a:ext cx="421005" cy="421613"/>
            <a:chOff x="912" y="6970"/>
            <a:chExt cx="590" cy="590"/>
          </a:xfrm>
        </p:grpSpPr>
        <p:sp>
          <p:nvSpPr>
            <p:cNvPr id="2163" name="Rectangle 19"/>
            <p:cNvSpPr>
              <a:spLocks noChangeArrowheads="1"/>
            </p:cNvSpPr>
            <p:nvPr/>
          </p:nvSpPr>
          <p:spPr bwMode="auto">
            <a:xfrm>
              <a:off x="912" y="6970"/>
              <a:ext cx="590" cy="59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060" y="7160"/>
              <a:ext cx="294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03</a:t>
              </a:r>
              <a:endParaRPr lang="ja-JP" altLang="en-US" sz="36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3992132" y="4868979"/>
            <a:ext cx="421640" cy="421613"/>
            <a:chOff x="912" y="6970"/>
            <a:chExt cx="590" cy="590"/>
          </a:xfrm>
        </p:grpSpPr>
        <p:sp>
          <p:nvSpPr>
            <p:cNvPr id="2161" name="Rectangle 22"/>
            <p:cNvSpPr>
              <a:spLocks noChangeArrowheads="1"/>
            </p:cNvSpPr>
            <p:nvPr/>
          </p:nvSpPr>
          <p:spPr bwMode="auto">
            <a:xfrm>
              <a:off x="912" y="6970"/>
              <a:ext cx="590" cy="59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60" y="7160"/>
              <a:ext cx="294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04</a:t>
              </a:r>
              <a:endParaRPr lang="ja-JP" altLang="en-US" sz="36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</p:grp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1302907" y="3687954"/>
            <a:ext cx="2383155" cy="452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連続使用を想定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</a:p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高耐久ストレージを採用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66"/>
              </a:solidFill>
              <a:effectLst/>
              <a:latin typeface="ヒラギノ角ゴ6"/>
              <a:ea typeface="ヒラギノ角ゴ6"/>
            </a:endParaRP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2608467" y="4199097"/>
            <a:ext cx="1077595" cy="483204"/>
            <a:chOff x="1339" y="13282"/>
            <a:chExt cx="2497" cy="1118"/>
          </a:xfrm>
        </p:grpSpPr>
        <p:sp>
          <p:nvSpPr>
            <p:cNvPr id="2151" name="Rectangle 26"/>
            <p:cNvSpPr>
              <a:spLocks noChangeArrowheads="1"/>
            </p:cNvSpPr>
            <p:nvPr/>
          </p:nvSpPr>
          <p:spPr bwMode="auto">
            <a:xfrm>
              <a:off x="1339" y="13282"/>
              <a:ext cx="1223" cy="253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152" name="Group 27"/>
            <p:cNvGrpSpPr>
              <a:grpSpLocks/>
            </p:cNvGrpSpPr>
            <p:nvPr/>
          </p:nvGrpSpPr>
          <p:grpSpPr bwMode="auto">
            <a:xfrm>
              <a:off x="1446" y="13310"/>
              <a:ext cx="1005" cy="201"/>
              <a:chOff x="4725" y="5604"/>
              <a:chExt cx="2074" cy="414"/>
            </a:xfrm>
          </p:grpSpPr>
          <p:sp>
            <p:nvSpPr>
              <p:cNvPr id="2159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25" y="5604"/>
                <a:ext cx="2074" cy="16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家庭における想定使用時間</a:t>
                </a:r>
              </a:p>
            </p:txBody>
          </p:sp>
          <p:sp>
            <p:nvSpPr>
              <p:cNvPr id="2160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91" y="5838"/>
                <a:ext cx="1323" cy="18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zh-TW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0</a:t>
                </a:r>
                <a:r>
                  <a:rPr lang="zh-TW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～２時間 </a:t>
                </a:r>
                <a:r>
                  <a:rPr lang="en-US" altLang="zh-TW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/ </a:t>
                </a:r>
                <a:r>
                  <a:rPr lang="zh-TW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１日</a:t>
                </a:r>
                <a:endParaRPr lang="ja-JP" altLang="en-US" sz="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pic>
          <p:nvPicPr>
            <p:cNvPr id="2153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1"/>
            <a:stretch>
              <a:fillRect/>
            </a:stretch>
          </p:blipFill>
          <p:spPr bwMode="auto">
            <a:xfrm>
              <a:off x="2613" y="13548"/>
              <a:ext cx="1223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" name="Picture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"/>
            <a:stretch>
              <a:fillRect/>
            </a:stretch>
          </p:blipFill>
          <p:spPr bwMode="auto">
            <a:xfrm>
              <a:off x="1339" y="13548"/>
              <a:ext cx="1223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" name="Rectangle 32"/>
            <p:cNvSpPr>
              <a:spLocks noChangeArrowheads="1"/>
            </p:cNvSpPr>
            <p:nvPr/>
          </p:nvSpPr>
          <p:spPr bwMode="auto">
            <a:xfrm>
              <a:off x="2613" y="13282"/>
              <a:ext cx="1223" cy="2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156" name="Group 33"/>
            <p:cNvGrpSpPr>
              <a:grpSpLocks/>
            </p:cNvGrpSpPr>
            <p:nvPr/>
          </p:nvGrpSpPr>
          <p:grpSpPr bwMode="auto">
            <a:xfrm>
              <a:off x="2729" y="13310"/>
              <a:ext cx="1006" cy="201"/>
              <a:chOff x="2729" y="13310"/>
              <a:chExt cx="1006" cy="201"/>
            </a:xfrm>
          </p:grpSpPr>
          <p:sp>
            <p:nvSpPr>
              <p:cNvPr id="2157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9" y="13310"/>
                <a:ext cx="1006" cy="8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業務における想定使用時間</a:t>
                </a:r>
              </a:p>
            </p:txBody>
          </p:sp>
          <p:sp>
            <p:nvSpPr>
              <p:cNvPr id="2158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3" y="13424"/>
                <a:ext cx="698" cy="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zh-TW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8</a:t>
                </a:r>
                <a:r>
                  <a:rPr lang="zh-TW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～</a:t>
                </a:r>
                <a:r>
                  <a:rPr lang="en-US" altLang="zh-TW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24</a:t>
                </a:r>
                <a:r>
                  <a:rPr lang="zh-TW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時間 </a:t>
                </a:r>
                <a:r>
                  <a:rPr lang="en-US" altLang="zh-TW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/ </a:t>
                </a:r>
                <a:r>
                  <a:rPr lang="zh-TW" altLang="en-US" sz="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5"/>
                    <a:ea typeface="ヒラギノ角ゴ5"/>
                  </a:rPr>
                  <a:t>１日</a:t>
                </a:r>
                <a:endParaRPr lang="ja-JP" altLang="en-US" sz="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1972832" y="4188302"/>
            <a:ext cx="593725" cy="523842"/>
            <a:chOff x="5841" y="7255"/>
            <a:chExt cx="1721" cy="1519"/>
          </a:xfrm>
        </p:grpSpPr>
        <p:grpSp>
          <p:nvGrpSpPr>
            <p:cNvPr id="2135" name="Group 37"/>
            <p:cNvGrpSpPr>
              <a:grpSpLocks/>
            </p:cNvGrpSpPr>
            <p:nvPr/>
          </p:nvGrpSpPr>
          <p:grpSpPr bwMode="auto">
            <a:xfrm>
              <a:off x="5841" y="7255"/>
              <a:ext cx="1692" cy="1519"/>
              <a:chOff x="1344" y="13151"/>
              <a:chExt cx="2114" cy="1897"/>
            </a:xfrm>
          </p:grpSpPr>
          <p:sp>
            <p:nvSpPr>
              <p:cNvPr id="2137" name="フリーフォーム: 図形 72"/>
              <p:cNvSpPr>
                <a:spLocks/>
              </p:cNvSpPr>
              <p:nvPr/>
            </p:nvSpPr>
            <p:spPr bwMode="auto">
              <a:xfrm>
                <a:off x="1358" y="13151"/>
                <a:ext cx="1803" cy="1803"/>
              </a:xfrm>
              <a:custGeom>
                <a:avLst/>
                <a:gdLst>
                  <a:gd name="T0" fmla="*/ 1708049 w 3418839"/>
                  <a:gd name="T1" fmla="*/ 1189877 h 3418839"/>
                  <a:gd name="T2" fmla="*/ 1189877 w 3418839"/>
                  <a:gd name="T3" fmla="*/ 1708049 h 3418839"/>
                  <a:gd name="T4" fmla="*/ 1708049 w 3418839"/>
                  <a:gd name="T5" fmla="*/ 2226221 h 3418839"/>
                  <a:gd name="T6" fmla="*/ 2226221 w 3418839"/>
                  <a:gd name="T7" fmla="*/ 1708049 h 3418839"/>
                  <a:gd name="T8" fmla="*/ 1708049 w 3418839"/>
                  <a:gd name="T9" fmla="*/ 1189877 h 3418839"/>
                  <a:gd name="T10" fmla="*/ 1321476 w 3418839"/>
                  <a:gd name="T11" fmla="*/ 0 h 3418839"/>
                  <a:gd name="T12" fmla="*/ 2097363 w 3418839"/>
                  <a:gd name="T13" fmla="*/ 0 h 3418839"/>
                  <a:gd name="T14" fmla="*/ 2097363 w 3418839"/>
                  <a:gd name="T15" fmla="*/ 326077 h 3418839"/>
                  <a:gd name="T16" fmla="*/ 2136073 w 3418839"/>
                  <a:gd name="T17" fmla="*/ 336011 h 3418839"/>
                  <a:gd name="T18" fmla="*/ 2296413 w 3418839"/>
                  <a:gd name="T19" fmla="*/ 396537 h 3418839"/>
                  <a:gd name="T20" fmla="*/ 2412977 w 3418839"/>
                  <a:gd name="T21" fmla="*/ 457227 h 3418839"/>
                  <a:gd name="T22" fmla="*/ 2643844 w 3418839"/>
                  <a:gd name="T23" fmla="*/ 226360 h 3418839"/>
                  <a:gd name="T24" fmla="*/ 3192479 w 3418839"/>
                  <a:gd name="T25" fmla="*/ 774995 h 3418839"/>
                  <a:gd name="T26" fmla="*/ 2961369 w 3418839"/>
                  <a:gd name="T27" fmla="*/ 1006105 h 3418839"/>
                  <a:gd name="T28" fmla="*/ 3007368 w 3418839"/>
                  <a:gd name="T29" fmla="*/ 1089141 h 3418839"/>
                  <a:gd name="T30" fmla="*/ 3071789 w 3418839"/>
                  <a:gd name="T31" fmla="*/ 1247281 h 3418839"/>
                  <a:gd name="T32" fmla="*/ 3093644 w 3418839"/>
                  <a:gd name="T33" fmla="*/ 1321476 h 3418839"/>
                  <a:gd name="T34" fmla="*/ 3418839 w 3418839"/>
                  <a:gd name="T35" fmla="*/ 1321476 h 3418839"/>
                  <a:gd name="T36" fmla="*/ 3418839 w 3418839"/>
                  <a:gd name="T37" fmla="*/ 2097363 h 3418839"/>
                  <a:gd name="T38" fmla="*/ 3092836 w 3418839"/>
                  <a:gd name="T39" fmla="*/ 2097363 h 3418839"/>
                  <a:gd name="T40" fmla="*/ 3071789 w 3418839"/>
                  <a:gd name="T41" fmla="*/ 2168816 h 3418839"/>
                  <a:gd name="T42" fmla="*/ 3007368 w 3418839"/>
                  <a:gd name="T43" fmla="*/ 2326956 h 3418839"/>
                  <a:gd name="T44" fmla="*/ 2960391 w 3418839"/>
                  <a:gd name="T45" fmla="*/ 2411756 h 3418839"/>
                  <a:gd name="T46" fmla="*/ 3192479 w 3418839"/>
                  <a:gd name="T47" fmla="*/ 2643844 h 3418839"/>
                  <a:gd name="T48" fmla="*/ 2643844 w 3418839"/>
                  <a:gd name="T49" fmla="*/ 3192479 h 3418839"/>
                  <a:gd name="T50" fmla="*/ 2411173 w 3418839"/>
                  <a:gd name="T51" fmla="*/ 2959808 h 3418839"/>
                  <a:gd name="T52" fmla="*/ 2296413 w 3418839"/>
                  <a:gd name="T53" fmla="*/ 3019559 h 3418839"/>
                  <a:gd name="T54" fmla="*/ 2136073 w 3418839"/>
                  <a:gd name="T55" fmla="*/ 3080085 h 3418839"/>
                  <a:gd name="T56" fmla="*/ 2097363 w 3418839"/>
                  <a:gd name="T57" fmla="*/ 3090020 h 3418839"/>
                  <a:gd name="T58" fmla="*/ 2097363 w 3418839"/>
                  <a:gd name="T59" fmla="*/ 3418839 h 3418839"/>
                  <a:gd name="T60" fmla="*/ 1321476 w 3418839"/>
                  <a:gd name="T61" fmla="*/ 3418839 h 3418839"/>
                  <a:gd name="T62" fmla="*/ 1321476 w 3418839"/>
                  <a:gd name="T63" fmla="*/ 3090723 h 3418839"/>
                  <a:gd name="T64" fmla="*/ 1280026 w 3418839"/>
                  <a:gd name="T65" fmla="*/ 3080085 h 3418839"/>
                  <a:gd name="T66" fmla="*/ 1119686 w 3418839"/>
                  <a:gd name="T67" fmla="*/ 3019559 h 3418839"/>
                  <a:gd name="T68" fmla="*/ 1006728 w 3418839"/>
                  <a:gd name="T69" fmla="*/ 2960747 h 3418839"/>
                  <a:gd name="T70" fmla="*/ 774995 w 3418839"/>
                  <a:gd name="T71" fmla="*/ 3192479 h 3418839"/>
                  <a:gd name="T72" fmla="*/ 226360 w 3418839"/>
                  <a:gd name="T73" fmla="*/ 2643844 h 3418839"/>
                  <a:gd name="T74" fmla="*/ 456685 w 3418839"/>
                  <a:gd name="T75" fmla="*/ 2413520 h 3418839"/>
                  <a:gd name="T76" fmla="*/ 408731 w 3418839"/>
                  <a:gd name="T77" fmla="*/ 2326956 h 3418839"/>
                  <a:gd name="T78" fmla="*/ 344310 w 3418839"/>
                  <a:gd name="T79" fmla="*/ 2168816 h 3418839"/>
                  <a:gd name="T80" fmla="*/ 323262 w 3418839"/>
                  <a:gd name="T81" fmla="*/ 2097363 h 3418839"/>
                  <a:gd name="T82" fmla="*/ 0 w 3418839"/>
                  <a:gd name="T83" fmla="*/ 2097363 h 3418839"/>
                  <a:gd name="T84" fmla="*/ 0 w 3418839"/>
                  <a:gd name="T85" fmla="*/ 1321476 h 3418839"/>
                  <a:gd name="T86" fmla="*/ 322454 w 3418839"/>
                  <a:gd name="T87" fmla="*/ 1321476 h 3418839"/>
                  <a:gd name="T88" fmla="*/ 344310 w 3418839"/>
                  <a:gd name="T89" fmla="*/ 1247281 h 3418839"/>
                  <a:gd name="T90" fmla="*/ 408731 w 3418839"/>
                  <a:gd name="T91" fmla="*/ 1089141 h 3418839"/>
                  <a:gd name="T92" fmla="*/ 455707 w 3418839"/>
                  <a:gd name="T93" fmla="*/ 1004342 h 3418839"/>
                  <a:gd name="T94" fmla="*/ 226360 w 3418839"/>
                  <a:gd name="T95" fmla="*/ 774995 h 3418839"/>
                  <a:gd name="T96" fmla="*/ 774995 w 3418839"/>
                  <a:gd name="T97" fmla="*/ 226360 h 3418839"/>
                  <a:gd name="T98" fmla="*/ 1004924 w 3418839"/>
                  <a:gd name="T99" fmla="*/ 456289 h 3418839"/>
                  <a:gd name="T100" fmla="*/ 1119686 w 3418839"/>
                  <a:gd name="T101" fmla="*/ 396538 h 3418839"/>
                  <a:gd name="T102" fmla="*/ 1280026 w 3418839"/>
                  <a:gd name="T103" fmla="*/ 336011 h 3418839"/>
                  <a:gd name="T104" fmla="*/ 1321476 w 3418839"/>
                  <a:gd name="T105" fmla="*/ 325373 h 34188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18839" h="3418839">
                    <a:moveTo>
                      <a:pt x="1708049" y="1189877"/>
                    </a:moveTo>
                    <a:cubicBezTo>
                      <a:pt x="1421871" y="1189877"/>
                      <a:pt x="1189877" y="1421871"/>
                      <a:pt x="1189877" y="1708049"/>
                    </a:cubicBezTo>
                    <a:cubicBezTo>
                      <a:pt x="1189877" y="1994227"/>
                      <a:pt x="1421871" y="2226221"/>
                      <a:pt x="1708049" y="2226221"/>
                    </a:cubicBezTo>
                    <a:cubicBezTo>
                      <a:pt x="1994227" y="2226221"/>
                      <a:pt x="2226221" y="1994227"/>
                      <a:pt x="2226221" y="1708049"/>
                    </a:cubicBezTo>
                    <a:cubicBezTo>
                      <a:pt x="2226221" y="1421871"/>
                      <a:pt x="1994227" y="1189877"/>
                      <a:pt x="1708049" y="1189877"/>
                    </a:cubicBezTo>
                    <a:close/>
                    <a:moveTo>
                      <a:pt x="1321476" y="0"/>
                    </a:moveTo>
                    <a:lnTo>
                      <a:pt x="2097363" y="0"/>
                    </a:lnTo>
                    <a:lnTo>
                      <a:pt x="2097363" y="326077"/>
                    </a:lnTo>
                    <a:lnTo>
                      <a:pt x="2136073" y="336011"/>
                    </a:lnTo>
                    <a:cubicBezTo>
                      <a:pt x="2191003" y="353063"/>
                      <a:pt x="2244522" y="373312"/>
                      <a:pt x="2296413" y="396537"/>
                    </a:cubicBezTo>
                    <a:lnTo>
                      <a:pt x="2412977" y="457227"/>
                    </a:lnTo>
                    <a:lnTo>
                      <a:pt x="2643844" y="226360"/>
                    </a:lnTo>
                    <a:lnTo>
                      <a:pt x="3192479" y="774995"/>
                    </a:lnTo>
                    <a:lnTo>
                      <a:pt x="2961369" y="1006105"/>
                    </a:lnTo>
                    <a:lnTo>
                      <a:pt x="3007368" y="1089141"/>
                    </a:lnTo>
                    <a:cubicBezTo>
                      <a:pt x="3031853" y="1140256"/>
                      <a:pt x="3053400" y="1193042"/>
                      <a:pt x="3071789" y="1247281"/>
                    </a:cubicBezTo>
                    <a:lnTo>
                      <a:pt x="3093644" y="1321476"/>
                    </a:lnTo>
                    <a:lnTo>
                      <a:pt x="3418839" y="1321476"/>
                    </a:lnTo>
                    <a:lnTo>
                      <a:pt x="3418839" y="2097363"/>
                    </a:lnTo>
                    <a:lnTo>
                      <a:pt x="3092836" y="2097363"/>
                    </a:lnTo>
                    <a:lnTo>
                      <a:pt x="3071789" y="2168816"/>
                    </a:lnTo>
                    <a:cubicBezTo>
                      <a:pt x="3053400" y="2223054"/>
                      <a:pt x="3031853" y="2275840"/>
                      <a:pt x="3007368" y="2326956"/>
                    </a:cubicBezTo>
                    <a:lnTo>
                      <a:pt x="2960391" y="2411756"/>
                    </a:lnTo>
                    <a:lnTo>
                      <a:pt x="3192479" y="2643844"/>
                    </a:lnTo>
                    <a:lnTo>
                      <a:pt x="2643844" y="3192479"/>
                    </a:lnTo>
                    <a:lnTo>
                      <a:pt x="2411173" y="2959808"/>
                    </a:lnTo>
                    <a:lnTo>
                      <a:pt x="2296413" y="3019559"/>
                    </a:lnTo>
                    <a:cubicBezTo>
                      <a:pt x="2244522" y="3042785"/>
                      <a:pt x="2191003" y="3063033"/>
                      <a:pt x="2136073" y="3080085"/>
                    </a:cubicBezTo>
                    <a:lnTo>
                      <a:pt x="2097363" y="3090020"/>
                    </a:lnTo>
                    <a:lnTo>
                      <a:pt x="2097363" y="3418839"/>
                    </a:lnTo>
                    <a:lnTo>
                      <a:pt x="1321476" y="3418839"/>
                    </a:lnTo>
                    <a:lnTo>
                      <a:pt x="1321476" y="3090723"/>
                    </a:lnTo>
                    <a:lnTo>
                      <a:pt x="1280026" y="3080085"/>
                    </a:lnTo>
                    <a:cubicBezTo>
                      <a:pt x="1225096" y="3063033"/>
                      <a:pt x="1171576" y="3042785"/>
                      <a:pt x="1119686" y="3019559"/>
                    </a:cubicBezTo>
                    <a:lnTo>
                      <a:pt x="1006728" y="2960747"/>
                    </a:lnTo>
                    <a:lnTo>
                      <a:pt x="774995" y="3192479"/>
                    </a:lnTo>
                    <a:lnTo>
                      <a:pt x="226360" y="2643844"/>
                    </a:lnTo>
                    <a:lnTo>
                      <a:pt x="456685" y="2413520"/>
                    </a:lnTo>
                    <a:lnTo>
                      <a:pt x="408731" y="2326956"/>
                    </a:lnTo>
                    <a:cubicBezTo>
                      <a:pt x="384246" y="2275840"/>
                      <a:pt x="362699" y="2223054"/>
                      <a:pt x="344310" y="2168816"/>
                    </a:cubicBezTo>
                    <a:lnTo>
                      <a:pt x="323262" y="2097363"/>
                    </a:lnTo>
                    <a:lnTo>
                      <a:pt x="0" y="2097363"/>
                    </a:lnTo>
                    <a:lnTo>
                      <a:pt x="0" y="1321476"/>
                    </a:lnTo>
                    <a:lnTo>
                      <a:pt x="322454" y="1321476"/>
                    </a:lnTo>
                    <a:lnTo>
                      <a:pt x="344310" y="1247281"/>
                    </a:lnTo>
                    <a:cubicBezTo>
                      <a:pt x="362699" y="1193042"/>
                      <a:pt x="384246" y="1140256"/>
                      <a:pt x="408731" y="1089141"/>
                    </a:cubicBezTo>
                    <a:lnTo>
                      <a:pt x="455707" y="1004342"/>
                    </a:lnTo>
                    <a:lnTo>
                      <a:pt x="226360" y="774995"/>
                    </a:lnTo>
                    <a:lnTo>
                      <a:pt x="774995" y="226360"/>
                    </a:lnTo>
                    <a:lnTo>
                      <a:pt x="1004924" y="456289"/>
                    </a:lnTo>
                    <a:lnTo>
                      <a:pt x="1119686" y="396538"/>
                    </a:lnTo>
                    <a:cubicBezTo>
                      <a:pt x="1171576" y="373312"/>
                      <a:pt x="1225096" y="353063"/>
                      <a:pt x="1280026" y="336011"/>
                    </a:cubicBezTo>
                    <a:lnTo>
                      <a:pt x="1321476" y="325373"/>
                    </a:lnTo>
                    <a:lnTo>
                      <a:pt x="132147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138" name="Picture 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3487"/>
                <a:ext cx="806" cy="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9" name="Picture 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8512">
                <a:off x="2016" y="13981"/>
                <a:ext cx="144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0" name="Group 41"/>
              <p:cNvGrpSpPr>
                <a:grpSpLocks/>
              </p:cNvGrpSpPr>
              <p:nvPr/>
            </p:nvGrpSpPr>
            <p:grpSpPr bwMode="auto">
              <a:xfrm rot="713733">
                <a:off x="2106" y="13208"/>
                <a:ext cx="1232" cy="1224"/>
                <a:chOff x="2016" y="13120"/>
                <a:chExt cx="1232" cy="1224"/>
              </a:xfrm>
            </p:grpSpPr>
            <p:grpSp>
              <p:nvGrpSpPr>
                <p:cNvPr id="2141" name="グループ化 14"/>
                <p:cNvGrpSpPr>
                  <a:grpSpLocks/>
                </p:cNvGrpSpPr>
                <p:nvPr/>
              </p:nvGrpSpPr>
              <p:grpSpPr bwMode="auto">
                <a:xfrm>
                  <a:off x="2016" y="13120"/>
                  <a:ext cx="1232" cy="1224"/>
                  <a:chOff x="0" y="0"/>
                  <a:chExt cx="1216484" cy="1209091"/>
                </a:xfrm>
              </p:grpSpPr>
              <p:sp>
                <p:nvSpPr>
                  <p:cNvPr id="2147" name="Arc 4"/>
                  <p:cNvSpPr>
                    <a:spLocks/>
                  </p:cNvSpPr>
                  <p:nvPr/>
                </p:nvSpPr>
                <p:spPr bwMode="auto">
                  <a:xfrm rot="-7925913">
                    <a:off x="70" y="335570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3333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8" name="Arc 5"/>
                  <p:cNvSpPr>
                    <a:spLocks/>
                  </p:cNvSpPr>
                  <p:nvPr/>
                </p:nvSpPr>
                <p:spPr bwMode="auto">
                  <a:xfrm rot="-2525913">
                    <a:off x="371480" y="0"/>
                    <a:ext cx="502017" cy="5018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2017 w 21600"/>
                      <a:gd name="T3" fmla="*/ 501877 h 21600"/>
                      <a:gd name="T4" fmla="*/ 0 w 21600"/>
                      <a:gd name="T5" fmla="*/ 5018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9" name="Arc 4"/>
                  <p:cNvSpPr>
                    <a:spLocks/>
                  </p:cNvSpPr>
                  <p:nvPr/>
                </p:nvSpPr>
                <p:spPr bwMode="auto">
                  <a:xfrm rot="8274087">
                    <a:off x="335731" y="707074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3333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0" name="Arc 4"/>
                  <p:cNvSpPr>
                    <a:spLocks/>
                  </p:cNvSpPr>
                  <p:nvPr/>
                </p:nvSpPr>
                <p:spPr bwMode="auto">
                  <a:xfrm rot="2874087">
                    <a:off x="729422" y="384875"/>
                    <a:ext cx="47210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210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3333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42" name="WordArt 4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245" y="13446"/>
                  <a:ext cx="575" cy="40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000" i="1" kern="10" spc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latin typeface="ヒラギノ角ゴ8"/>
                      <a:ea typeface="ヒラギノ角ゴ8"/>
                    </a:rPr>
                    <a:t>24</a:t>
                  </a:r>
                  <a:endParaRPr lang="ja-JP" altLang="en-US" sz="1000" i="1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8"/>
                    <a:ea typeface="ヒラギノ角ゴ8"/>
                  </a:endParaRPr>
                </a:p>
              </p:txBody>
            </p:sp>
            <p:sp>
              <p:nvSpPr>
                <p:cNvPr id="2143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03" y="13578"/>
                  <a:ext cx="213" cy="27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000" i="1" kern="10" spc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latin typeface="ヒラギノ角ゴ7"/>
                      <a:ea typeface="ヒラギノ角ゴ7"/>
                    </a:rPr>
                    <a:t>h</a:t>
                  </a:r>
                  <a:endParaRPr lang="ja-JP" altLang="en-US" sz="1000" i="1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ヒラギノ角ゴ7"/>
                    <a:ea typeface="ヒラギノ角ゴ7"/>
                  </a:endParaRPr>
                </a:p>
              </p:txBody>
            </p:sp>
            <p:grpSp>
              <p:nvGrpSpPr>
                <p:cNvPr id="2144" name="Group 49"/>
                <p:cNvGrpSpPr>
                  <a:grpSpLocks/>
                </p:cNvGrpSpPr>
                <p:nvPr/>
              </p:nvGrpSpPr>
              <p:grpSpPr bwMode="auto">
                <a:xfrm>
                  <a:off x="2246" y="13867"/>
                  <a:ext cx="728" cy="146"/>
                  <a:chOff x="1374" y="2404"/>
                  <a:chExt cx="2056" cy="410"/>
                </a:xfrm>
              </p:grpSpPr>
              <p:sp>
                <p:nvSpPr>
                  <p:cNvPr id="2145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2404"/>
                    <a:ext cx="2056" cy="410"/>
                  </a:xfrm>
                  <a:prstGeom prst="parallelogram">
                    <a:avLst>
                      <a:gd name="adj" fmla="val 2451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6" name="WordArt 5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41" y="2442"/>
                    <a:ext cx="1727" cy="33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en-US" altLang="ja-JP" sz="1000" i="1" kern="10" spc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7"/>
                        <a:ea typeface="ヒラギノ角ゴ7"/>
                      </a:rPr>
                      <a:t>operation</a:t>
                    </a:r>
                    <a:endParaRPr lang="ja-JP" altLang="en-US" sz="1000" i="1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/>
                      <a:ea typeface="ヒラギノ角ゴ7"/>
                    </a:endParaRPr>
                  </a:p>
                </p:txBody>
              </p:sp>
            </p:grpSp>
          </p:grpSp>
        </p:grpSp>
        <p:sp>
          <p:nvSpPr>
            <p:cNvPr id="213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6404" y="8559"/>
              <a:ext cx="1158" cy="1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231816"/>
                  </a:solidFill>
                  <a:effectLst/>
                  <a:latin typeface="ヒラギノ角ゴ3"/>
                  <a:ea typeface="ヒラギノ角ゴ3"/>
                </a:rPr>
                <a:t>※</a:t>
              </a:r>
              <a:r>
                <a:rPr lang="ja-JP" altLang="en-US" sz="800" kern="10" spc="0">
                  <a:ln>
                    <a:noFill/>
                  </a:ln>
                  <a:solidFill>
                    <a:srgbClr val="231816"/>
                  </a:solidFill>
                  <a:effectLst/>
                  <a:latin typeface="ヒラギノ角ゴ3"/>
                  <a:ea typeface="ヒラギノ角ゴ3"/>
                </a:rPr>
                <a:t>写真はイメージです</a:t>
              </a:r>
            </a:p>
          </p:txBody>
        </p:sp>
      </p:grpSp>
      <p:sp>
        <p:nvSpPr>
          <p:cNvPr id="18" name="WordArt 53"/>
          <p:cNvSpPr>
            <a:spLocks noChangeArrowheads="1" noChangeShapeType="1" noTextEdit="1"/>
          </p:cNvSpPr>
          <p:nvPr/>
        </p:nvSpPr>
        <p:spPr bwMode="auto">
          <a:xfrm>
            <a:off x="853327" y="4314024"/>
            <a:ext cx="1056005" cy="3003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24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時間</a:t>
            </a: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365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日稼働を想定して設計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された高耐久ストレージを採用。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突然の故障で全てのデータを失う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リスクを防ぎます。</a:t>
            </a:r>
          </a:p>
        </p:txBody>
      </p: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909832" y="4246719"/>
            <a:ext cx="916940" cy="483839"/>
            <a:chOff x="7554" y="9345"/>
            <a:chExt cx="3128" cy="1651"/>
          </a:xfrm>
        </p:grpSpPr>
        <p:pic>
          <p:nvPicPr>
            <p:cNvPr id="2128" name="Picture 55" descr="https://www.applied.ne.jp/never_stops_working_pc/images/answer_box_item_2.png"/>
            <p:cNvPicPr>
              <a:picLocks noChangeAspect="1" noChangeArrowheads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" y="9345"/>
              <a:ext cx="1551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9" name="Rectangle 56"/>
            <p:cNvSpPr>
              <a:spLocks noChangeArrowheads="1"/>
            </p:cNvSpPr>
            <p:nvPr/>
          </p:nvSpPr>
          <p:spPr bwMode="auto">
            <a:xfrm>
              <a:off x="7554" y="9471"/>
              <a:ext cx="1440" cy="1440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130" name="Group 57"/>
            <p:cNvGrpSpPr>
              <a:grpSpLocks/>
            </p:cNvGrpSpPr>
            <p:nvPr/>
          </p:nvGrpSpPr>
          <p:grpSpPr bwMode="auto">
            <a:xfrm>
              <a:off x="7797" y="9701"/>
              <a:ext cx="953" cy="980"/>
              <a:chOff x="7671" y="9391"/>
              <a:chExt cx="1219" cy="1253"/>
            </a:xfrm>
          </p:grpSpPr>
          <p:sp>
            <p:nvSpPr>
              <p:cNvPr id="2131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71" y="10120"/>
                <a:ext cx="1219" cy="31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ヒラギノ角ゴ6"/>
                    <a:ea typeface="ヒラギノ角ゴ6"/>
                  </a:rPr>
                  <a:t>RAID</a:t>
                </a:r>
                <a:r>
                  <a:rPr lang="ja-JP" altLang="en-US" sz="3600" kern="10" spc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ヒラギノ角ゴ6"/>
                    <a:ea typeface="ヒラギノ角ゴ6"/>
                  </a:rPr>
                  <a:t>１</a:t>
                </a:r>
              </a:p>
            </p:txBody>
          </p:sp>
          <p:sp>
            <p:nvSpPr>
              <p:cNvPr id="2132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7739" y="10472"/>
                <a:ext cx="1083" cy="1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ヒラギノ角ゴ6"/>
                    <a:ea typeface="ヒラギノ角ゴ6"/>
                  </a:rPr>
                  <a:t>ミラーリング</a:t>
                </a:r>
              </a:p>
            </p:txBody>
          </p:sp>
          <p:sp>
            <p:nvSpPr>
              <p:cNvPr id="2133" name="WordArt 60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71" y="9391"/>
                <a:ext cx="1219" cy="54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6"/>
                    <a:ea typeface="ヒラギノ角ゴ6"/>
                  </a:rPr>
                  <a:t>データを</a:t>
                </a:r>
              </a:p>
              <a:p>
                <a:pPr algn="ctr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6"/>
                    <a:ea typeface="ヒラギノ角ゴ6"/>
                  </a:rPr>
                  <a:t>二重に保護</a:t>
                </a:r>
              </a:p>
            </p:txBody>
          </p:sp>
          <p:cxnSp>
            <p:nvCxnSpPr>
              <p:cNvPr id="2134" name="AutoShape 61"/>
              <p:cNvCxnSpPr>
                <a:cxnSpLocks noChangeShapeType="1"/>
              </p:cNvCxnSpPr>
              <p:nvPr/>
            </p:nvCxnSpPr>
            <p:spPr bwMode="auto">
              <a:xfrm>
                <a:off x="7671" y="10010"/>
                <a:ext cx="121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0" name="WordArt 62"/>
          <p:cNvSpPr>
            <a:spLocks noChangeArrowheads="1" noChangeShapeType="1" noTextEdit="1"/>
          </p:cNvSpPr>
          <p:nvPr/>
        </p:nvSpPr>
        <p:spPr bwMode="auto">
          <a:xfrm>
            <a:off x="4554107" y="3687954"/>
            <a:ext cx="2231390" cy="5003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故障時もデータが</a:t>
            </a:r>
          </a:p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失われない安心設計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66"/>
              </a:solidFill>
              <a:effectLst/>
              <a:latin typeface="ヒラギノ角ゴ6"/>
              <a:ea typeface="ヒラギノ角ゴ6"/>
            </a:endParaRPr>
          </a:p>
        </p:txBody>
      </p:sp>
      <p:sp>
        <p:nvSpPr>
          <p:cNvPr id="21" name="WordArt 63"/>
          <p:cNvSpPr>
            <a:spLocks noChangeArrowheads="1" noChangeShapeType="1" noTextEdit="1"/>
          </p:cNvSpPr>
          <p:nvPr/>
        </p:nvSpPr>
        <p:spPr bwMode="auto">
          <a:xfrm>
            <a:off x="4200412" y="4315929"/>
            <a:ext cx="1638935" cy="327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RAID(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ミラーリング）仕様。万が一、</a:t>
            </a: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1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つの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ストレージが故障しても、もう一つのストレージで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故障する前と同じ環境でご利用いただけるので、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お仕事がストップという事態を防ぐことができます。</a:t>
            </a:r>
          </a:p>
        </p:txBody>
      </p:sp>
      <p:sp>
        <p:nvSpPr>
          <p:cNvPr id="22" name="WordArt 64"/>
          <p:cNvSpPr>
            <a:spLocks noChangeArrowheads="1" noChangeShapeType="1" noTextEdit="1"/>
          </p:cNvSpPr>
          <p:nvPr/>
        </p:nvSpPr>
        <p:spPr bwMode="auto">
          <a:xfrm>
            <a:off x="1290207" y="4999781"/>
            <a:ext cx="2258060" cy="4051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過酷な環境でも安定稼働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</a:p>
          <a:p>
            <a:pPr algn="ctr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産業用マザーボード採用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66"/>
              </a:solidFill>
              <a:effectLst/>
              <a:latin typeface="ヒラギノ角ゴ6"/>
              <a:ea typeface="ヒラギノ角ゴ6"/>
            </a:endParaRPr>
          </a:p>
        </p:txBody>
      </p:sp>
      <p:grpSp>
        <p:nvGrpSpPr>
          <p:cNvPr id="23" name="Group 65"/>
          <p:cNvGrpSpPr>
            <a:grpSpLocks/>
          </p:cNvGrpSpPr>
          <p:nvPr/>
        </p:nvGrpSpPr>
        <p:grpSpPr bwMode="auto">
          <a:xfrm>
            <a:off x="2794522" y="5357263"/>
            <a:ext cx="960120" cy="680042"/>
            <a:chOff x="5283" y="13304"/>
            <a:chExt cx="2503" cy="1773"/>
          </a:xfrm>
        </p:grpSpPr>
        <p:grpSp>
          <p:nvGrpSpPr>
            <p:cNvPr id="2117" name="Group 66"/>
            <p:cNvGrpSpPr>
              <a:grpSpLocks/>
            </p:cNvGrpSpPr>
            <p:nvPr/>
          </p:nvGrpSpPr>
          <p:grpSpPr bwMode="auto">
            <a:xfrm>
              <a:off x="5869" y="13304"/>
              <a:ext cx="1917" cy="1773"/>
              <a:chOff x="1421" y="6666"/>
              <a:chExt cx="8490" cy="7544"/>
            </a:xfrm>
          </p:grpSpPr>
          <p:pic>
            <p:nvPicPr>
              <p:cNvPr id="2122" name="Picture 6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1" y="6666"/>
                <a:ext cx="8490" cy="7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7" name="Picture 6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0" y="7220"/>
                <a:ext cx="4455" cy="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18" name="Group 69"/>
            <p:cNvGrpSpPr>
              <a:grpSpLocks/>
            </p:cNvGrpSpPr>
            <p:nvPr/>
          </p:nvGrpSpPr>
          <p:grpSpPr bwMode="auto">
            <a:xfrm>
              <a:off x="5283" y="13935"/>
              <a:ext cx="952" cy="952"/>
              <a:chOff x="7060" y="9071"/>
              <a:chExt cx="1440" cy="1440"/>
            </a:xfrm>
          </p:grpSpPr>
          <p:sp>
            <p:nvSpPr>
              <p:cNvPr id="2119" name="Oval 70"/>
              <p:cNvSpPr>
                <a:spLocks noChangeArrowheads="1"/>
              </p:cNvSpPr>
              <p:nvPr/>
            </p:nvSpPr>
            <p:spPr bwMode="auto">
              <a:xfrm>
                <a:off x="7060" y="9071"/>
                <a:ext cx="1440" cy="14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" name="WordArt 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10" y="9439"/>
                <a:ext cx="1140" cy="70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/>
                    <a:ea typeface="ヒラギノ角ゴ5"/>
                  </a:rPr>
                  <a:t>24</a:t>
                </a:r>
                <a:r>
                  <a:rPr lang="ja-JP" altLang="en-US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/>
                    <a:ea typeface="ヒラギノ角ゴ5"/>
                  </a:rPr>
                  <a:t>時間</a:t>
                </a:r>
              </a:p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/>
                    <a:ea typeface="ヒラギノ角ゴ5"/>
                  </a:rPr>
                  <a:t>365</a:t>
                </a:r>
                <a:r>
                  <a:rPr lang="ja-JP" altLang="en-US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/>
                    <a:ea typeface="ヒラギノ角ゴ5"/>
                  </a:rPr>
                  <a:t>日使用</a:t>
                </a:r>
              </a:p>
              <a:p>
                <a:pPr algn="ctr" rtl="0">
                  <a:buNone/>
                </a:pPr>
                <a:r>
                  <a:rPr lang="ja-JP" altLang="en-US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/>
                    <a:ea typeface="ヒラギノ角ゴ5"/>
                  </a:rPr>
                  <a:t>を想定</a:t>
                </a:r>
              </a:p>
            </p:txBody>
          </p:sp>
        </p:grpSp>
      </p:grpSp>
      <p:sp>
        <p:nvSpPr>
          <p:cNvPr id="24" name="WordArt 72"/>
          <p:cNvSpPr>
            <a:spLocks noChangeArrowheads="1" noChangeShapeType="1" noTextEdit="1"/>
          </p:cNvSpPr>
          <p:nvPr/>
        </p:nvSpPr>
        <p:spPr bwMode="auto">
          <a:xfrm>
            <a:off x="853327" y="5523623"/>
            <a:ext cx="1941195" cy="410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特定の環境や条件下での使用を前提にしているのが、産業用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マザーボードの大きな特徴です。工場など、粉塵が多かったり、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温度や湿度が一般的な室温と異なる環境でも、安定かつ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 長期間動作します。そのため、一般的なオフィス環境での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使用では非常に安定して 動作します。</a:t>
            </a:r>
          </a:p>
        </p:txBody>
      </p:sp>
      <p:pic>
        <p:nvPicPr>
          <p:cNvPr id="2121" name="Picture 73" descr="Hydro GSM Lite PROシリーズ｜FSP｜株式会社アユート PCパーツ・VR・オーディオ等周辺機器 総合代理店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62" y="5265194"/>
            <a:ext cx="734695" cy="7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5573917" y="5460127"/>
            <a:ext cx="746125" cy="497809"/>
            <a:chOff x="5293" y="8465"/>
            <a:chExt cx="5429" cy="3618"/>
          </a:xfrm>
        </p:grpSpPr>
        <p:pic>
          <p:nvPicPr>
            <p:cNvPr id="2123" name="Picture 7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" y="8530"/>
              <a:ext cx="1176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8567"/>
              <a:ext cx="1188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5" name="Picture 7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" y="8525"/>
              <a:ext cx="1198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7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" y="8525"/>
              <a:ext cx="1199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3" name="AutoShape 79"/>
            <p:cNvSpPr>
              <a:spLocks noChangeArrowheads="1"/>
            </p:cNvSpPr>
            <p:nvPr/>
          </p:nvSpPr>
          <p:spPr bwMode="auto">
            <a:xfrm>
              <a:off x="5293" y="10366"/>
              <a:ext cx="5429" cy="459"/>
            </a:xfrm>
            <a:prstGeom prst="rightArrow">
              <a:avLst>
                <a:gd name="adj1" fmla="val 49296"/>
                <a:gd name="adj2" fmla="val 69379"/>
              </a:avLst>
            </a:prstGeom>
            <a:gradFill rotWithShape="1">
              <a:gsLst>
                <a:gs pos="0">
                  <a:srgbClr val="7F5F00"/>
                </a:gs>
                <a:gs pos="100000">
                  <a:srgbClr val="FFC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AutoShape 80"/>
            <p:cNvSpPr>
              <a:spLocks noChangeArrowheads="1"/>
            </p:cNvSpPr>
            <p:nvPr/>
          </p:nvSpPr>
          <p:spPr bwMode="auto">
            <a:xfrm>
              <a:off x="9114" y="8465"/>
              <a:ext cx="1357" cy="1809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Rectangle 81"/>
            <p:cNvSpPr>
              <a:spLocks noChangeArrowheads="1"/>
            </p:cNvSpPr>
            <p:nvPr/>
          </p:nvSpPr>
          <p:spPr bwMode="auto">
            <a:xfrm>
              <a:off x="5293" y="10993"/>
              <a:ext cx="5178" cy="109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6395" y="11299"/>
              <a:ext cx="3000" cy="43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FFC000"/>
                  </a:solidFill>
                  <a:effectLst/>
                  <a:latin typeface="ヒラギノ角ゴ7"/>
                  <a:ea typeface="ヒラギノ角ゴ7"/>
                </a:rPr>
                <a:t>GOLD</a:t>
              </a:r>
              <a:r>
                <a:rPr lang="ja-JP" altLang="en-US" sz="800" kern="10" spc="0">
                  <a:ln>
                    <a:noFill/>
                  </a:ln>
                  <a:solidFill>
                    <a:srgbClr val="FFC000"/>
                  </a:solidFill>
                  <a:effectLst/>
                  <a:latin typeface="ヒラギノ角ゴ7"/>
                  <a:ea typeface="ヒラギノ角ゴ7"/>
                </a:rPr>
                <a:t>電源採用</a:t>
              </a:r>
            </a:p>
          </p:txBody>
        </p:sp>
      </p:grpSp>
      <p:sp>
        <p:nvSpPr>
          <p:cNvPr id="26" name="WordArt 83"/>
          <p:cNvSpPr>
            <a:spLocks noChangeArrowheads="1" noChangeShapeType="1" noTextEdit="1"/>
          </p:cNvSpPr>
          <p:nvPr/>
        </p:nvSpPr>
        <p:spPr bwMode="auto">
          <a:xfrm>
            <a:off x="4593477" y="4973748"/>
            <a:ext cx="2215515" cy="43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省エネと耐久性の向上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</a:p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高品質電源を使用</a:t>
            </a:r>
            <a:r>
              <a:rPr lang="en-US" altLang="ja-JP" sz="36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6"/>
                <a:ea typeface="ヒラギノ角ゴ6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66"/>
              </a:solidFill>
              <a:effectLst/>
              <a:latin typeface="ヒラギノ角ゴ6"/>
              <a:ea typeface="ヒラギノ角ゴ6"/>
            </a:endParaRPr>
          </a:p>
        </p:txBody>
      </p:sp>
      <p:sp>
        <p:nvSpPr>
          <p:cNvPr id="27" name="WordArt 84"/>
          <p:cNvSpPr>
            <a:spLocks noChangeArrowheads="1" noChangeShapeType="1" noTextEdit="1"/>
          </p:cNvSpPr>
          <p:nvPr/>
        </p:nvSpPr>
        <p:spPr bwMode="auto">
          <a:xfrm>
            <a:off x="4189617" y="5503939"/>
            <a:ext cx="1319530" cy="4298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一般的に普及している </a:t>
            </a: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BRONZE 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電源より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高品質な部品を使用した </a:t>
            </a:r>
            <a:r>
              <a:rPr lang="en-US" altLang="ja-JP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GOLD</a:t>
            </a: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を採用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しているため、 電気代の節約・発熱の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低減・環境負荷の軽減など、 省エネと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231816"/>
                </a:solidFill>
                <a:effectLst/>
                <a:latin typeface="ヒラギノ角ゴ3"/>
                <a:ea typeface="ヒラギノ角ゴ3"/>
              </a:rPr>
              <a:t>耐久性の向上を実現しています。</a:t>
            </a:r>
          </a:p>
        </p:txBody>
      </p:sp>
      <p:sp>
        <p:nvSpPr>
          <p:cNvPr id="28" name="WordArt 85"/>
          <p:cNvSpPr>
            <a:spLocks noChangeArrowheads="1" noChangeShapeType="1" noTextEdit="1"/>
          </p:cNvSpPr>
          <p:nvPr/>
        </p:nvSpPr>
        <p:spPr bwMode="auto">
          <a:xfrm>
            <a:off x="804432" y="2791391"/>
            <a:ext cx="6275070" cy="2450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rPr>
              <a:t>産業用高耐久パーツを使用</a:t>
            </a:r>
            <a:r>
              <a:rPr lang="en-US" altLang="ja-JP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rPr>
              <a:t>!</a:t>
            </a:r>
            <a:r>
              <a:rPr lang="ja-JP" altLang="en-US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rPr>
              <a:t>他とは違う安心の高耐久</a:t>
            </a:r>
            <a:r>
              <a:rPr lang="en-US" altLang="ja-JP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rPr>
              <a:t>PC!</a:t>
            </a:r>
            <a:endParaRPr lang="ja-JP" altLang="en-US" sz="1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6"/>
              <a:ea typeface="ヒラギノ角ゴ6"/>
            </a:endParaRPr>
          </a:p>
        </p:txBody>
      </p:sp>
      <p:sp>
        <p:nvSpPr>
          <p:cNvPr id="29" name="WordArt 86"/>
          <p:cNvSpPr>
            <a:spLocks noChangeArrowheads="1" noChangeShapeType="1" noTextEdit="1"/>
          </p:cNvSpPr>
          <p:nvPr/>
        </p:nvSpPr>
        <p:spPr bwMode="auto">
          <a:xfrm>
            <a:off x="1649617" y="3219989"/>
            <a:ext cx="4554855" cy="1669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/>
                <a:ea typeface="ヒラギノ角ゴ7"/>
              </a:rPr>
              <a:t>長時間駆動を可能にする</a:t>
            </a:r>
            <a:r>
              <a:rPr lang="en-US" altLang="ja-JP" sz="1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/>
                <a:ea typeface="ヒラギノ角ゴ7"/>
              </a:rPr>
              <a:t>4</a:t>
            </a:r>
            <a:r>
              <a:rPr lang="ja-JP" altLang="en-US" sz="1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/>
                <a:ea typeface="ヒラギノ角ゴ7"/>
              </a:rPr>
              <a:t>つの拘りを搭載した高耐久仕様</a:t>
            </a:r>
            <a:r>
              <a:rPr lang="en-US" altLang="ja-JP" sz="1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/>
                <a:ea typeface="ヒラギノ角ゴ7"/>
              </a:rPr>
              <a:t>!</a:t>
            </a:r>
            <a:endParaRPr lang="ja-JP" altLang="en-US" sz="1800" kern="10" spc="0">
              <a:ln>
                <a:noFill/>
              </a:ln>
              <a:solidFill>
                <a:srgbClr val="FFFFFF"/>
              </a:solidFill>
              <a:effectLst/>
              <a:latin typeface="ヒラギノ角ゴ7"/>
              <a:ea typeface="ヒラギノ角ゴ7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721882" y="1846570"/>
            <a:ext cx="6486525" cy="27239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WordArt 88"/>
          <p:cNvSpPr>
            <a:spLocks noChangeArrowheads="1" noChangeShapeType="1" noTextEdit="1"/>
          </p:cNvSpPr>
          <p:nvPr/>
        </p:nvSpPr>
        <p:spPr bwMode="auto">
          <a:xfrm>
            <a:off x="1647712" y="1897367"/>
            <a:ext cx="4534535" cy="1523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5"/>
                <a:ea typeface="ヒラギノ角ゴ5"/>
              </a:rPr>
              <a:t>高耐久ハードウェア＆データを護る特別設計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5"/>
                <a:ea typeface="ヒラギノ角ゴ5"/>
              </a:rPr>
              <a:t>!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5"/>
                <a:ea typeface="ヒラギノ角ゴ5"/>
              </a:rPr>
              <a:t>データ保全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5"/>
                <a:ea typeface="ヒラギノ角ゴ5"/>
              </a:rPr>
              <a:t>PC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5"/>
                <a:ea typeface="ヒラギノ角ゴ5"/>
              </a:rPr>
              <a:t>の完成形</a:t>
            </a:r>
          </a:p>
        </p:txBody>
      </p:sp>
      <p:grpSp>
        <p:nvGrpSpPr>
          <p:cNvPr id="2099" name="Group 93"/>
          <p:cNvGrpSpPr>
            <a:grpSpLocks/>
          </p:cNvGrpSpPr>
          <p:nvPr/>
        </p:nvGrpSpPr>
        <p:grpSpPr bwMode="auto">
          <a:xfrm>
            <a:off x="1415302" y="1140495"/>
            <a:ext cx="679001" cy="674327"/>
            <a:chOff x="480" y="292"/>
            <a:chExt cx="3483" cy="3460"/>
          </a:xfrm>
        </p:grpSpPr>
        <p:grpSp>
          <p:nvGrpSpPr>
            <p:cNvPr id="2103" name="グループ化 14"/>
            <p:cNvGrpSpPr>
              <a:grpSpLocks/>
            </p:cNvGrpSpPr>
            <p:nvPr/>
          </p:nvGrpSpPr>
          <p:grpSpPr bwMode="auto">
            <a:xfrm>
              <a:off x="480" y="292"/>
              <a:ext cx="3483" cy="3460"/>
              <a:chOff x="0" y="0"/>
              <a:chExt cx="1216484" cy="1209091"/>
            </a:xfrm>
          </p:grpSpPr>
          <p:sp>
            <p:nvSpPr>
              <p:cNvPr id="2109" name="Arc 4"/>
              <p:cNvSpPr>
                <a:spLocks/>
              </p:cNvSpPr>
              <p:nvPr/>
            </p:nvSpPr>
            <p:spPr bwMode="auto">
              <a:xfrm rot="-7925913">
                <a:off x="70" y="335570"/>
                <a:ext cx="501877" cy="502017"/>
              </a:xfrm>
              <a:custGeom>
                <a:avLst/>
                <a:gdLst>
                  <a:gd name="T0" fmla="*/ 0 w 21600"/>
                  <a:gd name="T1" fmla="*/ 0 h 21600"/>
                  <a:gd name="T2" fmla="*/ 501877 w 21600"/>
                  <a:gd name="T3" fmla="*/ 502017 h 21600"/>
                  <a:gd name="T4" fmla="*/ 0 w 21600"/>
                  <a:gd name="T5" fmla="*/ 5020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" name="Arc 5"/>
              <p:cNvSpPr>
                <a:spLocks/>
              </p:cNvSpPr>
              <p:nvPr/>
            </p:nvSpPr>
            <p:spPr bwMode="auto">
              <a:xfrm rot="-2525913">
                <a:off x="371480" y="0"/>
                <a:ext cx="502017" cy="501877"/>
              </a:xfrm>
              <a:custGeom>
                <a:avLst/>
                <a:gdLst>
                  <a:gd name="T0" fmla="*/ 0 w 21600"/>
                  <a:gd name="T1" fmla="*/ 0 h 21600"/>
                  <a:gd name="T2" fmla="*/ 502017 w 21600"/>
                  <a:gd name="T3" fmla="*/ 501877 h 21600"/>
                  <a:gd name="T4" fmla="*/ 0 w 21600"/>
                  <a:gd name="T5" fmla="*/ 50187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" name="Arc 4"/>
              <p:cNvSpPr>
                <a:spLocks/>
              </p:cNvSpPr>
              <p:nvPr/>
            </p:nvSpPr>
            <p:spPr bwMode="auto">
              <a:xfrm rot="8274087">
                <a:off x="335731" y="707074"/>
                <a:ext cx="501877" cy="502017"/>
              </a:xfrm>
              <a:custGeom>
                <a:avLst/>
                <a:gdLst>
                  <a:gd name="T0" fmla="*/ 0 w 21600"/>
                  <a:gd name="T1" fmla="*/ 0 h 21600"/>
                  <a:gd name="T2" fmla="*/ 501877 w 21600"/>
                  <a:gd name="T3" fmla="*/ 502017 h 21600"/>
                  <a:gd name="T4" fmla="*/ 0 w 21600"/>
                  <a:gd name="T5" fmla="*/ 5020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" name="Arc 4"/>
              <p:cNvSpPr>
                <a:spLocks/>
              </p:cNvSpPr>
              <p:nvPr/>
            </p:nvSpPr>
            <p:spPr bwMode="auto">
              <a:xfrm rot="2874087">
                <a:off x="729422" y="384875"/>
                <a:ext cx="472107" cy="502017"/>
              </a:xfrm>
              <a:custGeom>
                <a:avLst/>
                <a:gdLst>
                  <a:gd name="T0" fmla="*/ 0 w 21600"/>
                  <a:gd name="T1" fmla="*/ 0 h 21600"/>
                  <a:gd name="T2" fmla="*/ 472107 w 21600"/>
                  <a:gd name="T3" fmla="*/ 502017 h 21600"/>
                  <a:gd name="T4" fmla="*/ 0 w 21600"/>
                  <a:gd name="T5" fmla="*/ 5020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104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126" y="1215"/>
              <a:ext cx="1625" cy="1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i="1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8"/>
                  <a:ea typeface="ヒラギノ角ゴ8"/>
                </a:rPr>
                <a:t>24</a:t>
              </a:r>
              <a:endParaRPr lang="ja-JP" altLang="en-US" sz="1000" i="1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8"/>
                <a:ea typeface="ヒラギノ角ゴ8"/>
              </a:endParaRPr>
            </a:p>
          </p:txBody>
        </p:sp>
        <p:sp>
          <p:nvSpPr>
            <p:cNvPr id="210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703" y="1586"/>
              <a:ext cx="606" cy="7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i="1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7"/>
                  <a:ea typeface="ヒラギノ角ゴ7"/>
                </a:rPr>
                <a:t>h</a:t>
              </a:r>
              <a:endParaRPr lang="ja-JP" altLang="en-US" sz="1000" i="1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7"/>
                <a:ea typeface="ヒラギノ角ゴ7"/>
              </a:endParaRPr>
            </a:p>
          </p:txBody>
        </p:sp>
        <p:grpSp>
          <p:nvGrpSpPr>
            <p:cNvPr id="2106" name="Group 101"/>
            <p:cNvGrpSpPr>
              <a:grpSpLocks/>
            </p:cNvGrpSpPr>
            <p:nvPr/>
          </p:nvGrpSpPr>
          <p:grpSpPr bwMode="auto">
            <a:xfrm>
              <a:off x="1133" y="2404"/>
              <a:ext cx="2056" cy="410"/>
              <a:chOff x="1374" y="2404"/>
              <a:chExt cx="2056" cy="410"/>
            </a:xfrm>
          </p:grpSpPr>
          <p:sp>
            <p:nvSpPr>
              <p:cNvPr id="2107" name="AutoShape 102"/>
              <p:cNvSpPr>
                <a:spLocks noChangeArrowheads="1"/>
              </p:cNvSpPr>
              <p:nvPr/>
            </p:nvSpPr>
            <p:spPr bwMode="auto">
              <a:xfrm>
                <a:off x="1374" y="2404"/>
                <a:ext cx="2056" cy="410"/>
              </a:xfrm>
              <a:prstGeom prst="parallelogram">
                <a:avLst>
                  <a:gd name="adj" fmla="val 24516"/>
                </a:avLst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" name="WordArt 10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41" y="2442"/>
                <a:ext cx="1727" cy="33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1000" i="1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7"/>
                    <a:ea typeface="ヒラギノ角ゴ7"/>
                  </a:rPr>
                  <a:t>operation</a:t>
                </a:r>
                <a:endParaRPr lang="ja-JP" altLang="en-US" sz="1000" i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/>
                  <a:ea typeface="ヒラギノ角ゴ7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A40ACD-3DE2-477D-A909-83DEAAB02052}"/>
              </a:ext>
            </a:extLst>
          </p:cNvPr>
          <p:cNvGrpSpPr/>
          <p:nvPr/>
        </p:nvGrpSpPr>
        <p:grpSpPr>
          <a:xfrm>
            <a:off x="2114508" y="1320181"/>
            <a:ext cx="4400479" cy="406362"/>
            <a:chOff x="2114508" y="1320181"/>
            <a:chExt cx="4400479" cy="406362"/>
          </a:xfrm>
        </p:grpSpPr>
        <p:sp>
          <p:nvSpPr>
            <p:cNvPr id="2096" name="テキスト ボックス 10"/>
            <p:cNvSpPr>
              <a:spLocks/>
            </p:cNvSpPr>
            <p:nvPr/>
          </p:nvSpPr>
          <p:spPr bwMode="auto">
            <a:xfrm>
              <a:off x="4860853" y="1320181"/>
              <a:ext cx="691129" cy="84123"/>
            </a:xfrm>
            <a:custGeom>
              <a:avLst/>
              <a:gdLst>
                <a:gd name="T0" fmla="*/ 3146793 w 7209130"/>
                <a:gd name="T1" fmla="*/ 667284 h 874167"/>
                <a:gd name="T2" fmla="*/ 3002687 w 7209130"/>
                <a:gd name="T3" fmla="*/ 685936 h 874167"/>
                <a:gd name="T4" fmla="*/ 7209130 w 7209130"/>
                <a:gd name="T5" fmla="*/ 372161 h 874167"/>
                <a:gd name="T6" fmla="*/ 6452921 w 7209130"/>
                <a:gd name="T7" fmla="*/ 528524 h 874167"/>
                <a:gd name="T8" fmla="*/ 3500209 w 7209130"/>
                <a:gd name="T9" fmla="*/ 296380 h 874167"/>
                <a:gd name="T10" fmla="*/ 3288411 w 7209130"/>
                <a:gd name="T11" fmla="*/ 515151 h 874167"/>
                <a:gd name="T12" fmla="*/ 2879446 w 7209130"/>
                <a:gd name="T13" fmla="*/ 352044 h 874167"/>
                <a:gd name="T14" fmla="*/ 5279746 w 7209130"/>
                <a:gd name="T15" fmla="*/ 193853 h 874167"/>
                <a:gd name="T16" fmla="*/ 4781398 w 7209130"/>
                <a:gd name="T17" fmla="*/ 829361 h 874167"/>
                <a:gd name="T18" fmla="*/ 5046231 w 7209130"/>
                <a:gd name="T19" fmla="*/ 513665 h 874167"/>
                <a:gd name="T20" fmla="*/ 363246 w 7209130"/>
                <a:gd name="T21" fmla="*/ 226772 h 874167"/>
                <a:gd name="T22" fmla="*/ 136246 w 7209130"/>
                <a:gd name="T23" fmla="*/ 813816 h 874167"/>
                <a:gd name="T24" fmla="*/ 191110 w 7209130"/>
                <a:gd name="T25" fmla="*/ 179223 h 874167"/>
                <a:gd name="T26" fmla="*/ 862279 w 7209130"/>
                <a:gd name="T27" fmla="*/ 742493 h 874167"/>
                <a:gd name="T28" fmla="*/ 496519 w 7209130"/>
                <a:gd name="T29" fmla="*/ 234087 h 874167"/>
                <a:gd name="T30" fmla="*/ 2624671 w 7209130"/>
                <a:gd name="T31" fmla="*/ 193396 h 874167"/>
                <a:gd name="T32" fmla="*/ 2023224 w 7209130"/>
                <a:gd name="T33" fmla="*/ 798500 h 874167"/>
                <a:gd name="T34" fmla="*/ 2434133 w 7209130"/>
                <a:gd name="T35" fmla="*/ 271577 h 874167"/>
                <a:gd name="T36" fmla="*/ 2510028 w 7209130"/>
                <a:gd name="T37" fmla="*/ 123444 h 874167"/>
                <a:gd name="T38" fmla="*/ 4902099 w 7209130"/>
                <a:gd name="T39" fmla="*/ 348387 h 874167"/>
                <a:gd name="T40" fmla="*/ 1527048 w 7209130"/>
                <a:gd name="T41" fmla="*/ 98756 h 874167"/>
                <a:gd name="T42" fmla="*/ 1541450 w 7209130"/>
                <a:gd name="T43" fmla="*/ 330556 h 874167"/>
                <a:gd name="T44" fmla="*/ 1742846 w 7209130"/>
                <a:gd name="T45" fmla="*/ 739750 h 874167"/>
                <a:gd name="T46" fmla="*/ 1361542 w 7209130"/>
                <a:gd name="T47" fmla="*/ 581559 h 874167"/>
                <a:gd name="T48" fmla="*/ 948233 w 7209130"/>
                <a:gd name="T49" fmla="*/ 741579 h 874167"/>
                <a:gd name="T50" fmla="*/ 1029614 w 7209130"/>
                <a:gd name="T51" fmla="*/ 237744 h 874167"/>
                <a:gd name="T52" fmla="*/ 779069 w 7209130"/>
                <a:gd name="T53" fmla="*/ 53036 h 874167"/>
                <a:gd name="T54" fmla="*/ 779069 w 7209130"/>
                <a:gd name="T55" fmla="*/ 175565 h 874167"/>
                <a:gd name="T56" fmla="*/ 779069 w 7209130"/>
                <a:gd name="T57" fmla="*/ 53036 h 874167"/>
                <a:gd name="T58" fmla="*/ 5947258 w 7209130"/>
                <a:gd name="T59" fmla="*/ 110643 h 874167"/>
                <a:gd name="T60" fmla="*/ 6140196 w 7209130"/>
                <a:gd name="T61" fmla="*/ 180137 h 874167"/>
                <a:gd name="T62" fmla="*/ 6182830 w 7209130"/>
                <a:gd name="T63" fmla="*/ 390564 h 874167"/>
                <a:gd name="T64" fmla="*/ 6129223 w 7209130"/>
                <a:gd name="T65" fmla="*/ 712318 h 874167"/>
                <a:gd name="T66" fmla="*/ 5735117 w 7209130"/>
                <a:gd name="T67" fmla="*/ 874167 h 874167"/>
                <a:gd name="T68" fmla="*/ 5909767 w 7209130"/>
                <a:gd name="T69" fmla="*/ 569672 h 874167"/>
                <a:gd name="T70" fmla="*/ 5923369 w 7209130"/>
                <a:gd name="T71" fmla="*/ 424282 h 874167"/>
                <a:gd name="T72" fmla="*/ 5837529 w 7209130"/>
                <a:gd name="T73" fmla="*/ 311811 h 874167"/>
                <a:gd name="T74" fmla="*/ 5535778 w 7209130"/>
                <a:gd name="T75" fmla="*/ 437084 h 874167"/>
                <a:gd name="T76" fmla="*/ 4466844 w 7209130"/>
                <a:gd name="T77" fmla="*/ 147219 h 874167"/>
                <a:gd name="T78" fmla="*/ 4195267 w 7209130"/>
                <a:gd name="T79" fmla="*/ 360274 h 874167"/>
                <a:gd name="T80" fmla="*/ 4198925 w 7209130"/>
                <a:gd name="T81" fmla="*/ 861365 h 874167"/>
                <a:gd name="T82" fmla="*/ 3865135 w 7209130"/>
                <a:gd name="T83" fmla="*/ 558021 h 874167"/>
                <a:gd name="T84" fmla="*/ 3925316 w 7209130"/>
                <a:gd name="T85" fmla="*/ 373177 h 874167"/>
                <a:gd name="T86" fmla="*/ 6191059 w 7209130"/>
                <a:gd name="T87" fmla="*/ 78867 h 874167"/>
                <a:gd name="T88" fmla="*/ 6076189 w 7209130"/>
                <a:gd name="T89" fmla="*/ 64008 h 874167"/>
                <a:gd name="T90" fmla="*/ 876910 w 7209130"/>
                <a:gd name="T91" fmla="*/ 114300 h 874167"/>
                <a:gd name="T92" fmla="*/ 681228 w 7209130"/>
                <a:gd name="T93" fmla="*/ 114300 h 874167"/>
                <a:gd name="T94" fmla="*/ 6329820 w 7209130"/>
                <a:gd name="T95" fmla="*/ 59551 h 874167"/>
                <a:gd name="T96" fmla="*/ 6216091 w 7209130"/>
                <a:gd name="T97" fmla="*/ 45720 h 87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09130" h="874167">
                  <a:moveTo>
                    <a:pt x="3088843" y="415138"/>
                  </a:moveTo>
                  <a:lnTo>
                    <a:pt x="3230575" y="434340"/>
                  </a:lnTo>
                  <a:cubicBezTo>
                    <a:pt x="3228746" y="442722"/>
                    <a:pt x="3221431" y="447904"/>
                    <a:pt x="3208630" y="449885"/>
                  </a:cubicBezTo>
                  <a:cubicBezTo>
                    <a:pt x="3198590" y="526466"/>
                    <a:pt x="3177978" y="598932"/>
                    <a:pt x="3146793" y="667284"/>
                  </a:cubicBezTo>
                  <a:cubicBezTo>
                    <a:pt x="3115608" y="735635"/>
                    <a:pt x="3065507" y="798500"/>
                    <a:pt x="2996489" y="855879"/>
                  </a:cubicBezTo>
                  <a:cubicBezTo>
                    <a:pt x="2983306" y="845535"/>
                    <a:pt x="2966923" y="833533"/>
                    <a:pt x="2947340" y="819874"/>
                  </a:cubicBezTo>
                  <a:cubicBezTo>
                    <a:pt x="2927756" y="806215"/>
                    <a:pt x="2910002" y="795357"/>
                    <a:pt x="2894076" y="787299"/>
                  </a:cubicBezTo>
                  <a:cubicBezTo>
                    <a:pt x="2939677" y="754358"/>
                    <a:pt x="2975881" y="720570"/>
                    <a:pt x="3002687" y="685936"/>
                  </a:cubicBezTo>
                  <a:cubicBezTo>
                    <a:pt x="3029492" y="651302"/>
                    <a:pt x="3049440" y="612298"/>
                    <a:pt x="3062529" y="568927"/>
                  </a:cubicBezTo>
                  <a:cubicBezTo>
                    <a:pt x="3075619" y="525555"/>
                    <a:pt x="3084390" y="474292"/>
                    <a:pt x="3088843" y="415138"/>
                  </a:cubicBezTo>
                  <a:close/>
                  <a:moveTo>
                    <a:pt x="6445606" y="372161"/>
                  </a:moveTo>
                  <a:lnTo>
                    <a:pt x="7209130" y="372161"/>
                  </a:lnTo>
                  <a:lnTo>
                    <a:pt x="7209130" y="511150"/>
                  </a:lnTo>
                  <a:lnTo>
                    <a:pt x="6485839" y="511150"/>
                  </a:lnTo>
                  <a:cubicBezTo>
                    <a:pt x="6482525" y="515760"/>
                    <a:pt x="6477953" y="519570"/>
                    <a:pt x="6472123" y="522580"/>
                  </a:cubicBezTo>
                  <a:cubicBezTo>
                    <a:pt x="6466294" y="525590"/>
                    <a:pt x="6459893" y="527571"/>
                    <a:pt x="6452921" y="528524"/>
                  </a:cubicBezTo>
                  <a:lnTo>
                    <a:pt x="6445606" y="372161"/>
                  </a:lnTo>
                  <a:close/>
                  <a:moveTo>
                    <a:pt x="3411626" y="239573"/>
                  </a:moveTo>
                  <a:lnTo>
                    <a:pt x="3506724" y="288951"/>
                  </a:lnTo>
                  <a:cubicBezTo>
                    <a:pt x="3505295" y="291713"/>
                    <a:pt x="3503123" y="294190"/>
                    <a:pt x="3500209" y="296380"/>
                  </a:cubicBezTo>
                  <a:cubicBezTo>
                    <a:pt x="3497294" y="298571"/>
                    <a:pt x="3493980" y="300362"/>
                    <a:pt x="3490265" y="301752"/>
                  </a:cubicBezTo>
                  <a:cubicBezTo>
                    <a:pt x="3469615" y="348520"/>
                    <a:pt x="3446221" y="393288"/>
                    <a:pt x="3420085" y="436055"/>
                  </a:cubicBezTo>
                  <a:cubicBezTo>
                    <a:pt x="3393948" y="478822"/>
                    <a:pt x="3365525" y="516046"/>
                    <a:pt x="3334817" y="547726"/>
                  </a:cubicBezTo>
                  <a:cubicBezTo>
                    <a:pt x="3322548" y="538068"/>
                    <a:pt x="3307080" y="527209"/>
                    <a:pt x="3288411" y="515151"/>
                  </a:cubicBezTo>
                  <a:cubicBezTo>
                    <a:pt x="3269742" y="503092"/>
                    <a:pt x="3252902" y="492919"/>
                    <a:pt x="3237891" y="484632"/>
                  </a:cubicBezTo>
                  <a:cubicBezTo>
                    <a:pt x="3258388" y="466706"/>
                    <a:pt x="3277286" y="445866"/>
                    <a:pt x="3294583" y="422110"/>
                  </a:cubicBezTo>
                  <a:cubicBezTo>
                    <a:pt x="3311881" y="398355"/>
                    <a:pt x="3325292" y="375000"/>
                    <a:pt x="3334817" y="352044"/>
                  </a:cubicBezTo>
                  <a:lnTo>
                    <a:pt x="2879446" y="352044"/>
                  </a:lnTo>
                  <a:lnTo>
                    <a:pt x="2879446" y="246888"/>
                  </a:lnTo>
                  <a:lnTo>
                    <a:pt x="3399739" y="246888"/>
                  </a:lnTo>
                  <a:lnTo>
                    <a:pt x="3411626" y="239573"/>
                  </a:lnTo>
                  <a:close/>
                  <a:moveTo>
                    <a:pt x="5279746" y="193853"/>
                  </a:moveTo>
                  <a:cubicBezTo>
                    <a:pt x="5300625" y="210255"/>
                    <a:pt x="5322418" y="225229"/>
                    <a:pt x="5345126" y="238773"/>
                  </a:cubicBezTo>
                  <a:cubicBezTo>
                    <a:pt x="5367833" y="252318"/>
                    <a:pt x="5389626" y="264776"/>
                    <a:pt x="5410505" y="276149"/>
                  </a:cubicBezTo>
                  <a:cubicBezTo>
                    <a:pt x="5353374" y="401212"/>
                    <a:pt x="5271725" y="510902"/>
                    <a:pt x="5165560" y="605219"/>
                  </a:cubicBezTo>
                  <a:cubicBezTo>
                    <a:pt x="5059395" y="699535"/>
                    <a:pt x="4931340" y="774250"/>
                    <a:pt x="4781398" y="829361"/>
                  </a:cubicBezTo>
                  <a:cubicBezTo>
                    <a:pt x="4780446" y="834505"/>
                    <a:pt x="4778464" y="839305"/>
                    <a:pt x="4775454" y="843763"/>
                  </a:cubicBezTo>
                  <a:cubicBezTo>
                    <a:pt x="4772444" y="848221"/>
                    <a:pt x="4768634" y="851650"/>
                    <a:pt x="4764024" y="854050"/>
                  </a:cubicBezTo>
                  <a:lnTo>
                    <a:pt x="4665269" y="714147"/>
                  </a:lnTo>
                  <a:cubicBezTo>
                    <a:pt x="4815974" y="668122"/>
                    <a:pt x="4942961" y="601295"/>
                    <a:pt x="5046231" y="513665"/>
                  </a:cubicBezTo>
                  <a:cubicBezTo>
                    <a:pt x="5149501" y="426035"/>
                    <a:pt x="5227339" y="319431"/>
                    <a:pt x="5279746" y="193853"/>
                  </a:cubicBezTo>
                  <a:close/>
                  <a:moveTo>
                    <a:pt x="191110" y="179223"/>
                  </a:moveTo>
                  <a:lnTo>
                    <a:pt x="372161" y="214884"/>
                  </a:lnTo>
                  <a:cubicBezTo>
                    <a:pt x="370789" y="219533"/>
                    <a:pt x="367818" y="223495"/>
                    <a:pt x="363246" y="226772"/>
                  </a:cubicBezTo>
                  <a:cubicBezTo>
                    <a:pt x="358674" y="230048"/>
                    <a:pt x="352501" y="232182"/>
                    <a:pt x="344729" y="233172"/>
                  </a:cubicBezTo>
                  <a:cubicBezTo>
                    <a:pt x="333705" y="304789"/>
                    <a:pt x="318465" y="376033"/>
                    <a:pt x="299009" y="446905"/>
                  </a:cubicBezTo>
                  <a:cubicBezTo>
                    <a:pt x="279552" y="517777"/>
                    <a:pt x="256185" y="584686"/>
                    <a:pt x="228905" y="647633"/>
                  </a:cubicBezTo>
                  <a:cubicBezTo>
                    <a:pt x="201625" y="710580"/>
                    <a:pt x="170739" y="765974"/>
                    <a:pt x="136246" y="813816"/>
                  </a:cubicBezTo>
                  <a:cubicBezTo>
                    <a:pt x="116567" y="799891"/>
                    <a:pt x="94660" y="786594"/>
                    <a:pt x="70523" y="773926"/>
                  </a:cubicBezTo>
                  <a:cubicBezTo>
                    <a:pt x="46387" y="761257"/>
                    <a:pt x="22879" y="750475"/>
                    <a:pt x="0" y="741579"/>
                  </a:cubicBezTo>
                  <a:cubicBezTo>
                    <a:pt x="50883" y="674770"/>
                    <a:pt x="92450" y="593046"/>
                    <a:pt x="124701" y="496405"/>
                  </a:cubicBezTo>
                  <a:cubicBezTo>
                    <a:pt x="156953" y="399765"/>
                    <a:pt x="179089" y="294037"/>
                    <a:pt x="191110" y="179223"/>
                  </a:cubicBezTo>
                  <a:close/>
                  <a:moveTo>
                    <a:pt x="630936" y="170993"/>
                  </a:moveTo>
                  <a:cubicBezTo>
                    <a:pt x="660835" y="228984"/>
                    <a:pt x="690445" y="292123"/>
                    <a:pt x="719768" y="360409"/>
                  </a:cubicBezTo>
                  <a:cubicBezTo>
                    <a:pt x="749091" y="428696"/>
                    <a:pt x="776128" y="496170"/>
                    <a:pt x="800879" y="562831"/>
                  </a:cubicBezTo>
                  <a:cubicBezTo>
                    <a:pt x="825630" y="629491"/>
                    <a:pt x="846097" y="689379"/>
                    <a:pt x="862279" y="742493"/>
                  </a:cubicBezTo>
                  <a:lnTo>
                    <a:pt x="712318" y="807416"/>
                  </a:lnTo>
                  <a:cubicBezTo>
                    <a:pt x="698901" y="759139"/>
                    <a:pt x="680929" y="702277"/>
                    <a:pt x="658402" y="636829"/>
                  </a:cubicBezTo>
                  <a:cubicBezTo>
                    <a:pt x="635875" y="571382"/>
                    <a:pt x="610656" y="503547"/>
                    <a:pt x="582744" y="433324"/>
                  </a:cubicBezTo>
                  <a:cubicBezTo>
                    <a:pt x="554832" y="363102"/>
                    <a:pt x="526090" y="296689"/>
                    <a:pt x="496519" y="234087"/>
                  </a:cubicBezTo>
                  <a:lnTo>
                    <a:pt x="630936" y="170993"/>
                  </a:lnTo>
                  <a:close/>
                  <a:moveTo>
                    <a:pt x="2510028" y="123444"/>
                  </a:moveTo>
                  <a:lnTo>
                    <a:pt x="2633472" y="182880"/>
                  </a:lnTo>
                  <a:cubicBezTo>
                    <a:pt x="2631167" y="186614"/>
                    <a:pt x="2628233" y="190119"/>
                    <a:pt x="2624671" y="193396"/>
                  </a:cubicBezTo>
                  <a:cubicBezTo>
                    <a:pt x="2621109" y="196673"/>
                    <a:pt x="2617031" y="199263"/>
                    <a:pt x="2612441" y="201168"/>
                  </a:cubicBezTo>
                  <a:cubicBezTo>
                    <a:pt x="2570969" y="370256"/>
                    <a:pt x="2507152" y="507340"/>
                    <a:pt x="2420988" y="612420"/>
                  </a:cubicBezTo>
                  <a:cubicBezTo>
                    <a:pt x="2334825" y="717500"/>
                    <a:pt x="2217287" y="799262"/>
                    <a:pt x="2068373" y="857708"/>
                  </a:cubicBezTo>
                  <a:cubicBezTo>
                    <a:pt x="2056924" y="839915"/>
                    <a:pt x="2041874" y="820179"/>
                    <a:pt x="2023224" y="798500"/>
                  </a:cubicBezTo>
                  <a:cubicBezTo>
                    <a:pt x="2004574" y="776821"/>
                    <a:pt x="1987925" y="758457"/>
                    <a:pt x="1973275" y="743408"/>
                  </a:cubicBezTo>
                  <a:cubicBezTo>
                    <a:pt x="2063564" y="712961"/>
                    <a:pt x="2140035" y="673270"/>
                    <a:pt x="2202688" y="624332"/>
                  </a:cubicBezTo>
                  <a:cubicBezTo>
                    <a:pt x="2265341" y="575395"/>
                    <a:pt x="2315600" y="520667"/>
                    <a:pt x="2353462" y="460147"/>
                  </a:cubicBezTo>
                  <a:cubicBezTo>
                    <a:pt x="2391325" y="399627"/>
                    <a:pt x="2418215" y="336771"/>
                    <a:pt x="2434133" y="271577"/>
                  </a:cubicBezTo>
                  <a:lnTo>
                    <a:pt x="1906524" y="271577"/>
                  </a:lnTo>
                  <a:lnTo>
                    <a:pt x="1906524" y="139904"/>
                  </a:lnTo>
                  <a:lnTo>
                    <a:pt x="2485339" y="139904"/>
                  </a:lnTo>
                  <a:lnTo>
                    <a:pt x="2510028" y="123444"/>
                  </a:lnTo>
                  <a:close/>
                  <a:moveTo>
                    <a:pt x="4709160" y="103328"/>
                  </a:moveTo>
                  <a:cubicBezTo>
                    <a:pt x="4755680" y="117215"/>
                    <a:pt x="4803001" y="134932"/>
                    <a:pt x="4851121" y="156477"/>
                  </a:cubicBezTo>
                  <a:cubicBezTo>
                    <a:pt x="4899241" y="178023"/>
                    <a:pt x="4940618" y="199625"/>
                    <a:pt x="4975250" y="221285"/>
                  </a:cubicBezTo>
                  <a:lnTo>
                    <a:pt x="4902099" y="348387"/>
                  </a:lnTo>
                  <a:cubicBezTo>
                    <a:pt x="4868228" y="326346"/>
                    <a:pt x="4827613" y="304134"/>
                    <a:pt x="4780255" y="281750"/>
                  </a:cubicBezTo>
                  <a:cubicBezTo>
                    <a:pt x="4732897" y="259366"/>
                    <a:pt x="4687252" y="240126"/>
                    <a:pt x="4643323" y="224028"/>
                  </a:cubicBezTo>
                  <a:lnTo>
                    <a:pt x="4709160" y="103328"/>
                  </a:lnTo>
                  <a:close/>
                  <a:moveTo>
                    <a:pt x="1527048" y="98756"/>
                  </a:moveTo>
                  <a:lnTo>
                    <a:pt x="1635862" y="157277"/>
                  </a:lnTo>
                  <a:cubicBezTo>
                    <a:pt x="1633976" y="161411"/>
                    <a:pt x="1631347" y="165031"/>
                    <a:pt x="1627975" y="168136"/>
                  </a:cubicBezTo>
                  <a:cubicBezTo>
                    <a:pt x="1624603" y="171241"/>
                    <a:pt x="1620831" y="173717"/>
                    <a:pt x="1616659" y="175565"/>
                  </a:cubicBezTo>
                  <a:cubicBezTo>
                    <a:pt x="1591475" y="233630"/>
                    <a:pt x="1566406" y="285293"/>
                    <a:pt x="1541450" y="330556"/>
                  </a:cubicBezTo>
                  <a:cubicBezTo>
                    <a:pt x="1516494" y="375819"/>
                    <a:pt x="1486396" y="422910"/>
                    <a:pt x="1451153" y="471831"/>
                  </a:cubicBezTo>
                  <a:cubicBezTo>
                    <a:pt x="1480052" y="495475"/>
                    <a:pt x="1511966" y="522761"/>
                    <a:pt x="1546894" y="553687"/>
                  </a:cubicBezTo>
                  <a:cubicBezTo>
                    <a:pt x="1581822" y="584612"/>
                    <a:pt x="1616445" y="616300"/>
                    <a:pt x="1650763" y="648750"/>
                  </a:cubicBezTo>
                  <a:cubicBezTo>
                    <a:pt x="1685081" y="681200"/>
                    <a:pt x="1715775" y="711533"/>
                    <a:pt x="1742846" y="739750"/>
                  </a:cubicBezTo>
                  <a:lnTo>
                    <a:pt x="1619403" y="849478"/>
                  </a:lnTo>
                  <a:cubicBezTo>
                    <a:pt x="1596763" y="821651"/>
                    <a:pt x="1569805" y="790844"/>
                    <a:pt x="1538529" y="757056"/>
                  </a:cubicBezTo>
                  <a:cubicBezTo>
                    <a:pt x="1507253" y="723268"/>
                    <a:pt x="1475825" y="690700"/>
                    <a:pt x="1444244" y="659351"/>
                  </a:cubicBezTo>
                  <a:cubicBezTo>
                    <a:pt x="1412663" y="628001"/>
                    <a:pt x="1385096" y="602071"/>
                    <a:pt x="1361542" y="581559"/>
                  </a:cubicBezTo>
                  <a:cubicBezTo>
                    <a:pt x="1316793" y="630346"/>
                    <a:pt x="1267987" y="678161"/>
                    <a:pt x="1215124" y="725005"/>
                  </a:cubicBezTo>
                  <a:cubicBezTo>
                    <a:pt x="1162260" y="771849"/>
                    <a:pt x="1107738" y="813035"/>
                    <a:pt x="1051560" y="848564"/>
                  </a:cubicBezTo>
                  <a:cubicBezTo>
                    <a:pt x="1039197" y="832504"/>
                    <a:pt x="1023004" y="814102"/>
                    <a:pt x="1002982" y="793357"/>
                  </a:cubicBezTo>
                  <a:cubicBezTo>
                    <a:pt x="982961" y="772611"/>
                    <a:pt x="964711" y="755352"/>
                    <a:pt x="948233" y="741579"/>
                  </a:cubicBezTo>
                  <a:cubicBezTo>
                    <a:pt x="1020239" y="702271"/>
                    <a:pt x="1087148" y="655411"/>
                    <a:pt x="1148961" y="600998"/>
                  </a:cubicBezTo>
                  <a:cubicBezTo>
                    <a:pt x="1210773" y="546586"/>
                    <a:pt x="1265219" y="488211"/>
                    <a:pt x="1312300" y="425874"/>
                  </a:cubicBezTo>
                  <a:cubicBezTo>
                    <a:pt x="1359380" y="363537"/>
                    <a:pt x="1396825" y="300827"/>
                    <a:pt x="1424635" y="237744"/>
                  </a:cubicBezTo>
                  <a:lnTo>
                    <a:pt x="1029614" y="237744"/>
                  </a:lnTo>
                  <a:lnTo>
                    <a:pt x="1029614" y="105156"/>
                  </a:lnTo>
                  <a:lnTo>
                    <a:pt x="1504188" y="105156"/>
                  </a:lnTo>
                  <a:lnTo>
                    <a:pt x="1527048" y="98756"/>
                  </a:lnTo>
                  <a:close/>
                  <a:moveTo>
                    <a:pt x="779069" y="53036"/>
                  </a:moveTo>
                  <a:cubicBezTo>
                    <a:pt x="761714" y="53474"/>
                    <a:pt x="747274" y="59455"/>
                    <a:pt x="735749" y="70981"/>
                  </a:cubicBezTo>
                  <a:cubicBezTo>
                    <a:pt x="724224" y="82506"/>
                    <a:pt x="718242" y="96946"/>
                    <a:pt x="717804" y="114300"/>
                  </a:cubicBezTo>
                  <a:cubicBezTo>
                    <a:pt x="718242" y="131655"/>
                    <a:pt x="724224" y="146095"/>
                    <a:pt x="735749" y="157620"/>
                  </a:cubicBezTo>
                  <a:cubicBezTo>
                    <a:pt x="747274" y="169145"/>
                    <a:pt x="761714" y="175127"/>
                    <a:pt x="779069" y="175565"/>
                  </a:cubicBezTo>
                  <a:cubicBezTo>
                    <a:pt x="797223" y="175013"/>
                    <a:pt x="811892" y="168802"/>
                    <a:pt x="823075" y="156934"/>
                  </a:cubicBezTo>
                  <a:cubicBezTo>
                    <a:pt x="834257" y="145066"/>
                    <a:pt x="840010" y="130855"/>
                    <a:pt x="840334" y="114300"/>
                  </a:cubicBezTo>
                  <a:cubicBezTo>
                    <a:pt x="839895" y="96946"/>
                    <a:pt x="833914" y="82506"/>
                    <a:pt x="822388" y="70981"/>
                  </a:cubicBezTo>
                  <a:cubicBezTo>
                    <a:pt x="810863" y="59455"/>
                    <a:pt x="796423" y="53474"/>
                    <a:pt x="779069" y="53036"/>
                  </a:cubicBezTo>
                  <a:close/>
                  <a:moveTo>
                    <a:pt x="5809183" y="49378"/>
                  </a:moveTo>
                  <a:lnTo>
                    <a:pt x="5979261" y="94184"/>
                  </a:lnTo>
                  <a:cubicBezTo>
                    <a:pt x="5977413" y="99270"/>
                    <a:pt x="5973795" y="103271"/>
                    <a:pt x="5968403" y="106185"/>
                  </a:cubicBezTo>
                  <a:cubicBezTo>
                    <a:pt x="5963012" y="109100"/>
                    <a:pt x="5955963" y="110586"/>
                    <a:pt x="5947258" y="110643"/>
                  </a:cubicBezTo>
                  <a:cubicBezTo>
                    <a:pt x="5942933" y="121463"/>
                    <a:pt x="5937637" y="133427"/>
                    <a:pt x="5931370" y="146533"/>
                  </a:cubicBezTo>
                  <a:cubicBezTo>
                    <a:pt x="5925103" y="159639"/>
                    <a:pt x="5919121" y="172060"/>
                    <a:pt x="5913425" y="183795"/>
                  </a:cubicBezTo>
                  <a:lnTo>
                    <a:pt x="6129223" y="183795"/>
                  </a:lnTo>
                  <a:lnTo>
                    <a:pt x="6140196" y="180137"/>
                  </a:lnTo>
                  <a:lnTo>
                    <a:pt x="6254496" y="231344"/>
                  </a:lnTo>
                  <a:cubicBezTo>
                    <a:pt x="6253125" y="234906"/>
                    <a:pt x="6251067" y="237840"/>
                    <a:pt x="6248323" y="240145"/>
                  </a:cubicBezTo>
                  <a:cubicBezTo>
                    <a:pt x="6245581" y="242450"/>
                    <a:pt x="6242151" y="244698"/>
                    <a:pt x="6238037" y="246888"/>
                  </a:cubicBezTo>
                  <a:cubicBezTo>
                    <a:pt x="6221521" y="296209"/>
                    <a:pt x="6203119" y="344101"/>
                    <a:pt x="6182830" y="390564"/>
                  </a:cubicBezTo>
                  <a:cubicBezTo>
                    <a:pt x="6162541" y="437026"/>
                    <a:pt x="6140711" y="479660"/>
                    <a:pt x="6117335" y="518465"/>
                  </a:cubicBezTo>
                  <a:cubicBezTo>
                    <a:pt x="6132595" y="527590"/>
                    <a:pt x="6148940" y="537915"/>
                    <a:pt x="6166371" y="549441"/>
                  </a:cubicBezTo>
                  <a:cubicBezTo>
                    <a:pt x="6183801" y="560966"/>
                    <a:pt x="6198546" y="571062"/>
                    <a:pt x="6210605" y="579730"/>
                  </a:cubicBezTo>
                  <a:lnTo>
                    <a:pt x="6129223" y="712318"/>
                  </a:lnTo>
                  <a:cubicBezTo>
                    <a:pt x="6116593" y="702202"/>
                    <a:pt x="6100934" y="690430"/>
                    <a:pt x="6082246" y="676999"/>
                  </a:cubicBezTo>
                  <a:cubicBezTo>
                    <a:pt x="6063557" y="663569"/>
                    <a:pt x="6046299" y="651568"/>
                    <a:pt x="6030468" y="640995"/>
                  </a:cubicBezTo>
                  <a:cubicBezTo>
                    <a:pt x="5991073" y="689915"/>
                    <a:pt x="5946648" y="733806"/>
                    <a:pt x="5897194" y="772668"/>
                  </a:cubicBezTo>
                  <a:cubicBezTo>
                    <a:pt x="5847740" y="811530"/>
                    <a:pt x="5793715" y="845363"/>
                    <a:pt x="5735117" y="874167"/>
                  </a:cubicBezTo>
                  <a:cubicBezTo>
                    <a:pt x="5723573" y="857498"/>
                    <a:pt x="5707113" y="838715"/>
                    <a:pt x="5685739" y="817817"/>
                  </a:cubicBezTo>
                  <a:cubicBezTo>
                    <a:pt x="5664365" y="796919"/>
                    <a:pt x="5644249" y="780650"/>
                    <a:pt x="5625389" y="769011"/>
                  </a:cubicBezTo>
                  <a:cubicBezTo>
                    <a:pt x="5679529" y="746017"/>
                    <a:pt x="5730583" y="717709"/>
                    <a:pt x="5778551" y="684086"/>
                  </a:cubicBezTo>
                  <a:cubicBezTo>
                    <a:pt x="5826519" y="650463"/>
                    <a:pt x="5870257" y="612325"/>
                    <a:pt x="5909767" y="569672"/>
                  </a:cubicBezTo>
                  <a:cubicBezTo>
                    <a:pt x="5888984" y="557099"/>
                    <a:pt x="5866314" y="544754"/>
                    <a:pt x="5841759" y="532638"/>
                  </a:cubicBezTo>
                  <a:cubicBezTo>
                    <a:pt x="5817203" y="520523"/>
                    <a:pt x="5794763" y="510007"/>
                    <a:pt x="5774435" y="501092"/>
                  </a:cubicBezTo>
                  <a:lnTo>
                    <a:pt x="5853989" y="397764"/>
                  </a:lnTo>
                  <a:cubicBezTo>
                    <a:pt x="5875458" y="405575"/>
                    <a:pt x="5898585" y="414414"/>
                    <a:pt x="5923369" y="424282"/>
                  </a:cubicBezTo>
                  <a:cubicBezTo>
                    <a:pt x="5948153" y="434150"/>
                    <a:pt x="5971965" y="444818"/>
                    <a:pt x="5994807" y="456286"/>
                  </a:cubicBezTo>
                  <a:cubicBezTo>
                    <a:pt x="6008046" y="435750"/>
                    <a:pt x="6020886" y="411442"/>
                    <a:pt x="6033326" y="383363"/>
                  </a:cubicBezTo>
                  <a:cubicBezTo>
                    <a:pt x="6045765" y="355283"/>
                    <a:pt x="6055176" y="331432"/>
                    <a:pt x="6061558" y="311811"/>
                  </a:cubicBezTo>
                  <a:lnTo>
                    <a:pt x="5837529" y="311811"/>
                  </a:lnTo>
                  <a:cubicBezTo>
                    <a:pt x="5808611" y="354540"/>
                    <a:pt x="5778437" y="393897"/>
                    <a:pt x="5747005" y="429883"/>
                  </a:cubicBezTo>
                  <a:cubicBezTo>
                    <a:pt x="5715571" y="465868"/>
                    <a:pt x="5683567" y="497224"/>
                    <a:pt x="5650992" y="523952"/>
                  </a:cubicBezTo>
                  <a:cubicBezTo>
                    <a:pt x="5636705" y="510445"/>
                    <a:pt x="5618417" y="495396"/>
                    <a:pt x="5596128" y="478803"/>
                  </a:cubicBezTo>
                  <a:cubicBezTo>
                    <a:pt x="5573839" y="462211"/>
                    <a:pt x="5553723" y="448304"/>
                    <a:pt x="5535778" y="437084"/>
                  </a:cubicBezTo>
                  <a:cubicBezTo>
                    <a:pt x="5601805" y="388411"/>
                    <a:pt x="5657202" y="330766"/>
                    <a:pt x="5701970" y="264148"/>
                  </a:cubicBezTo>
                  <a:cubicBezTo>
                    <a:pt x="5746737" y="197530"/>
                    <a:pt x="5782475" y="125940"/>
                    <a:pt x="5809183" y="49378"/>
                  </a:cubicBezTo>
                  <a:close/>
                  <a:moveTo>
                    <a:pt x="4329684" y="46635"/>
                  </a:moveTo>
                  <a:lnTo>
                    <a:pt x="4466844" y="147219"/>
                  </a:lnTo>
                  <a:cubicBezTo>
                    <a:pt x="4464120" y="150934"/>
                    <a:pt x="4460195" y="153791"/>
                    <a:pt x="4455071" y="155791"/>
                  </a:cubicBezTo>
                  <a:cubicBezTo>
                    <a:pt x="4449947" y="157792"/>
                    <a:pt x="4443508" y="158592"/>
                    <a:pt x="4435754" y="158192"/>
                  </a:cubicBezTo>
                  <a:cubicBezTo>
                    <a:pt x="4399902" y="192672"/>
                    <a:pt x="4361650" y="227038"/>
                    <a:pt x="4320997" y="261290"/>
                  </a:cubicBezTo>
                  <a:cubicBezTo>
                    <a:pt x="4280345" y="295542"/>
                    <a:pt x="4238435" y="328537"/>
                    <a:pt x="4195267" y="360274"/>
                  </a:cubicBezTo>
                  <a:lnTo>
                    <a:pt x="4228186" y="371247"/>
                  </a:lnTo>
                  <a:cubicBezTo>
                    <a:pt x="4226852" y="375914"/>
                    <a:pt x="4223804" y="380067"/>
                    <a:pt x="4219042" y="383706"/>
                  </a:cubicBezTo>
                  <a:cubicBezTo>
                    <a:pt x="4214279" y="387344"/>
                    <a:pt x="4207573" y="389897"/>
                    <a:pt x="4198925" y="391364"/>
                  </a:cubicBezTo>
                  <a:lnTo>
                    <a:pt x="4198925" y="861365"/>
                  </a:lnTo>
                  <a:lnTo>
                    <a:pt x="4050792" y="861365"/>
                  </a:lnTo>
                  <a:lnTo>
                    <a:pt x="4050792" y="450800"/>
                  </a:lnTo>
                  <a:cubicBezTo>
                    <a:pt x="4025640" y="467197"/>
                    <a:pt x="3996899" y="484695"/>
                    <a:pt x="3964567" y="503293"/>
                  </a:cubicBezTo>
                  <a:cubicBezTo>
                    <a:pt x="3932236" y="521891"/>
                    <a:pt x="3899092" y="540134"/>
                    <a:pt x="3865135" y="558021"/>
                  </a:cubicBezTo>
                  <a:cubicBezTo>
                    <a:pt x="3831178" y="575909"/>
                    <a:pt x="3799185" y="591984"/>
                    <a:pt x="3769157" y="606248"/>
                  </a:cubicBezTo>
                  <a:cubicBezTo>
                    <a:pt x="3759422" y="589788"/>
                    <a:pt x="3746659" y="571272"/>
                    <a:pt x="3730867" y="550698"/>
                  </a:cubicBezTo>
                  <a:cubicBezTo>
                    <a:pt x="3715074" y="530124"/>
                    <a:pt x="3699796" y="512979"/>
                    <a:pt x="3685032" y="499263"/>
                  </a:cubicBezTo>
                  <a:cubicBezTo>
                    <a:pt x="3763857" y="464753"/>
                    <a:pt x="3843952" y="422724"/>
                    <a:pt x="3925316" y="373177"/>
                  </a:cubicBezTo>
                  <a:cubicBezTo>
                    <a:pt x="4006681" y="323630"/>
                    <a:pt x="4082711" y="270629"/>
                    <a:pt x="4153408" y="214173"/>
                  </a:cubicBezTo>
                  <a:cubicBezTo>
                    <a:pt x="4224105" y="157718"/>
                    <a:pt x="4282864" y="101871"/>
                    <a:pt x="4329684" y="46635"/>
                  </a:cubicBezTo>
                  <a:close/>
                  <a:moveTo>
                    <a:pt x="6135624" y="18288"/>
                  </a:moveTo>
                  <a:cubicBezTo>
                    <a:pt x="6154045" y="35281"/>
                    <a:pt x="6172523" y="55474"/>
                    <a:pt x="6191059" y="78867"/>
                  </a:cubicBezTo>
                  <a:cubicBezTo>
                    <a:pt x="6209595" y="102261"/>
                    <a:pt x="6224645" y="122911"/>
                    <a:pt x="6236208" y="140818"/>
                  </a:cubicBezTo>
                  <a:lnTo>
                    <a:pt x="6173115" y="188367"/>
                  </a:lnTo>
                  <a:cubicBezTo>
                    <a:pt x="6162447" y="170955"/>
                    <a:pt x="6147435" y="149772"/>
                    <a:pt x="6128081" y="124816"/>
                  </a:cubicBezTo>
                  <a:cubicBezTo>
                    <a:pt x="6108726" y="99861"/>
                    <a:pt x="6091428" y="79591"/>
                    <a:pt x="6076189" y="64008"/>
                  </a:cubicBezTo>
                  <a:lnTo>
                    <a:pt x="6135624" y="18288"/>
                  </a:lnTo>
                  <a:close/>
                  <a:moveTo>
                    <a:pt x="779069" y="16460"/>
                  </a:moveTo>
                  <a:cubicBezTo>
                    <a:pt x="806748" y="17165"/>
                    <a:pt x="829799" y="26728"/>
                    <a:pt x="848221" y="45149"/>
                  </a:cubicBezTo>
                  <a:cubicBezTo>
                    <a:pt x="866642" y="63570"/>
                    <a:pt x="876205" y="86621"/>
                    <a:pt x="876910" y="114300"/>
                  </a:cubicBezTo>
                  <a:cubicBezTo>
                    <a:pt x="876205" y="141980"/>
                    <a:pt x="866642" y="165031"/>
                    <a:pt x="848221" y="183452"/>
                  </a:cubicBezTo>
                  <a:cubicBezTo>
                    <a:pt x="829799" y="201873"/>
                    <a:pt x="806748" y="211436"/>
                    <a:pt x="779069" y="212141"/>
                  </a:cubicBezTo>
                  <a:cubicBezTo>
                    <a:pt x="751389" y="211436"/>
                    <a:pt x="728339" y="201873"/>
                    <a:pt x="709917" y="183452"/>
                  </a:cubicBezTo>
                  <a:cubicBezTo>
                    <a:pt x="691496" y="165031"/>
                    <a:pt x="681933" y="141980"/>
                    <a:pt x="681228" y="114300"/>
                  </a:cubicBezTo>
                  <a:cubicBezTo>
                    <a:pt x="682047" y="85821"/>
                    <a:pt x="691839" y="62542"/>
                    <a:pt x="710603" y="44463"/>
                  </a:cubicBezTo>
                  <a:cubicBezTo>
                    <a:pt x="729367" y="26385"/>
                    <a:pt x="752189" y="17050"/>
                    <a:pt x="779069" y="16460"/>
                  </a:cubicBezTo>
                  <a:close/>
                  <a:moveTo>
                    <a:pt x="6274613" y="0"/>
                  </a:moveTo>
                  <a:cubicBezTo>
                    <a:pt x="6292615" y="17279"/>
                    <a:pt x="6311017" y="37129"/>
                    <a:pt x="6329820" y="59551"/>
                  </a:cubicBezTo>
                  <a:cubicBezTo>
                    <a:pt x="6348622" y="81973"/>
                    <a:pt x="6364053" y="102051"/>
                    <a:pt x="6376111" y="119787"/>
                  </a:cubicBezTo>
                  <a:lnTo>
                    <a:pt x="6312103" y="167336"/>
                  </a:lnTo>
                  <a:cubicBezTo>
                    <a:pt x="6301873" y="150095"/>
                    <a:pt x="6287129" y="129483"/>
                    <a:pt x="6267869" y="105499"/>
                  </a:cubicBezTo>
                  <a:cubicBezTo>
                    <a:pt x="6248609" y="81515"/>
                    <a:pt x="6231351" y="61589"/>
                    <a:pt x="6216091" y="45720"/>
                  </a:cubicBezTo>
                  <a:lnTo>
                    <a:pt x="6274613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テキスト ボックス 12"/>
            <p:cNvSpPr>
              <a:spLocks/>
            </p:cNvSpPr>
            <p:nvPr/>
          </p:nvSpPr>
          <p:spPr bwMode="auto">
            <a:xfrm>
              <a:off x="5969890" y="1322200"/>
              <a:ext cx="152762" cy="82104"/>
            </a:xfrm>
            <a:custGeom>
              <a:avLst/>
              <a:gdLst>
                <a:gd name="T0" fmla="*/ 1063447 w 1591055"/>
                <a:gd name="T1" fmla="*/ 292608 h 852221"/>
                <a:gd name="T2" fmla="*/ 1063447 w 1591055"/>
                <a:gd name="T3" fmla="*/ 608076 h 852221"/>
                <a:gd name="T4" fmla="*/ 1447495 w 1591055"/>
                <a:gd name="T5" fmla="*/ 608076 h 852221"/>
                <a:gd name="T6" fmla="*/ 1447495 w 1591055"/>
                <a:gd name="T7" fmla="*/ 292608 h 852221"/>
                <a:gd name="T8" fmla="*/ 1063447 w 1591055"/>
                <a:gd name="T9" fmla="*/ 292608 h 852221"/>
                <a:gd name="T10" fmla="*/ 925372 w 1591055"/>
                <a:gd name="T11" fmla="*/ 163677 h 852221"/>
                <a:gd name="T12" fmla="*/ 1591055 w 1591055"/>
                <a:gd name="T13" fmla="*/ 163677 h 852221"/>
                <a:gd name="T14" fmla="*/ 1591055 w 1591055"/>
                <a:gd name="T15" fmla="*/ 786384 h 852221"/>
                <a:gd name="T16" fmla="*/ 1448409 w 1591055"/>
                <a:gd name="T17" fmla="*/ 786384 h 852221"/>
                <a:gd name="T18" fmla="*/ 1448409 w 1591055"/>
                <a:gd name="T19" fmla="*/ 737006 h 852221"/>
                <a:gd name="T20" fmla="*/ 1064361 w 1591055"/>
                <a:gd name="T21" fmla="*/ 737006 h 852221"/>
                <a:gd name="T22" fmla="*/ 1064361 w 1591055"/>
                <a:gd name="T23" fmla="*/ 787298 h 852221"/>
                <a:gd name="T24" fmla="*/ 925372 w 1591055"/>
                <a:gd name="T25" fmla="*/ 787298 h 852221"/>
                <a:gd name="T26" fmla="*/ 925372 w 1591055"/>
                <a:gd name="T27" fmla="*/ 163677 h 852221"/>
                <a:gd name="T28" fmla="*/ 575157 w 1591055"/>
                <a:gd name="T29" fmla="*/ 141732 h 852221"/>
                <a:gd name="T30" fmla="*/ 695858 w 1591055"/>
                <a:gd name="T31" fmla="*/ 225857 h 852221"/>
                <a:gd name="T32" fmla="*/ 687742 w 1591055"/>
                <a:gd name="T33" fmla="*/ 233858 h 852221"/>
                <a:gd name="T34" fmla="*/ 677570 w 1591055"/>
                <a:gd name="T35" fmla="*/ 240487 h 852221"/>
                <a:gd name="T36" fmla="*/ 567131 w 1591055"/>
                <a:gd name="T37" fmla="*/ 526288 h 852221"/>
                <a:gd name="T38" fmla="*/ 398780 w 1591055"/>
                <a:gd name="T39" fmla="*/ 720039 h 852221"/>
                <a:gd name="T40" fmla="*/ 159105 w 1591055"/>
                <a:gd name="T41" fmla="*/ 852221 h 852221"/>
                <a:gd name="T42" fmla="*/ 117386 w 1591055"/>
                <a:gd name="T43" fmla="*/ 792099 h 852221"/>
                <a:gd name="T44" fmla="*/ 69494 w 1591055"/>
                <a:gd name="T45" fmla="*/ 736092 h 852221"/>
                <a:gd name="T46" fmla="*/ 361645 w 1591055"/>
                <a:gd name="T47" fmla="*/ 554469 h 852221"/>
                <a:gd name="T48" fmla="*/ 505663 w 1591055"/>
                <a:gd name="T49" fmla="*/ 281635 h 852221"/>
                <a:gd name="T50" fmla="*/ 0 w 1591055"/>
                <a:gd name="T51" fmla="*/ 281635 h 852221"/>
                <a:gd name="T52" fmla="*/ 0 w 1591055"/>
                <a:gd name="T53" fmla="*/ 147218 h 852221"/>
                <a:gd name="T54" fmla="*/ 566927 w 1591055"/>
                <a:gd name="T55" fmla="*/ 147218 h 852221"/>
                <a:gd name="T56" fmla="*/ 575157 w 1591055"/>
                <a:gd name="T57" fmla="*/ 141732 h 852221"/>
                <a:gd name="T58" fmla="*/ 702258 w 1591055"/>
                <a:gd name="T59" fmla="*/ 36576 h 852221"/>
                <a:gd name="T60" fmla="*/ 658939 w 1591055"/>
                <a:gd name="T61" fmla="*/ 54521 h 852221"/>
                <a:gd name="T62" fmla="*/ 640994 w 1591055"/>
                <a:gd name="T63" fmla="*/ 97841 h 852221"/>
                <a:gd name="T64" fmla="*/ 658939 w 1591055"/>
                <a:gd name="T65" fmla="*/ 141160 h 852221"/>
                <a:gd name="T66" fmla="*/ 702258 w 1591055"/>
                <a:gd name="T67" fmla="*/ 159105 h 852221"/>
                <a:gd name="T68" fmla="*/ 746264 w 1591055"/>
                <a:gd name="T69" fmla="*/ 140475 h 852221"/>
                <a:gd name="T70" fmla="*/ 763523 w 1591055"/>
                <a:gd name="T71" fmla="*/ 97841 h 852221"/>
                <a:gd name="T72" fmla="*/ 745578 w 1591055"/>
                <a:gd name="T73" fmla="*/ 54521 h 852221"/>
                <a:gd name="T74" fmla="*/ 702258 w 1591055"/>
                <a:gd name="T75" fmla="*/ 36576 h 852221"/>
                <a:gd name="T76" fmla="*/ 702258 w 1591055"/>
                <a:gd name="T77" fmla="*/ 0 h 852221"/>
                <a:gd name="T78" fmla="*/ 771410 w 1591055"/>
                <a:gd name="T79" fmla="*/ 28689 h 852221"/>
                <a:gd name="T80" fmla="*/ 800100 w 1591055"/>
                <a:gd name="T81" fmla="*/ 97841 h 852221"/>
                <a:gd name="T82" fmla="*/ 771410 w 1591055"/>
                <a:gd name="T83" fmla="*/ 166992 h 852221"/>
                <a:gd name="T84" fmla="*/ 702258 w 1591055"/>
                <a:gd name="T85" fmla="*/ 195681 h 852221"/>
                <a:gd name="T86" fmla="*/ 633107 w 1591055"/>
                <a:gd name="T87" fmla="*/ 166992 h 852221"/>
                <a:gd name="T88" fmla="*/ 604418 w 1591055"/>
                <a:gd name="T89" fmla="*/ 97841 h 852221"/>
                <a:gd name="T90" fmla="*/ 633793 w 1591055"/>
                <a:gd name="T91" fmla="*/ 28003 h 852221"/>
                <a:gd name="T92" fmla="*/ 702258 w 1591055"/>
                <a:gd name="T93" fmla="*/ 0 h 85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1055" h="852221">
                  <a:moveTo>
                    <a:pt x="1063447" y="292608"/>
                  </a:moveTo>
                  <a:lnTo>
                    <a:pt x="1063447" y="608076"/>
                  </a:lnTo>
                  <a:lnTo>
                    <a:pt x="1447495" y="608076"/>
                  </a:lnTo>
                  <a:lnTo>
                    <a:pt x="1447495" y="292608"/>
                  </a:lnTo>
                  <a:lnTo>
                    <a:pt x="1063447" y="292608"/>
                  </a:lnTo>
                  <a:close/>
                  <a:moveTo>
                    <a:pt x="925372" y="163677"/>
                  </a:moveTo>
                  <a:lnTo>
                    <a:pt x="1591055" y="163677"/>
                  </a:lnTo>
                  <a:lnTo>
                    <a:pt x="1591055" y="786384"/>
                  </a:lnTo>
                  <a:lnTo>
                    <a:pt x="1448409" y="786384"/>
                  </a:lnTo>
                  <a:lnTo>
                    <a:pt x="1448409" y="737006"/>
                  </a:lnTo>
                  <a:lnTo>
                    <a:pt x="1064361" y="737006"/>
                  </a:lnTo>
                  <a:lnTo>
                    <a:pt x="1064361" y="787298"/>
                  </a:lnTo>
                  <a:lnTo>
                    <a:pt x="925372" y="787298"/>
                  </a:lnTo>
                  <a:lnTo>
                    <a:pt x="925372" y="163677"/>
                  </a:lnTo>
                  <a:close/>
                  <a:moveTo>
                    <a:pt x="575157" y="141732"/>
                  </a:moveTo>
                  <a:lnTo>
                    <a:pt x="695858" y="225857"/>
                  </a:lnTo>
                  <a:cubicBezTo>
                    <a:pt x="693553" y="228638"/>
                    <a:pt x="690847" y="231305"/>
                    <a:pt x="687742" y="233858"/>
                  </a:cubicBezTo>
                  <a:cubicBezTo>
                    <a:pt x="684637" y="236410"/>
                    <a:pt x="681246" y="238620"/>
                    <a:pt x="677570" y="240487"/>
                  </a:cubicBezTo>
                  <a:cubicBezTo>
                    <a:pt x="649291" y="353636"/>
                    <a:pt x="612478" y="448902"/>
                    <a:pt x="567131" y="526288"/>
                  </a:cubicBezTo>
                  <a:cubicBezTo>
                    <a:pt x="521783" y="603673"/>
                    <a:pt x="465666" y="668257"/>
                    <a:pt x="398780" y="720039"/>
                  </a:cubicBezTo>
                  <a:cubicBezTo>
                    <a:pt x="331893" y="771821"/>
                    <a:pt x="252001" y="815882"/>
                    <a:pt x="159105" y="852221"/>
                  </a:cubicBezTo>
                  <a:cubicBezTo>
                    <a:pt x="148342" y="834009"/>
                    <a:pt x="134435" y="813968"/>
                    <a:pt x="117386" y="792099"/>
                  </a:cubicBezTo>
                  <a:cubicBezTo>
                    <a:pt x="100336" y="770229"/>
                    <a:pt x="84372" y="751560"/>
                    <a:pt x="69494" y="736092"/>
                  </a:cubicBezTo>
                  <a:cubicBezTo>
                    <a:pt x="189852" y="691153"/>
                    <a:pt x="287235" y="630612"/>
                    <a:pt x="361645" y="554469"/>
                  </a:cubicBezTo>
                  <a:cubicBezTo>
                    <a:pt x="436054" y="478326"/>
                    <a:pt x="484060" y="387382"/>
                    <a:pt x="505663" y="281635"/>
                  </a:cubicBezTo>
                  <a:lnTo>
                    <a:pt x="0" y="281635"/>
                  </a:lnTo>
                  <a:lnTo>
                    <a:pt x="0" y="147218"/>
                  </a:lnTo>
                  <a:lnTo>
                    <a:pt x="566927" y="147218"/>
                  </a:lnTo>
                  <a:lnTo>
                    <a:pt x="575157" y="141732"/>
                  </a:lnTo>
                  <a:close/>
                  <a:moveTo>
                    <a:pt x="702258" y="36576"/>
                  </a:moveTo>
                  <a:cubicBezTo>
                    <a:pt x="684904" y="37014"/>
                    <a:pt x="670464" y="42996"/>
                    <a:pt x="658939" y="54521"/>
                  </a:cubicBezTo>
                  <a:cubicBezTo>
                    <a:pt x="647414" y="66046"/>
                    <a:pt x="641432" y="80486"/>
                    <a:pt x="640994" y="97841"/>
                  </a:cubicBezTo>
                  <a:cubicBezTo>
                    <a:pt x="641432" y="115195"/>
                    <a:pt x="647414" y="129635"/>
                    <a:pt x="658939" y="141160"/>
                  </a:cubicBezTo>
                  <a:cubicBezTo>
                    <a:pt x="670464" y="152686"/>
                    <a:pt x="684904" y="158667"/>
                    <a:pt x="702258" y="159105"/>
                  </a:cubicBezTo>
                  <a:cubicBezTo>
                    <a:pt x="720413" y="158553"/>
                    <a:pt x="735082" y="152343"/>
                    <a:pt x="746264" y="140475"/>
                  </a:cubicBezTo>
                  <a:cubicBezTo>
                    <a:pt x="757446" y="128606"/>
                    <a:pt x="763199" y="114395"/>
                    <a:pt x="763523" y="97841"/>
                  </a:cubicBezTo>
                  <a:cubicBezTo>
                    <a:pt x="763085" y="80486"/>
                    <a:pt x="757103" y="66046"/>
                    <a:pt x="745578" y="54521"/>
                  </a:cubicBezTo>
                  <a:cubicBezTo>
                    <a:pt x="734053" y="42996"/>
                    <a:pt x="719613" y="37014"/>
                    <a:pt x="702258" y="36576"/>
                  </a:cubicBezTo>
                  <a:close/>
                  <a:moveTo>
                    <a:pt x="702258" y="0"/>
                  </a:moveTo>
                  <a:cubicBezTo>
                    <a:pt x="729938" y="705"/>
                    <a:pt x="752989" y="10268"/>
                    <a:pt x="771410" y="28689"/>
                  </a:cubicBezTo>
                  <a:cubicBezTo>
                    <a:pt x="789832" y="47111"/>
                    <a:pt x="799394" y="70161"/>
                    <a:pt x="800100" y="97841"/>
                  </a:cubicBezTo>
                  <a:cubicBezTo>
                    <a:pt x="799394" y="125520"/>
                    <a:pt x="789832" y="148571"/>
                    <a:pt x="771410" y="166992"/>
                  </a:cubicBezTo>
                  <a:cubicBezTo>
                    <a:pt x="752989" y="185413"/>
                    <a:pt x="729938" y="194977"/>
                    <a:pt x="702258" y="195681"/>
                  </a:cubicBezTo>
                  <a:cubicBezTo>
                    <a:pt x="674579" y="194977"/>
                    <a:pt x="651528" y="185413"/>
                    <a:pt x="633107" y="166992"/>
                  </a:cubicBezTo>
                  <a:cubicBezTo>
                    <a:pt x="614686" y="148571"/>
                    <a:pt x="605123" y="125520"/>
                    <a:pt x="604418" y="97841"/>
                  </a:cubicBezTo>
                  <a:cubicBezTo>
                    <a:pt x="605237" y="69361"/>
                    <a:pt x="615029" y="46082"/>
                    <a:pt x="633793" y="28003"/>
                  </a:cubicBezTo>
                  <a:cubicBezTo>
                    <a:pt x="652557" y="9925"/>
                    <a:pt x="675379" y="590"/>
                    <a:pt x="702258" y="0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100" name="グループ化 15"/>
            <p:cNvGrpSpPr>
              <a:grpSpLocks/>
            </p:cNvGrpSpPr>
            <p:nvPr/>
          </p:nvGrpSpPr>
          <p:grpSpPr bwMode="auto">
            <a:xfrm>
              <a:off x="2114508" y="1325563"/>
              <a:ext cx="4400479" cy="400980"/>
              <a:chOff x="0" y="0"/>
              <a:chExt cx="7337468" cy="668371"/>
            </a:xfrm>
          </p:grpSpPr>
          <p:sp>
            <p:nvSpPr>
              <p:cNvPr id="2101" name="テキスト ボックス 13"/>
              <p:cNvSpPr>
                <a:spLocks/>
              </p:cNvSpPr>
              <p:nvPr/>
            </p:nvSpPr>
            <p:spPr bwMode="auto">
              <a:xfrm>
                <a:off x="5699912" y="0"/>
                <a:ext cx="1637556" cy="665708"/>
              </a:xfrm>
              <a:custGeom>
                <a:avLst/>
                <a:gdLst>
                  <a:gd name="T0" fmla="*/ 1387078 w 1637556"/>
                  <a:gd name="T1" fmla="*/ 292447 h 665708"/>
                  <a:gd name="T2" fmla="*/ 1300683 w 1637556"/>
                  <a:gd name="T3" fmla="*/ 344686 h 665708"/>
                  <a:gd name="T4" fmla="*/ 1271885 w 1637556"/>
                  <a:gd name="T5" fmla="*/ 451396 h 665708"/>
                  <a:gd name="T6" fmla="*/ 1294433 w 1637556"/>
                  <a:gd name="T7" fmla="*/ 516806 h 665708"/>
                  <a:gd name="T8" fmla="*/ 1349574 w 1637556"/>
                  <a:gd name="T9" fmla="*/ 542925 h 665708"/>
                  <a:gd name="T10" fmla="*/ 1430387 w 1637556"/>
                  <a:gd name="T11" fmla="*/ 490910 h 665708"/>
                  <a:gd name="T12" fmla="*/ 1460302 w 1637556"/>
                  <a:gd name="T13" fmla="*/ 375493 h 665708"/>
                  <a:gd name="T14" fmla="*/ 1437531 w 1637556"/>
                  <a:gd name="T15" fmla="*/ 310976 h 665708"/>
                  <a:gd name="T16" fmla="*/ 1387078 w 1637556"/>
                  <a:gd name="T17" fmla="*/ 292447 h 665708"/>
                  <a:gd name="T18" fmla="*/ 1393776 w 1637556"/>
                  <a:gd name="T19" fmla="*/ 170111 h 665708"/>
                  <a:gd name="T20" fmla="*/ 1579290 w 1637556"/>
                  <a:gd name="T21" fmla="*/ 234404 h 665708"/>
                  <a:gd name="T22" fmla="*/ 1637556 w 1637556"/>
                  <a:gd name="T23" fmla="*/ 384870 h 665708"/>
                  <a:gd name="T24" fmla="*/ 1604070 w 1637556"/>
                  <a:gd name="T25" fmla="*/ 518368 h 665708"/>
                  <a:gd name="T26" fmla="*/ 1503388 w 1637556"/>
                  <a:gd name="T27" fmla="*/ 625971 h 665708"/>
                  <a:gd name="T28" fmla="*/ 1337965 w 1637556"/>
                  <a:gd name="T29" fmla="*/ 665708 h 665708"/>
                  <a:gd name="T30" fmla="*/ 1154013 w 1637556"/>
                  <a:gd name="T31" fmla="*/ 604317 h 665708"/>
                  <a:gd name="T32" fmla="*/ 1094631 w 1637556"/>
                  <a:gd name="T33" fmla="*/ 451396 h 665708"/>
                  <a:gd name="T34" fmla="*/ 1130126 w 1637556"/>
                  <a:gd name="T35" fmla="*/ 312539 h 665708"/>
                  <a:gd name="T36" fmla="*/ 1233041 w 1637556"/>
                  <a:gd name="T37" fmla="*/ 207838 h 665708"/>
                  <a:gd name="T38" fmla="*/ 1393776 w 1637556"/>
                  <a:gd name="T39" fmla="*/ 170111 h 665708"/>
                  <a:gd name="T40" fmla="*/ 1045666 w 1637556"/>
                  <a:gd name="T41" fmla="*/ 170111 h 665708"/>
                  <a:gd name="T42" fmla="*/ 1108174 w 1637556"/>
                  <a:gd name="T43" fmla="*/ 184398 h 665708"/>
                  <a:gd name="T44" fmla="*/ 1041202 w 1637556"/>
                  <a:gd name="T45" fmla="*/ 324594 h 665708"/>
                  <a:gd name="T46" fmla="*/ 1003697 w 1637556"/>
                  <a:gd name="T47" fmla="*/ 319683 h 665708"/>
                  <a:gd name="T48" fmla="*/ 918865 w 1637556"/>
                  <a:gd name="T49" fmla="*/ 357187 h 665708"/>
                  <a:gd name="T50" fmla="*/ 868412 w 1637556"/>
                  <a:gd name="T51" fmla="*/ 477292 h 665708"/>
                  <a:gd name="T52" fmla="*/ 830907 w 1637556"/>
                  <a:gd name="T53" fmla="*/ 654546 h 665708"/>
                  <a:gd name="T54" fmla="*/ 648742 w 1637556"/>
                  <a:gd name="T55" fmla="*/ 654546 h 665708"/>
                  <a:gd name="T56" fmla="*/ 749647 w 1637556"/>
                  <a:gd name="T57" fmla="*/ 180826 h 665708"/>
                  <a:gd name="T58" fmla="*/ 919758 w 1637556"/>
                  <a:gd name="T59" fmla="*/ 180826 h 665708"/>
                  <a:gd name="T60" fmla="*/ 898773 w 1637556"/>
                  <a:gd name="T61" fmla="*/ 274141 h 665708"/>
                  <a:gd name="T62" fmla="*/ 900559 w 1637556"/>
                  <a:gd name="T63" fmla="*/ 275927 h 665708"/>
                  <a:gd name="T64" fmla="*/ 975122 w 1637556"/>
                  <a:gd name="T65" fmla="*/ 191542 h 665708"/>
                  <a:gd name="T66" fmla="*/ 1045666 w 1637556"/>
                  <a:gd name="T67" fmla="*/ 170111 h 665708"/>
                  <a:gd name="T68" fmla="*/ 317450 w 1637556"/>
                  <a:gd name="T69" fmla="*/ 129480 h 665708"/>
                  <a:gd name="T70" fmla="*/ 283517 w 1637556"/>
                  <a:gd name="T71" fmla="*/ 283518 h 665708"/>
                  <a:gd name="T72" fmla="*/ 351830 w 1637556"/>
                  <a:gd name="T73" fmla="*/ 283518 h 665708"/>
                  <a:gd name="T74" fmla="*/ 430188 w 1637556"/>
                  <a:gd name="T75" fmla="*/ 255389 h 665708"/>
                  <a:gd name="T76" fmla="*/ 460772 w 1637556"/>
                  <a:gd name="T77" fmla="*/ 188416 h 665708"/>
                  <a:gd name="T78" fmla="*/ 396924 w 1637556"/>
                  <a:gd name="T79" fmla="*/ 129480 h 665708"/>
                  <a:gd name="T80" fmla="*/ 317450 w 1637556"/>
                  <a:gd name="T81" fmla="*/ 129480 h 665708"/>
                  <a:gd name="T82" fmla="*/ 141535 w 1637556"/>
                  <a:gd name="T83" fmla="*/ 0 h 665708"/>
                  <a:gd name="T84" fmla="*/ 438894 w 1637556"/>
                  <a:gd name="T85" fmla="*/ 0 h 665708"/>
                  <a:gd name="T86" fmla="*/ 565472 w 1637556"/>
                  <a:gd name="T87" fmla="*/ 19869 h 665708"/>
                  <a:gd name="T88" fmla="*/ 630436 w 1637556"/>
                  <a:gd name="T89" fmla="*/ 78804 h 665708"/>
                  <a:gd name="T90" fmla="*/ 652760 w 1637556"/>
                  <a:gd name="T91" fmla="*/ 174575 h 665708"/>
                  <a:gd name="T92" fmla="*/ 612800 w 1637556"/>
                  <a:gd name="T93" fmla="*/ 305619 h 665708"/>
                  <a:gd name="T94" fmla="*/ 512341 w 1637556"/>
                  <a:gd name="T95" fmla="*/ 387995 h 665708"/>
                  <a:gd name="T96" fmla="*/ 344686 w 1637556"/>
                  <a:gd name="T97" fmla="*/ 412998 h 665708"/>
                  <a:gd name="T98" fmla="*/ 254942 w 1637556"/>
                  <a:gd name="T99" fmla="*/ 412998 h 665708"/>
                  <a:gd name="T100" fmla="*/ 204043 w 1637556"/>
                  <a:gd name="T101" fmla="*/ 654546 h 665708"/>
                  <a:gd name="T102" fmla="*/ 0 w 1637556"/>
                  <a:gd name="T103" fmla="*/ 654546 h 665708"/>
                  <a:gd name="T104" fmla="*/ 141535 w 1637556"/>
                  <a:gd name="T105" fmla="*/ 0 h 665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7556" h="665708">
                    <a:moveTo>
                      <a:pt x="1387078" y="292447"/>
                    </a:moveTo>
                    <a:cubicBezTo>
                      <a:pt x="1348681" y="292447"/>
                      <a:pt x="1319882" y="309860"/>
                      <a:pt x="1300683" y="344686"/>
                    </a:cubicBezTo>
                    <a:cubicBezTo>
                      <a:pt x="1281485" y="379512"/>
                      <a:pt x="1271885" y="415082"/>
                      <a:pt x="1271885" y="451396"/>
                    </a:cubicBezTo>
                    <a:cubicBezTo>
                      <a:pt x="1271885" y="477589"/>
                      <a:pt x="1279401" y="499393"/>
                      <a:pt x="1294433" y="516806"/>
                    </a:cubicBezTo>
                    <a:cubicBezTo>
                      <a:pt x="1309464" y="534219"/>
                      <a:pt x="1327845" y="542925"/>
                      <a:pt x="1349574" y="542925"/>
                    </a:cubicBezTo>
                    <a:cubicBezTo>
                      <a:pt x="1383506" y="542925"/>
                      <a:pt x="1410444" y="525587"/>
                      <a:pt x="1430387" y="490910"/>
                    </a:cubicBezTo>
                    <a:cubicBezTo>
                      <a:pt x="1450330" y="456233"/>
                      <a:pt x="1460302" y="417761"/>
                      <a:pt x="1460302" y="375493"/>
                    </a:cubicBezTo>
                    <a:cubicBezTo>
                      <a:pt x="1460302" y="344835"/>
                      <a:pt x="1452712" y="323329"/>
                      <a:pt x="1437531" y="310976"/>
                    </a:cubicBezTo>
                    <a:cubicBezTo>
                      <a:pt x="1422351" y="298624"/>
                      <a:pt x="1405533" y="292447"/>
                      <a:pt x="1387078" y="292447"/>
                    </a:cubicBezTo>
                    <a:close/>
                    <a:moveTo>
                      <a:pt x="1393776" y="170111"/>
                    </a:moveTo>
                    <a:cubicBezTo>
                      <a:pt x="1478608" y="170111"/>
                      <a:pt x="1540446" y="191542"/>
                      <a:pt x="1579290" y="234404"/>
                    </a:cubicBezTo>
                    <a:cubicBezTo>
                      <a:pt x="1618134" y="277267"/>
                      <a:pt x="1637556" y="327422"/>
                      <a:pt x="1637556" y="384870"/>
                    </a:cubicBezTo>
                    <a:cubicBezTo>
                      <a:pt x="1637556" y="428625"/>
                      <a:pt x="1626394" y="473125"/>
                      <a:pt x="1604070" y="518368"/>
                    </a:cubicBezTo>
                    <a:cubicBezTo>
                      <a:pt x="1581746" y="563612"/>
                      <a:pt x="1548185" y="599480"/>
                      <a:pt x="1503388" y="625971"/>
                    </a:cubicBezTo>
                    <a:cubicBezTo>
                      <a:pt x="1458590" y="652463"/>
                      <a:pt x="1403449" y="665708"/>
                      <a:pt x="1337965" y="665708"/>
                    </a:cubicBezTo>
                    <a:cubicBezTo>
                      <a:pt x="1254919" y="665708"/>
                      <a:pt x="1193602" y="645244"/>
                      <a:pt x="1154013" y="604317"/>
                    </a:cubicBezTo>
                    <a:cubicBezTo>
                      <a:pt x="1114425" y="563389"/>
                      <a:pt x="1094631" y="512415"/>
                      <a:pt x="1094631" y="451396"/>
                    </a:cubicBezTo>
                    <a:cubicBezTo>
                      <a:pt x="1094631" y="403473"/>
                      <a:pt x="1106463" y="357187"/>
                      <a:pt x="1130126" y="312539"/>
                    </a:cubicBezTo>
                    <a:cubicBezTo>
                      <a:pt x="1153790" y="267891"/>
                      <a:pt x="1188095" y="232990"/>
                      <a:pt x="1233041" y="207838"/>
                    </a:cubicBezTo>
                    <a:cubicBezTo>
                      <a:pt x="1277987" y="182687"/>
                      <a:pt x="1331565" y="170111"/>
                      <a:pt x="1393776" y="170111"/>
                    </a:cubicBezTo>
                    <a:close/>
                    <a:moveTo>
                      <a:pt x="1045666" y="170111"/>
                    </a:moveTo>
                    <a:cubicBezTo>
                      <a:pt x="1065014" y="170111"/>
                      <a:pt x="1085850" y="174873"/>
                      <a:pt x="1108174" y="184398"/>
                    </a:cubicBezTo>
                    <a:lnTo>
                      <a:pt x="1041202" y="324594"/>
                    </a:lnTo>
                    <a:cubicBezTo>
                      <a:pt x="1027212" y="321320"/>
                      <a:pt x="1014710" y="319683"/>
                      <a:pt x="1003697" y="319683"/>
                    </a:cubicBezTo>
                    <a:cubicBezTo>
                      <a:pt x="968871" y="319683"/>
                      <a:pt x="940594" y="332184"/>
                      <a:pt x="918865" y="357187"/>
                    </a:cubicBezTo>
                    <a:cubicBezTo>
                      <a:pt x="897136" y="382191"/>
                      <a:pt x="880318" y="422225"/>
                      <a:pt x="868412" y="477292"/>
                    </a:cubicBezTo>
                    <a:lnTo>
                      <a:pt x="830907" y="654546"/>
                    </a:lnTo>
                    <a:lnTo>
                      <a:pt x="648742" y="654546"/>
                    </a:lnTo>
                    <a:lnTo>
                      <a:pt x="749647" y="180826"/>
                    </a:lnTo>
                    <a:lnTo>
                      <a:pt x="919758" y="180826"/>
                    </a:lnTo>
                    <a:lnTo>
                      <a:pt x="898773" y="274141"/>
                    </a:lnTo>
                    <a:lnTo>
                      <a:pt x="900559" y="275927"/>
                    </a:lnTo>
                    <a:cubicBezTo>
                      <a:pt x="928836" y="233958"/>
                      <a:pt x="953691" y="205829"/>
                      <a:pt x="975122" y="191542"/>
                    </a:cubicBezTo>
                    <a:cubicBezTo>
                      <a:pt x="996553" y="177254"/>
                      <a:pt x="1020068" y="170111"/>
                      <a:pt x="1045666" y="170111"/>
                    </a:cubicBezTo>
                    <a:close/>
                    <a:moveTo>
                      <a:pt x="317450" y="129480"/>
                    </a:moveTo>
                    <a:lnTo>
                      <a:pt x="283517" y="283518"/>
                    </a:lnTo>
                    <a:lnTo>
                      <a:pt x="351830" y="283518"/>
                    </a:lnTo>
                    <a:cubicBezTo>
                      <a:pt x="383679" y="283518"/>
                      <a:pt x="409798" y="274141"/>
                      <a:pt x="430188" y="255389"/>
                    </a:cubicBezTo>
                    <a:cubicBezTo>
                      <a:pt x="450577" y="236637"/>
                      <a:pt x="460772" y="214312"/>
                      <a:pt x="460772" y="188416"/>
                    </a:cubicBezTo>
                    <a:cubicBezTo>
                      <a:pt x="460772" y="149126"/>
                      <a:pt x="439489" y="129480"/>
                      <a:pt x="396924" y="129480"/>
                    </a:cubicBezTo>
                    <a:lnTo>
                      <a:pt x="317450" y="129480"/>
                    </a:lnTo>
                    <a:close/>
                    <a:moveTo>
                      <a:pt x="141535" y="0"/>
                    </a:moveTo>
                    <a:lnTo>
                      <a:pt x="438894" y="0"/>
                    </a:lnTo>
                    <a:cubicBezTo>
                      <a:pt x="494853" y="0"/>
                      <a:pt x="537046" y="6623"/>
                      <a:pt x="565472" y="19869"/>
                    </a:cubicBezTo>
                    <a:cubicBezTo>
                      <a:pt x="593898" y="33114"/>
                      <a:pt x="615553" y="52760"/>
                      <a:pt x="630436" y="78804"/>
                    </a:cubicBezTo>
                    <a:cubicBezTo>
                      <a:pt x="645319" y="104849"/>
                      <a:pt x="652760" y="136773"/>
                      <a:pt x="652760" y="174575"/>
                    </a:cubicBezTo>
                    <a:cubicBezTo>
                      <a:pt x="652760" y="223689"/>
                      <a:pt x="639440" y="267370"/>
                      <a:pt x="612800" y="305619"/>
                    </a:cubicBezTo>
                    <a:cubicBezTo>
                      <a:pt x="586159" y="343867"/>
                      <a:pt x="552673" y="371326"/>
                      <a:pt x="512341" y="387995"/>
                    </a:cubicBezTo>
                    <a:cubicBezTo>
                      <a:pt x="472008" y="404664"/>
                      <a:pt x="416123" y="412998"/>
                      <a:pt x="344686" y="412998"/>
                    </a:cubicBezTo>
                    <a:lnTo>
                      <a:pt x="254942" y="412998"/>
                    </a:lnTo>
                    <a:lnTo>
                      <a:pt x="204043" y="654546"/>
                    </a:lnTo>
                    <a:lnTo>
                      <a:pt x="0" y="654546"/>
                    </a:lnTo>
                    <a:lnTo>
                      <a:pt x="141535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" name="テキスト ボックス 11"/>
              <p:cNvSpPr>
                <a:spLocks/>
              </p:cNvSpPr>
              <p:nvPr/>
            </p:nvSpPr>
            <p:spPr bwMode="auto">
              <a:xfrm>
                <a:off x="0" y="1858"/>
                <a:ext cx="5519361" cy="666513"/>
              </a:xfrm>
              <a:custGeom>
                <a:avLst/>
                <a:gdLst>
                  <a:gd name="T0" fmla="*/ 791701 w 5756374"/>
                  <a:gd name="T1" fmla="*/ 518101 h 665708"/>
                  <a:gd name="T2" fmla="*/ 910499 w 5756374"/>
                  <a:gd name="T3" fmla="*/ 539334 h 665708"/>
                  <a:gd name="T4" fmla="*/ 4133741 w 5756374"/>
                  <a:gd name="T5" fmla="*/ 342644 h 665708"/>
                  <a:gd name="T6" fmla="*/ 4165850 w 5756374"/>
                  <a:gd name="T7" fmla="*/ 547158 h 665708"/>
                  <a:gd name="T8" fmla="*/ 4245690 w 5756374"/>
                  <a:gd name="T9" fmla="*/ 312694 h 665708"/>
                  <a:gd name="T10" fmla="*/ 4748637 w 5756374"/>
                  <a:gd name="T11" fmla="*/ 301518 h 665708"/>
                  <a:gd name="T12" fmla="*/ 4879636 w 5756374"/>
                  <a:gd name="T13" fmla="*/ 349573 h 665708"/>
                  <a:gd name="T14" fmla="*/ 3134982 w 5756374"/>
                  <a:gd name="T15" fmla="*/ 181045 h 665708"/>
                  <a:gd name="T16" fmla="*/ 3037803 w 5756374"/>
                  <a:gd name="T17" fmla="*/ 655338 h 665708"/>
                  <a:gd name="T18" fmla="*/ 5519361 w 5756374"/>
                  <a:gd name="T19" fmla="*/ 184621 h 665708"/>
                  <a:gd name="T20" fmla="*/ 5337847 w 5756374"/>
                  <a:gd name="T21" fmla="*/ 357620 h 665708"/>
                  <a:gd name="T22" fmla="*/ 5078846 w 5756374"/>
                  <a:gd name="T23" fmla="*/ 655338 h 665708"/>
                  <a:gd name="T24" fmla="*/ 5318582 w 5756374"/>
                  <a:gd name="T25" fmla="*/ 274473 h 665708"/>
                  <a:gd name="T26" fmla="*/ 5459427 w 5756374"/>
                  <a:gd name="T27" fmla="*/ 170317 h 665708"/>
                  <a:gd name="T28" fmla="*/ 5049592 w 5756374"/>
                  <a:gd name="T29" fmla="*/ 369690 h 665708"/>
                  <a:gd name="T30" fmla="*/ 4773467 w 5756374"/>
                  <a:gd name="T31" fmla="*/ 560122 h 665708"/>
                  <a:gd name="T32" fmla="*/ 4922661 w 5756374"/>
                  <a:gd name="T33" fmla="*/ 635445 h 665708"/>
                  <a:gd name="T34" fmla="*/ 4520888 w 5756374"/>
                  <a:gd name="T35" fmla="*/ 448366 h 665708"/>
                  <a:gd name="T36" fmla="*/ 4708824 w 5756374"/>
                  <a:gd name="T37" fmla="*/ 183504 h 665708"/>
                  <a:gd name="T38" fmla="*/ 3840778 w 5756374"/>
                  <a:gd name="T39" fmla="*/ 203172 h 665708"/>
                  <a:gd name="T40" fmla="*/ 3801821 w 5756374"/>
                  <a:gd name="T41" fmla="*/ 655338 h 665708"/>
                  <a:gd name="T42" fmla="*/ 3688374 w 5756374"/>
                  <a:gd name="T43" fmla="*/ 342421 h 665708"/>
                  <a:gd name="T44" fmla="*/ 3543676 w 5756374"/>
                  <a:gd name="T45" fmla="*/ 449706 h 665708"/>
                  <a:gd name="T46" fmla="*/ 3422951 w 5756374"/>
                  <a:gd name="T47" fmla="*/ 181045 h 665708"/>
                  <a:gd name="T48" fmla="*/ 3572787 w 5756374"/>
                  <a:gd name="T49" fmla="*/ 254357 h 665708"/>
                  <a:gd name="T50" fmla="*/ 1098863 w 5756374"/>
                  <a:gd name="T51" fmla="*/ 205408 h 665708"/>
                  <a:gd name="T52" fmla="*/ 1100361 w 5756374"/>
                  <a:gd name="T53" fmla="*/ 589625 h 665708"/>
                  <a:gd name="T54" fmla="*/ 935543 w 5756374"/>
                  <a:gd name="T55" fmla="*/ 601248 h 665708"/>
                  <a:gd name="T56" fmla="*/ 621316 w 5756374"/>
                  <a:gd name="T57" fmla="*/ 527042 h 665708"/>
                  <a:gd name="T58" fmla="*/ 872184 w 5756374"/>
                  <a:gd name="T59" fmla="*/ 365219 h 665708"/>
                  <a:gd name="T60" fmla="*/ 961015 w 5756374"/>
                  <a:gd name="T61" fmla="*/ 287884 h 665708"/>
                  <a:gd name="T62" fmla="*/ 833655 w 5756374"/>
                  <a:gd name="T63" fmla="*/ 329457 h 665708"/>
                  <a:gd name="T64" fmla="*/ 917991 w 5756374"/>
                  <a:gd name="T65" fmla="*/ 170317 h 665708"/>
                  <a:gd name="T66" fmla="*/ 337344 w 5756374"/>
                  <a:gd name="T67" fmla="*/ 283861 h 665708"/>
                  <a:gd name="T68" fmla="*/ 380582 w 5756374"/>
                  <a:gd name="T69" fmla="*/ 129638 h 665708"/>
                  <a:gd name="T70" fmla="*/ 1478374 w 5756374"/>
                  <a:gd name="T71" fmla="*/ 181045 h 665708"/>
                  <a:gd name="T72" fmla="*/ 1450976 w 5756374"/>
                  <a:gd name="T73" fmla="*/ 311129 h 665708"/>
                  <a:gd name="T74" fmla="*/ 1454830 w 5756374"/>
                  <a:gd name="T75" fmla="*/ 533747 h 665708"/>
                  <a:gd name="T76" fmla="*/ 1367068 w 5756374"/>
                  <a:gd name="T77" fmla="*/ 666513 h 665708"/>
                  <a:gd name="T78" fmla="*/ 1245060 w 5756374"/>
                  <a:gd name="T79" fmla="*/ 473399 h 665708"/>
                  <a:gd name="T80" fmla="*/ 1240778 w 5756374"/>
                  <a:gd name="T81" fmla="*/ 181045 h 665708"/>
                  <a:gd name="T82" fmla="*/ 1514335 w 5756374"/>
                  <a:gd name="T83" fmla="*/ 5364 h 665708"/>
                  <a:gd name="T84" fmla="*/ 4387177 w 5756374"/>
                  <a:gd name="T85" fmla="*/ 655338 h 665708"/>
                  <a:gd name="T86" fmla="*/ 4232633 w 5756374"/>
                  <a:gd name="T87" fmla="*/ 605718 h 665708"/>
                  <a:gd name="T88" fmla="*/ 3977271 w 5756374"/>
                  <a:gd name="T89" fmla="*/ 613093 h 665708"/>
                  <a:gd name="T90" fmla="*/ 4153006 w 5756374"/>
                  <a:gd name="T91" fmla="*/ 169423 h 665708"/>
                  <a:gd name="T92" fmla="*/ 3171799 w 5756374"/>
                  <a:gd name="T93" fmla="*/ 0 h 665708"/>
                  <a:gd name="T94" fmla="*/ 3147397 w 5756374"/>
                  <a:gd name="T95" fmla="*/ 125167 h 665708"/>
                  <a:gd name="T96" fmla="*/ 3074049 w 5756374"/>
                  <a:gd name="T97" fmla="*/ 0 h 665708"/>
                  <a:gd name="T98" fmla="*/ 2732853 w 5756374"/>
                  <a:gd name="T99" fmla="*/ 257039 h 665708"/>
                  <a:gd name="T100" fmla="*/ 2703742 w 5756374"/>
                  <a:gd name="T101" fmla="*/ 389805 h 665708"/>
                  <a:gd name="T102" fmla="*/ 2592435 w 5756374"/>
                  <a:gd name="T103" fmla="*/ 0 h 665708"/>
                  <a:gd name="T104" fmla="*/ 1832557 w 5756374"/>
                  <a:gd name="T105" fmla="*/ 236923 h 665708"/>
                  <a:gd name="T106" fmla="*/ 2087491 w 5756374"/>
                  <a:gd name="T107" fmla="*/ 203396 h 665708"/>
                  <a:gd name="T108" fmla="*/ 2048320 w 5756374"/>
                  <a:gd name="T109" fmla="*/ 655338 h 665708"/>
                  <a:gd name="T110" fmla="*/ 1934872 w 5756374"/>
                  <a:gd name="T111" fmla="*/ 342421 h 665708"/>
                  <a:gd name="T112" fmla="*/ 1790175 w 5756374"/>
                  <a:gd name="T113" fmla="*/ 449706 h 665708"/>
                  <a:gd name="T114" fmla="*/ 1707124 w 5756374"/>
                  <a:gd name="T115" fmla="*/ 0 h 665708"/>
                  <a:gd name="T116" fmla="*/ 542189 w 5756374"/>
                  <a:gd name="T117" fmla="*/ 19893 h 665708"/>
                  <a:gd name="T118" fmla="*/ 587569 w 5756374"/>
                  <a:gd name="T119" fmla="*/ 305989 h 665708"/>
                  <a:gd name="T120" fmla="*/ 244446 w 5756374"/>
                  <a:gd name="T121" fmla="*/ 413497 h 665708"/>
                  <a:gd name="T122" fmla="*/ 135708 w 5756374"/>
                  <a:gd name="T123" fmla="*/ 0 h 6657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756374" h="665708">
                    <a:moveTo>
                      <a:pt x="994916" y="442466"/>
                    </a:moveTo>
                    <a:cubicBezTo>
                      <a:pt x="911274" y="456456"/>
                      <a:pt x="862161" y="468809"/>
                      <a:pt x="847576" y="479524"/>
                    </a:cubicBezTo>
                    <a:cubicBezTo>
                      <a:pt x="832991" y="490240"/>
                      <a:pt x="825698" y="502890"/>
                      <a:pt x="825698" y="517475"/>
                    </a:cubicBezTo>
                    <a:cubicBezTo>
                      <a:pt x="825698" y="532656"/>
                      <a:pt x="830907" y="544637"/>
                      <a:pt x="841325" y="553417"/>
                    </a:cubicBezTo>
                    <a:cubicBezTo>
                      <a:pt x="851743" y="562198"/>
                      <a:pt x="865138" y="566589"/>
                      <a:pt x="881509" y="566589"/>
                    </a:cubicBezTo>
                    <a:cubicBezTo>
                      <a:pt x="904428" y="566589"/>
                      <a:pt x="927125" y="557287"/>
                      <a:pt x="949598" y="538683"/>
                    </a:cubicBezTo>
                    <a:cubicBezTo>
                      <a:pt x="972071" y="520080"/>
                      <a:pt x="987177" y="488008"/>
                      <a:pt x="994916" y="442466"/>
                    </a:cubicBezTo>
                    <a:close/>
                    <a:moveTo>
                      <a:pt x="4379565" y="291554"/>
                    </a:moveTo>
                    <a:cubicBezTo>
                      <a:pt x="4353074" y="291554"/>
                      <a:pt x="4330303" y="308446"/>
                      <a:pt x="4311253" y="342230"/>
                    </a:cubicBezTo>
                    <a:cubicBezTo>
                      <a:pt x="4292203" y="376014"/>
                      <a:pt x="4282678" y="416719"/>
                      <a:pt x="4282678" y="464344"/>
                    </a:cubicBezTo>
                    <a:cubicBezTo>
                      <a:pt x="4282678" y="491133"/>
                      <a:pt x="4288408" y="511522"/>
                      <a:pt x="4299868" y="525512"/>
                    </a:cubicBezTo>
                    <a:cubicBezTo>
                      <a:pt x="4311328" y="539502"/>
                      <a:pt x="4326285" y="546497"/>
                      <a:pt x="4344740" y="546497"/>
                    </a:cubicBezTo>
                    <a:cubicBezTo>
                      <a:pt x="4378375" y="546497"/>
                      <a:pt x="4404197" y="527670"/>
                      <a:pt x="4422205" y="490017"/>
                    </a:cubicBezTo>
                    <a:cubicBezTo>
                      <a:pt x="4440213" y="452363"/>
                      <a:pt x="4449217" y="413891"/>
                      <a:pt x="4449217" y="374600"/>
                    </a:cubicBezTo>
                    <a:cubicBezTo>
                      <a:pt x="4449217" y="346918"/>
                      <a:pt x="4442148" y="326157"/>
                      <a:pt x="4428009" y="312316"/>
                    </a:cubicBezTo>
                    <a:cubicBezTo>
                      <a:pt x="4413870" y="298475"/>
                      <a:pt x="4397722" y="291554"/>
                      <a:pt x="4379565" y="291554"/>
                    </a:cubicBezTo>
                    <a:close/>
                    <a:moveTo>
                      <a:pt x="5014169" y="275927"/>
                    </a:moveTo>
                    <a:cubicBezTo>
                      <a:pt x="4991844" y="275927"/>
                      <a:pt x="4971306" y="284336"/>
                      <a:pt x="4952554" y="301154"/>
                    </a:cubicBezTo>
                    <a:cubicBezTo>
                      <a:pt x="4933801" y="317971"/>
                      <a:pt x="4919514" y="343049"/>
                      <a:pt x="4909691" y="376386"/>
                    </a:cubicBezTo>
                    <a:lnTo>
                      <a:pt x="5086052" y="376386"/>
                    </a:lnTo>
                    <a:cubicBezTo>
                      <a:pt x="5088136" y="369838"/>
                      <a:pt x="5089178" y="360759"/>
                      <a:pt x="5089178" y="349151"/>
                    </a:cubicBezTo>
                    <a:cubicBezTo>
                      <a:pt x="5089178" y="325041"/>
                      <a:pt x="5081960" y="306809"/>
                      <a:pt x="5067523" y="294457"/>
                    </a:cubicBezTo>
                    <a:cubicBezTo>
                      <a:pt x="5053087" y="282104"/>
                      <a:pt x="5035302" y="275927"/>
                      <a:pt x="5014169" y="275927"/>
                    </a:cubicBezTo>
                    <a:close/>
                    <a:moveTo>
                      <a:pt x="3269605" y="180826"/>
                    </a:moveTo>
                    <a:lnTo>
                      <a:pt x="3452664" y="180826"/>
                    </a:lnTo>
                    <a:lnTo>
                      <a:pt x="3350865" y="654546"/>
                    </a:lnTo>
                    <a:lnTo>
                      <a:pt x="3168253" y="654546"/>
                    </a:lnTo>
                    <a:lnTo>
                      <a:pt x="3269605" y="180826"/>
                    </a:lnTo>
                    <a:close/>
                    <a:moveTo>
                      <a:pt x="5693866" y="170111"/>
                    </a:moveTo>
                    <a:cubicBezTo>
                      <a:pt x="5713214" y="170111"/>
                      <a:pt x="5734050" y="174873"/>
                      <a:pt x="5756374" y="184398"/>
                    </a:cubicBezTo>
                    <a:lnTo>
                      <a:pt x="5689402" y="324594"/>
                    </a:lnTo>
                    <a:cubicBezTo>
                      <a:pt x="5675412" y="321320"/>
                      <a:pt x="5662910" y="319683"/>
                      <a:pt x="5651897" y="319683"/>
                    </a:cubicBezTo>
                    <a:cubicBezTo>
                      <a:pt x="5617071" y="319683"/>
                      <a:pt x="5588794" y="332184"/>
                      <a:pt x="5567065" y="357188"/>
                    </a:cubicBezTo>
                    <a:cubicBezTo>
                      <a:pt x="5545336" y="382191"/>
                      <a:pt x="5528518" y="422225"/>
                      <a:pt x="5516612" y="477292"/>
                    </a:cubicBezTo>
                    <a:lnTo>
                      <a:pt x="5479108" y="654546"/>
                    </a:lnTo>
                    <a:lnTo>
                      <a:pt x="5296942" y="654546"/>
                    </a:lnTo>
                    <a:lnTo>
                      <a:pt x="5397847" y="180826"/>
                    </a:lnTo>
                    <a:lnTo>
                      <a:pt x="5567958" y="180826"/>
                    </a:lnTo>
                    <a:lnTo>
                      <a:pt x="5546973" y="274141"/>
                    </a:lnTo>
                    <a:lnTo>
                      <a:pt x="5548759" y="275927"/>
                    </a:lnTo>
                    <a:cubicBezTo>
                      <a:pt x="5577036" y="233958"/>
                      <a:pt x="5601890" y="205829"/>
                      <a:pt x="5623322" y="191542"/>
                    </a:cubicBezTo>
                    <a:cubicBezTo>
                      <a:pt x="5644753" y="177254"/>
                      <a:pt x="5668268" y="170111"/>
                      <a:pt x="5693866" y="170111"/>
                    </a:cubicBezTo>
                    <a:close/>
                    <a:moveTo>
                      <a:pt x="5018633" y="170111"/>
                    </a:moveTo>
                    <a:cubicBezTo>
                      <a:pt x="5107037" y="170111"/>
                      <a:pt x="5170438" y="189309"/>
                      <a:pt x="5208836" y="227707"/>
                    </a:cubicBezTo>
                    <a:cubicBezTo>
                      <a:pt x="5247233" y="266105"/>
                      <a:pt x="5266432" y="313283"/>
                      <a:pt x="5266432" y="369243"/>
                    </a:cubicBezTo>
                    <a:cubicBezTo>
                      <a:pt x="5266432" y="387697"/>
                      <a:pt x="5262414" y="419398"/>
                      <a:pt x="5254377" y="464344"/>
                    </a:cubicBezTo>
                    <a:lnTo>
                      <a:pt x="4893171" y="464344"/>
                    </a:lnTo>
                    <a:cubicBezTo>
                      <a:pt x="4898231" y="527745"/>
                      <a:pt x="4926658" y="559445"/>
                      <a:pt x="4978450" y="559445"/>
                    </a:cubicBezTo>
                    <a:cubicBezTo>
                      <a:pt x="5013573" y="559445"/>
                      <a:pt x="5041552" y="545158"/>
                      <a:pt x="5062388" y="516583"/>
                    </a:cubicBezTo>
                    <a:lnTo>
                      <a:pt x="5237857" y="533102"/>
                    </a:lnTo>
                    <a:cubicBezTo>
                      <a:pt x="5211366" y="580132"/>
                      <a:pt x="5176763" y="613991"/>
                      <a:pt x="5134050" y="634678"/>
                    </a:cubicBezTo>
                    <a:cubicBezTo>
                      <a:pt x="5091336" y="655365"/>
                      <a:pt x="5037832" y="665708"/>
                      <a:pt x="4973539" y="665708"/>
                    </a:cubicBezTo>
                    <a:cubicBezTo>
                      <a:pt x="4880074" y="665708"/>
                      <a:pt x="4813623" y="644649"/>
                      <a:pt x="4774183" y="602531"/>
                    </a:cubicBezTo>
                    <a:cubicBezTo>
                      <a:pt x="4734744" y="560412"/>
                      <a:pt x="4715024" y="508843"/>
                      <a:pt x="4715024" y="447824"/>
                    </a:cubicBezTo>
                    <a:cubicBezTo>
                      <a:pt x="4715024" y="405557"/>
                      <a:pt x="4724251" y="365745"/>
                      <a:pt x="4742706" y="328389"/>
                    </a:cubicBezTo>
                    <a:cubicBezTo>
                      <a:pt x="4761161" y="291033"/>
                      <a:pt x="4786164" y="259705"/>
                      <a:pt x="4817715" y="234404"/>
                    </a:cubicBezTo>
                    <a:cubicBezTo>
                      <a:pt x="4849267" y="209104"/>
                      <a:pt x="4880372" y="192063"/>
                      <a:pt x="4911031" y="183282"/>
                    </a:cubicBezTo>
                    <a:cubicBezTo>
                      <a:pt x="4941689" y="174501"/>
                      <a:pt x="4977557" y="170111"/>
                      <a:pt x="5018633" y="170111"/>
                    </a:cubicBezTo>
                    <a:close/>
                    <a:moveTo>
                      <a:pt x="3909269" y="170111"/>
                    </a:moveTo>
                    <a:cubicBezTo>
                      <a:pt x="3952131" y="170111"/>
                      <a:pt x="3984278" y="181049"/>
                      <a:pt x="4005709" y="202927"/>
                    </a:cubicBezTo>
                    <a:cubicBezTo>
                      <a:pt x="4027140" y="224805"/>
                      <a:pt x="4037856" y="251668"/>
                      <a:pt x="4037856" y="283518"/>
                    </a:cubicBezTo>
                    <a:cubicBezTo>
                      <a:pt x="4037856" y="302568"/>
                      <a:pt x="4031903" y="340072"/>
                      <a:pt x="4019997" y="396032"/>
                    </a:cubicBezTo>
                    <a:lnTo>
                      <a:pt x="3965079" y="654546"/>
                    </a:lnTo>
                    <a:lnTo>
                      <a:pt x="3782914" y="654546"/>
                    </a:lnTo>
                    <a:lnTo>
                      <a:pt x="3829794" y="434429"/>
                    </a:lnTo>
                    <a:cubicBezTo>
                      <a:pt x="3841105" y="380554"/>
                      <a:pt x="3846761" y="349746"/>
                      <a:pt x="3846761" y="342007"/>
                    </a:cubicBezTo>
                    <a:cubicBezTo>
                      <a:pt x="3846761" y="315813"/>
                      <a:pt x="3834855" y="302716"/>
                      <a:pt x="3811042" y="302716"/>
                    </a:cubicBezTo>
                    <a:cubicBezTo>
                      <a:pt x="3784253" y="302716"/>
                      <a:pt x="3760887" y="315292"/>
                      <a:pt x="3740944" y="340444"/>
                    </a:cubicBezTo>
                    <a:cubicBezTo>
                      <a:pt x="3721001" y="365596"/>
                      <a:pt x="3705969" y="401836"/>
                      <a:pt x="3695849" y="449163"/>
                    </a:cubicBezTo>
                    <a:lnTo>
                      <a:pt x="3651201" y="654546"/>
                    </a:lnTo>
                    <a:lnTo>
                      <a:pt x="3468142" y="654546"/>
                    </a:lnTo>
                    <a:lnTo>
                      <a:pt x="3569940" y="180826"/>
                    </a:lnTo>
                    <a:lnTo>
                      <a:pt x="3740051" y="180826"/>
                    </a:lnTo>
                    <a:lnTo>
                      <a:pt x="3724424" y="252264"/>
                    </a:lnTo>
                    <a:lnTo>
                      <a:pt x="3726210" y="254050"/>
                    </a:lnTo>
                    <a:cubicBezTo>
                      <a:pt x="3776216" y="198090"/>
                      <a:pt x="3837236" y="170111"/>
                      <a:pt x="3909269" y="170111"/>
                    </a:cubicBezTo>
                    <a:close/>
                    <a:moveTo>
                      <a:pt x="957411" y="170111"/>
                    </a:moveTo>
                    <a:cubicBezTo>
                      <a:pt x="1050578" y="170111"/>
                      <a:pt x="1113457" y="181794"/>
                      <a:pt x="1146051" y="205160"/>
                    </a:cubicBezTo>
                    <a:cubicBezTo>
                      <a:pt x="1178644" y="228526"/>
                      <a:pt x="1194941" y="262533"/>
                      <a:pt x="1194941" y="307181"/>
                    </a:cubicBezTo>
                    <a:cubicBezTo>
                      <a:pt x="1194941" y="336947"/>
                      <a:pt x="1186755" y="385911"/>
                      <a:pt x="1170384" y="454075"/>
                    </a:cubicBezTo>
                    <a:cubicBezTo>
                      <a:pt x="1155204" y="518666"/>
                      <a:pt x="1147613" y="563612"/>
                      <a:pt x="1147613" y="588913"/>
                    </a:cubicBezTo>
                    <a:cubicBezTo>
                      <a:pt x="1147613" y="610344"/>
                      <a:pt x="1151483" y="632222"/>
                      <a:pt x="1159222" y="654546"/>
                    </a:cubicBezTo>
                    <a:lnTo>
                      <a:pt x="981968" y="654546"/>
                    </a:lnTo>
                    <a:cubicBezTo>
                      <a:pt x="977801" y="635794"/>
                      <a:pt x="975717" y="617786"/>
                      <a:pt x="975717" y="600522"/>
                    </a:cubicBezTo>
                    <a:cubicBezTo>
                      <a:pt x="928092" y="643979"/>
                      <a:pt x="874960" y="665708"/>
                      <a:pt x="816322" y="665708"/>
                    </a:cubicBezTo>
                    <a:cubicBezTo>
                      <a:pt x="756493" y="665708"/>
                      <a:pt x="713482" y="651718"/>
                      <a:pt x="687288" y="623739"/>
                    </a:cubicBezTo>
                    <a:cubicBezTo>
                      <a:pt x="661095" y="595759"/>
                      <a:pt x="647997" y="563315"/>
                      <a:pt x="647997" y="526405"/>
                    </a:cubicBezTo>
                    <a:cubicBezTo>
                      <a:pt x="647997" y="484436"/>
                      <a:pt x="659680" y="452438"/>
                      <a:pt x="683047" y="430411"/>
                    </a:cubicBezTo>
                    <a:cubicBezTo>
                      <a:pt x="706413" y="408384"/>
                      <a:pt x="735211" y="393427"/>
                      <a:pt x="769441" y="385539"/>
                    </a:cubicBezTo>
                    <a:cubicBezTo>
                      <a:pt x="803672" y="377651"/>
                      <a:pt x="850404" y="370731"/>
                      <a:pt x="909637" y="364778"/>
                    </a:cubicBezTo>
                    <a:cubicBezTo>
                      <a:pt x="962322" y="359122"/>
                      <a:pt x="997446" y="353616"/>
                      <a:pt x="1015008" y="348258"/>
                    </a:cubicBezTo>
                    <a:cubicBezTo>
                      <a:pt x="1018580" y="334268"/>
                      <a:pt x="1020365" y="323552"/>
                      <a:pt x="1020365" y="316111"/>
                    </a:cubicBezTo>
                    <a:cubicBezTo>
                      <a:pt x="1020365" y="304205"/>
                      <a:pt x="1014338" y="294680"/>
                      <a:pt x="1002283" y="287536"/>
                    </a:cubicBezTo>
                    <a:cubicBezTo>
                      <a:pt x="990228" y="280392"/>
                      <a:pt x="974229" y="276820"/>
                      <a:pt x="954286" y="276820"/>
                    </a:cubicBezTo>
                    <a:cubicBezTo>
                      <a:pt x="933450" y="276820"/>
                      <a:pt x="916558" y="280169"/>
                      <a:pt x="903610" y="286866"/>
                    </a:cubicBezTo>
                    <a:cubicBezTo>
                      <a:pt x="890662" y="293564"/>
                      <a:pt x="879276" y="307628"/>
                      <a:pt x="869454" y="329059"/>
                    </a:cubicBezTo>
                    <a:lnTo>
                      <a:pt x="700236" y="310753"/>
                    </a:lnTo>
                    <a:cubicBezTo>
                      <a:pt x="711249" y="265807"/>
                      <a:pt x="736327" y="231130"/>
                      <a:pt x="775469" y="206722"/>
                    </a:cubicBezTo>
                    <a:cubicBezTo>
                      <a:pt x="814611" y="182314"/>
                      <a:pt x="875258" y="170111"/>
                      <a:pt x="957411" y="170111"/>
                    </a:cubicBezTo>
                    <a:close/>
                    <a:moveTo>
                      <a:pt x="317450" y="129481"/>
                    </a:moveTo>
                    <a:lnTo>
                      <a:pt x="283518" y="283518"/>
                    </a:lnTo>
                    <a:lnTo>
                      <a:pt x="351830" y="283518"/>
                    </a:lnTo>
                    <a:cubicBezTo>
                      <a:pt x="383679" y="283518"/>
                      <a:pt x="409798" y="274141"/>
                      <a:pt x="430188" y="255389"/>
                    </a:cubicBezTo>
                    <a:cubicBezTo>
                      <a:pt x="450577" y="236637"/>
                      <a:pt x="460772" y="214313"/>
                      <a:pt x="460772" y="188416"/>
                    </a:cubicBezTo>
                    <a:cubicBezTo>
                      <a:pt x="460772" y="149126"/>
                      <a:pt x="439489" y="129481"/>
                      <a:pt x="396925" y="129481"/>
                    </a:cubicBezTo>
                    <a:lnTo>
                      <a:pt x="317450" y="129481"/>
                    </a:lnTo>
                    <a:close/>
                    <a:moveTo>
                      <a:pt x="1579364" y="5358"/>
                    </a:moveTo>
                    <a:lnTo>
                      <a:pt x="1541859" y="180826"/>
                    </a:lnTo>
                    <a:lnTo>
                      <a:pt x="1636067" y="180826"/>
                    </a:lnTo>
                    <a:lnTo>
                      <a:pt x="1608385" y="310753"/>
                    </a:lnTo>
                    <a:lnTo>
                      <a:pt x="1513284" y="310753"/>
                    </a:lnTo>
                    <a:lnTo>
                      <a:pt x="1478458" y="478185"/>
                    </a:lnTo>
                    <a:cubicBezTo>
                      <a:pt x="1476077" y="485329"/>
                      <a:pt x="1474887" y="492919"/>
                      <a:pt x="1474887" y="500956"/>
                    </a:cubicBezTo>
                    <a:cubicBezTo>
                      <a:pt x="1474887" y="522387"/>
                      <a:pt x="1489025" y="533102"/>
                      <a:pt x="1517303" y="533102"/>
                    </a:cubicBezTo>
                    <a:cubicBezTo>
                      <a:pt x="1526232" y="533102"/>
                      <a:pt x="1544985" y="530275"/>
                      <a:pt x="1573560" y="524619"/>
                    </a:cubicBezTo>
                    <a:lnTo>
                      <a:pt x="1546324" y="654546"/>
                    </a:lnTo>
                    <a:cubicBezTo>
                      <a:pt x="1491555" y="661988"/>
                      <a:pt x="1451372" y="665708"/>
                      <a:pt x="1425773" y="665708"/>
                    </a:cubicBezTo>
                    <a:cubicBezTo>
                      <a:pt x="1374874" y="665708"/>
                      <a:pt x="1338783" y="653504"/>
                      <a:pt x="1317501" y="629097"/>
                    </a:cubicBezTo>
                    <a:cubicBezTo>
                      <a:pt x="1296218" y="604689"/>
                      <a:pt x="1285577" y="578049"/>
                      <a:pt x="1285577" y="549176"/>
                    </a:cubicBezTo>
                    <a:cubicBezTo>
                      <a:pt x="1285577" y="539651"/>
                      <a:pt x="1289893" y="514201"/>
                      <a:pt x="1298525" y="472827"/>
                    </a:cubicBezTo>
                    <a:lnTo>
                      <a:pt x="1332458" y="310753"/>
                    </a:lnTo>
                    <a:lnTo>
                      <a:pt x="1267271" y="310753"/>
                    </a:lnTo>
                    <a:lnTo>
                      <a:pt x="1294060" y="180826"/>
                    </a:lnTo>
                    <a:lnTo>
                      <a:pt x="1360587" y="180826"/>
                    </a:lnTo>
                    <a:lnTo>
                      <a:pt x="1376213" y="106710"/>
                    </a:lnTo>
                    <a:lnTo>
                      <a:pt x="1579364" y="5358"/>
                    </a:lnTo>
                    <a:close/>
                    <a:moveTo>
                      <a:pt x="4534049" y="0"/>
                    </a:moveTo>
                    <a:lnTo>
                      <a:pt x="4716215" y="0"/>
                    </a:lnTo>
                    <a:lnTo>
                      <a:pt x="4575572" y="654546"/>
                    </a:lnTo>
                    <a:lnTo>
                      <a:pt x="4407247" y="654546"/>
                    </a:lnTo>
                    <a:lnTo>
                      <a:pt x="4416177" y="607219"/>
                    </a:lnTo>
                    <a:lnTo>
                      <a:pt x="4414391" y="604986"/>
                    </a:lnTo>
                    <a:cubicBezTo>
                      <a:pt x="4388793" y="628799"/>
                      <a:pt x="4365650" y="644872"/>
                      <a:pt x="4344963" y="653207"/>
                    </a:cubicBezTo>
                    <a:cubicBezTo>
                      <a:pt x="4324276" y="661541"/>
                      <a:pt x="4299645" y="665708"/>
                      <a:pt x="4271070" y="665708"/>
                    </a:cubicBezTo>
                    <a:cubicBezTo>
                      <a:pt x="4217492" y="665708"/>
                      <a:pt x="4176489" y="647923"/>
                      <a:pt x="4148063" y="612353"/>
                    </a:cubicBezTo>
                    <a:cubicBezTo>
                      <a:pt x="4119637" y="576783"/>
                      <a:pt x="4105424" y="528935"/>
                      <a:pt x="4105424" y="468809"/>
                    </a:cubicBezTo>
                    <a:cubicBezTo>
                      <a:pt x="4105424" y="388441"/>
                      <a:pt x="4126781" y="318418"/>
                      <a:pt x="4169495" y="258738"/>
                    </a:cubicBezTo>
                    <a:cubicBezTo>
                      <a:pt x="4212208" y="199058"/>
                      <a:pt x="4266158" y="169218"/>
                      <a:pt x="4331345" y="169218"/>
                    </a:cubicBezTo>
                    <a:cubicBezTo>
                      <a:pt x="4398020" y="169218"/>
                      <a:pt x="4448324" y="194072"/>
                      <a:pt x="4482257" y="243781"/>
                    </a:cubicBezTo>
                    <a:lnTo>
                      <a:pt x="4534049" y="0"/>
                    </a:lnTo>
                    <a:close/>
                    <a:moveTo>
                      <a:pt x="3308003" y="0"/>
                    </a:moveTo>
                    <a:lnTo>
                      <a:pt x="3490169" y="0"/>
                    </a:lnTo>
                    <a:lnTo>
                      <a:pt x="3464272" y="125016"/>
                    </a:lnTo>
                    <a:lnTo>
                      <a:pt x="3282553" y="125016"/>
                    </a:lnTo>
                    <a:lnTo>
                      <a:pt x="3308003" y="0"/>
                    </a:lnTo>
                    <a:close/>
                    <a:moveTo>
                      <a:pt x="2703760" y="0"/>
                    </a:moveTo>
                    <a:lnTo>
                      <a:pt x="3206055" y="0"/>
                    </a:lnTo>
                    <a:lnTo>
                      <a:pt x="3175694" y="139750"/>
                    </a:lnTo>
                    <a:lnTo>
                      <a:pt x="2875657" y="139750"/>
                    </a:lnTo>
                    <a:lnTo>
                      <a:pt x="2850207" y="256729"/>
                    </a:lnTo>
                    <a:lnTo>
                      <a:pt x="3143548" y="256729"/>
                    </a:lnTo>
                    <a:lnTo>
                      <a:pt x="3114526" y="389334"/>
                    </a:lnTo>
                    <a:lnTo>
                      <a:pt x="2819846" y="389334"/>
                    </a:lnTo>
                    <a:lnTo>
                      <a:pt x="2766268" y="654546"/>
                    </a:lnTo>
                    <a:lnTo>
                      <a:pt x="2564011" y="654546"/>
                    </a:lnTo>
                    <a:lnTo>
                      <a:pt x="2703760" y="0"/>
                    </a:lnTo>
                    <a:close/>
                    <a:moveTo>
                      <a:pt x="1780431" y="0"/>
                    </a:moveTo>
                    <a:lnTo>
                      <a:pt x="1962150" y="0"/>
                    </a:lnTo>
                    <a:lnTo>
                      <a:pt x="1911251" y="236637"/>
                    </a:lnTo>
                    <a:lnTo>
                      <a:pt x="1913037" y="238423"/>
                    </a:lnTo>
                    <a:cubicBezTo>
                      <a:pt x="1957090" y="192881"/>
                      <a:pt x="2013198" y="170111"/>
                      <a:pt x="2081361" y="170111"/>
                    </a:cubicBezTo>
                    <a:cubicBezTo>
                      <a:pt x="2123926" y="170111"/>
                      <a:pt x="2155850" y="181124"/>
                      <a:pt x="2177132" y="203150"/>
                    </a:cubicBezTo>
                    <a:cubicBezTo>
                      <a:pt x="2198414" y="225177"/>
                      <a:pt x="2209056" y="251966"/>
                      <a:pt x="2209056" y="283518"/>
                    </a:cubicBezTo>
                    <a:cubicBezTo>
                      <a:pt x="2209056" y="302568"/>
                      <a:pt x="2203103" y="340072"/>
                      <a:pt x="2191196" y="396032"/>
                    </a:cubicBezTo>
                    <a:lnTo>
                      <a:pt x="2136279" y="654546"/>
                    </a:lnTo>
                    <a:lnTo>
                      <a:pt x="1954113" y="654546"/>
                    </a:lnTo>
                    <a:lnTo>
                      <a:pt x="2000994" y="434429"/>
                    </a:lnTo>
                    <a:cubicBezTo>
                      <a:pt x="2012305" y="380554"/>
                      <a:pt x="2017960" y="349746"/>
                      <a:pt x="2017960" y="342007"/>
                    </a:cubicBezTo>
                    <a:cubicBezTo>
                      <a:pt x="2017960" y="315813"/>
                      <a:pt x="2006054" y="302716"/>
                      <a:pt x="1982242" y="302716"/>
                    </a:cubicBezTo>
                    <a:cubicBezTo>
                      <a:pt x="1955453" y="302716"/>
                      <a:pt x="1932087" y="315292"/>
                      <a:pt x="1912144" y="340444"/>
                    </a:cubicBezTo>
                    <a:cubicBezTo>
                      <a:pt x="1892201" y="365596"/>
                      <a:pt x="1877169" y="401836"/>
                      <a:pt x="1867049" y="449163"/>
                    </a:cubicBezTo>
                    <a:lnTo>
                      <a:pt x="1822400" y="654546"/>
                    </a:lnTo>
                    <a:lnTo>
                      <a:pt x="1639342" y="654546"/>
                    </a:lnTo>
                    <a:lnTo>
                      <a:pt x="1780431" y="0"/>
                    </a:lnTo>
                    <a:close/>
                    <a:moveTo>
                      <a:pt x="141536" y="0"/>
                    </a:moveTo>
                    <a:lnTo>
                      <a:pt x="438894" y="0"/>
                    </a:lnTo>
                    <a:cubicBezTo>
                      <a:pt x="494854" y="0"/>
                      <a:pt x="537046" y="6623"/>
                      <a:pt x="565472" y="19869"/>
                    </a:cubicBezTo>
                    <a:cubicBezTo>
                      <a:pt x="593898" y="33114"/>
                      <a:pt x="615553" y="52760"/>
                      <a:pt x="630436" y="78805"/>
                    </a:cubicBezTo>
                    <a:cubicBezTo>
                      <a:pt x="645319" y="104849"/>
                      <a:pt x="652760" y="136773"/>
                      <a:pt x="652760" y="174575"/>
                    </a:cubicBezTo>
                    <a:cubicBezTo>
                      <a:pt x="652760" y="223689"/>
                      <a:pt x="639440" y="267370"/>
                      <a:pt x="612800" y="305619"/>
                    </a:cubicBezTo>
                    <a:cubicBezTo>
                      <a:pt x="586160" y="343867"/>
                      <a:pt x="552673" y="371326"/>
                      <a:pt x="512341" y="387995"/>
                    </a:cubicBezTo>
                    <a:cubicBezTo>
                      <a:pt x="472008" y="404664"/>
                      <a:pt x="416123" y="412998"/>
                      <a:pt x="344686" y="412998"/>
                    </a:cubicBezTo>
                    <a:lnTo>
                      <a:pt x="254943" y="412998"/>
                    </a:lnTo>
                    <a:lnTo>
                      <a:pt x="204043" y="654546"/>
                    </a:lnTo>
                    <a:lnTo>
                      <a:pt x="0" y="654546"/>
                    </a:lnTo>
                    <a:lnTo>
                      <a:pt x="141536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34" name="Group 108"/>
          <p:cNvGrpSpPr>
            <a:grpSpLocks/>
          </p:cNvGrpSpPr>
          <p:nvPr/>
        </p:nvGrpSpPr>
        <p:grpSpPr bwMode="auto">
          <a:xfrm>
            <a:off x="726962" y="2165320"/>
            <a:ext cx="6474460" cy="324464"/>
            <a:chOff x="1367" y="3269"/>
            <a:chExt cx="9620" cy="482"/>
          </a:xfrm>
        </p:grpSpPr>
        <p:grpSp>
          <p:nvGrpSpPr>
            <p:cNvPr id="2062" name="グラフィックス 3"/>
            <p:cNvGrpSpPr>
              <a:grpSpLocks/>
            </p:cNvGrpSpPr>
            <p:nvPr/>
          </p:nvGrpSpPr>
          <p:grpSpPr bwMode="auto">
            <a:xfrm>
              <a:off x="1367" y="3339"/>
              <a:ext cx="563" cy="412"/>
              <a:chOff x="1399448" y="2537904"/>
              <a:chExt cx="571500" cy="419100"/>
            </a:xfrm>
          </p:grpSpPr>
          <p:sp>
            <p:nvSpPr>
              <p:cNvPr id="2082" name="グラフィックス 3"/>
              <p:cNvSpPr>
                <a:spLocks/>
              </p:cNvSpPr>
              <p:nvPr/>
            </p:nvSpPr>
            <p:spPr bwMode="auto">
              <a:xfrm>
                <a:off x="1437546" y="257600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3" name="グラフィックス 3"/>
              <p:cNvSpPr>
                <a:spLocks/>
              </p:cNvSpPr>
              <p:nvPr/>
            </p:nvSpPr>
            <p:spPr bwMode="auto">
              <a:xfrm>
                <a:off x="1437546" y="272840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4" name="グラフィックス 3"/>
              <p:cNvSpPr>
                <a:spLocks/>
              </p:cNvSpPr>
              <p:nvPr/>
            </p:nvSpPr>
            <p:spPr bwMode="auto">
              <a:xfrm>
                <a:off x="1437546" y="269982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5" name="グラフィックス 3"/>
              <p:cNvSpPr>
                <a:spLocks/>
              </p:cNvSpPr>
              <p:nvPr/>
            </p:nvSpPr>
            <p:spPr bwMode="auto">
              <a:xfrm>
                <a:off x="1437546" y="267125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6" name="グラフィックス 3"/>
              <p:cNvSpPr>
                <a:spLocks/>
              </p:cNvSpPr>
              <p:nvPr/>
            </p:nvSpPr>
            <p:spPr bwMode="auto">
              <a:xfrm>
                <a:off x="1437546" y="264267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7" name="グラフィックス 3"/>
              <p:cNvSpPr>
                <a:spLocks/>
              </p:cNvSpPr>
              <p:nvPr/>
            </p:nvSpPr>
            <p:spPr bwMode="auto">
              <a:xfrm>
                <a:off x="1437546" y="261410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8" name="グラフィックス 3"/>
              <p:cNvSpPr>
                <a:spLocks/>
              </p:cNvSpPr>
              <p:nvPr/>
            </p:nvSpPr>
            <p:spPr bwMode="auto">
              <a:xfrm>
                <a:off x="1494696" y="2595054"/>
                <a:ext cx="123825" cy="19050"/>
              </a:xfrm>
              <a:custGeom>
                <a:avLst/>
                <a:gdLst>
                  <a:gd name="T0" fmla="*/ 0 w 123825"/>
                  <a:gd name="T1" fmla="*/ 0 h 19050"/>
                  <a:gd name="T2" fmla="*/ 123825 w 123825"/>
                  <a:gd name="T3" fmla="*/ 0 h 19050"/>
                  <a:gd name="T4" fmla="*/ 123825 w 123825"/>
                  <a:gd name="T5" fmla="*/ 19050 h 19050"/>
                  <a:gd name="T6" fmla="*/ 0 w 12382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3825" h="1905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9" name="グラフィックス 3"/>
              <p:cNvSpPr>
                <a:spLocks/>
              </p:cNvSpPr>
              <p:nvPr/>
            </p:nvSpPr>
            <p:spPr bwMode="auto">
              <a:xfrm>
                <a:off x="1494696" y="2623629"/>
                <a:ext cx="95250" cy="19050"/>
              </a:xfrm>
              <a:custGeom>
                <a:avLst/>
                <a:gdLst>
                  <a:gd name="T0" fmla="*/ 0 w 95250"/>
                  <a:gd name="T1" fmla="*/ 0 h 19050"/>
                  <a:gd name="T2" fmla="*/ 95250 w 95250"/>
                  <a:gd name="T3" fmla="*/ 0 h 19050"/>
                  <a:gd name="T4" fmla="*/ 95250 w 95250"/>
                  <a:gd name="T5" fmla="*/ 19050 h 19050"/>
                  <a:gd name="T6" fmla="*/ 0 w 952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250" h="19050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0" name="グラフィックス 3"/>
              <p:cNvSpPr>
                <a:spLocks/>
              </p:cNvSpPr>
              <p:nvPr/>
            </p:nvSpPr>
            <p:spPr bwMode="auto">
              <a:xfrm>
                <a:off x="1494696" y="2652204"/>
                <a:ext cx="104775" cy="19050"/>
              </a:xfrm>
              <a:custGeom>
                <a:avLst/>
                <a:gdLst>
                  <a:gd name="T0" fmla="*/ 0 w 104775"/>
                  <a:gd name="T1" fmla="*/ 0 h 19050"/>
                  <a:gd name="T2" fmla="*/ 104775 w 104775"/>
                  <a:gd name="T3" fmla="*/ 0 h 19050"/>
                  <a:gd name="T4" fmla="*/ 104775 w 104775"/>
                  <a:gd name="T5" fmla="*/ 19050 h 19050"/>
                  <a:gd name="T6" fmla="*/ 0 w 10477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775" h="19050">
                    <a:moveTo>
                      <a:pt x="0" y="0"/>
                    </a:moveTo>
                    <a:lnTo>
                      <a:pt x="104775" y="0"/>
                    </a:lnTo>
                    <a:lnTo>
                      <a:pt x="10477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1" name="グラフィックス 3"/>
              <p:cNvSpPr>
                <a:spLocks/>
              </p:cNvSpPr>
              <p:nvPr/>
            </p:nvSpPr>
            <p:spPr bwMode="auto">
              <a:xfrm>
                <a:off x="1494696" y="2680779"/>
                <a:ext cx="38100" cy="19050"/>
              </a:xfrm>
              <a:custGeom>
                <a:avLst/>
                <a:gdLst>
                  <a:gd name="T0" fmla="*/ 0 w 38100"/>
                  <a:gd name="T1" fmla="*/ 0 h 19050"/>
                  <a:gd name="T2" fmla="*/ 38100 w 38100"/>
                  <a:gd name="T3" fmla="*/ 0 h 19050"/>
                  <a:gd name="T4" fmla="*/ 38100 w 38100"/>
                  <a:gd name="T5" fmla="*/ 19050 h 19050"/>
                  <a:gd name="T6" fmla="*/ 0 w 3810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00" h="190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2092" name="グラフィックス 3"/>
              <p:cNvGrpSpPr>
                <a:grpSpLocks/>
              </p:cNvGrpSpPr>
              <p:nvPr/>
            </p:nvGrpSpPr>
            <p:grpSpPr bwMode="auto">
              <a:xfrm>
                <a:off x="1399448" y="2537904"/>
                <a:ext cx="571500" cy="419100"/>
                <a:chOff x="1399448" y="2537904"/>
                <a:chExt cx="571500" cy="419100"/>
              </a:xfrm>
            </p:grpSpPr>
            <p:sp>
              <p:nvSpPr>
                <p:cNvPr id="2093" name="グラフィックス 3"/>
                <p:cNvSpPr>
                  <a:spLocks/>
                </p:cNvSpPr>
                <p:nvPr/>
              </p:nvSpPr>
              <p:spPr bwMode="auto">
                <a:xfrm>
                  <a:off x="1699072" y="2784963"/>
                  <a:ext cx="115908" cy="81419"/>
                </a:xfrm>
                <a:custGeom>
                  <a:avLst/>
                  <a:gdLst>
                    <a:gd name="T0" fmla="*/ 79859 w 115908"/>
                    <a:gd name="T1" fmla="*/ 0 h 81419"/>
                    <a:gd name="T2" fmla="*/ 43617 w 115908"/>
                    <a:gd name="T3" fmla="*/ 8096 h 81419"/>
                    <a:gd name="T4" fmla="*/ 7079 w 115908"/>
                    <a:gd name="T5" fmla="*/ 36957 h 81419"/>
                    <a:gd name="T6" fmla="*/ 1707 w 115908"/>
                    <a:gd name="T7" fmla="*/ 65418 h 81419"/>
                    <a:gd name="T8" fmla="*/ 36035 w 115908"/>
                    <a:gd name="T9" fmla="*/ 81420 h 81419"/>
                    <a:gd name="T10" fmla="*/ 72268 w 115908"/>
                    <a:gd name="T11" fmla="*/ 73323 h 81419"/>
                    <a:gd name="T12" fmla="*/ 114178 w 115908"/>
                    <a:gd name="T13" fmla="*/ 16002 h 81419"/>
                    <a:gd name="T14" fmla="*/ 79859 w 115908"/>
                    <a:gd name="T15" fmla="*/ 0 h 81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908" h="81419">
                      <a:moveTo>
                        <a:pt x="79859" y="0"/>
                      </a:moveTo>
                      <a:cubicBezTo>
                        <a:pt x="68201" y="0"/>
                        <a:pt x="55675" y="2800"/>
                        <a:pt x="43617" y="8096"/>
                      </a:cubicBezTo>
                      <a:cubicBezTo>
                        <a:pt x="27900" y="15011"/>
                        <a:pt x="14927" y="25260"/>
                        <a:pt x="7079" y="36957"/>
                      </a:cubicBezTo>
                      <a:cubicBezTo>
                        <a:pt x="126" y="47358"/>
                        <a:pt x="-1789" y="57464"/>
                        <a:pt x="1707" y="65418"/>
                      </a:cubicBezTo>
                      <a:cubicBezTo>
                        <a:pt x="6117" y="75438"/>
                        <a:pt x="18947" y="81420"/>
                        <a:pt x="36035" y="81420"/>
                      </a:cubicBezTo>
                      <a:cubicBezTo>
                        <a:pt x="47693" y="81420"/>
                        <a:pt x="60219" y="78629"/>
                        <a:pt x="72268" y="73323"/>
                      </a:cubicBezTo>
                      <a:cubicBezTo>
                        <a:pt x="102757" y="59931"/>
                        <a:pt x="121950" y="33680"/>
                        <a:pt x="114178" y="16002"/>
                      </a:cubicBezTo>
                      <a:cubicBezTo>
                        <a:pt x="109777" y="5972"/>
                        <a:pt x="96947" y="0"/>
                        <a:pt x="79859" y="0"/>
                      </a:cubicBezTo>
                      <a:close/>
                    </a:path>
                  </a:pathLst>
                </a:cu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94" name="グラフィックス 3"/>
                <p:cNvSpPr>
                  <a:spLocks/>
                </p:cNvSpPr>
                <p:nvPr/>
              </p:nvSpPr>
              <p:spPr bwMode="auto">
                <a:xfrm>
                  <a:off x="1399448" y="2537904"/>
                  <a:ext cx="571500" cy="419100"/>
                </a:xfrm>
                <a:custGeom>
                  <a:avLst/>
                  <a:gdLst>
                    <a:gd name="T0" fmla="*/ 518779 w 571500"/>
                    <a:gd name="T1" fmla="*/ 342900 h 419100"/>
                    <a:gd name="T2" fmla="*/ 495300 w 571500"/>
                    <a:gd name="T3" fmla="*/ 307686 h 419100"/>
                    <a:gd name="T4" fmla="*/ 495300 w 571500"/>
                    <a:gd name="T5" fmla="*/ 95250 h 419100"/>
                    <a:gd name="T6" fmla="*/ 571500 w 571500"/>
                    <a:gd name="T7" fmla="*/ 95250 h 419100"/>
                    <a:gd name="T8" fmla="*/ 571500 w 571500"/>
                    <a:gd name="T9" fmla="*/ 29423 h 419100"/>
                    <a:gd name="T10" fmla="*/ 542077 w 571500"/>
                    <a:gd name="T11" fmla="*/ 0 h 419100"/>
                    <a:gd name="T12" fmla="*/ 323850 w 571500"/>
                    <a:gd name="T13" fmla="*/ 0 h 419100"/>
                    <a:gd name="T14" fmla="*/ 29423 w 571500"/>
                    <a:gd name="T15" fmla="*/ 0 h 419100"/>
                    <a:gd name="T16" fmla="*/ 0 w 571500"/>
                    <a:gd name="T17" fmla="*/ 29423 h 419100"/>
                    <a:gd name="T18" fmla="*/ 0 w 571500"/>
                    <a:gd name="T19" fmla="*/ 247650 h 419100"/>
                    <a:gd name="T20" fmla="*/ 0 w 571500"/>
                    <a:gd name="T21" fmla="*/ 389677 h 419100"/>
                    <a:gd name="T22" fmla="*/ 29423 w 571500"/>
                    <a:gd name="T23" fmla="*/ 419100 h 419100"/>
                    <a:gd name="T24" fmla="*/ 542077 w 571500"/>
                    <a:gd name="T25" fmla="*/ 419100 h 419100"/>
                    <a:gd name="T26" fmla="*/ 571500 w 571500"/>
                    <a:gd name="T27" fmla="*/ 389677 h 419100"/>
                    <a:gd name="T28" fmla="*/ 571500 w 571500"/>
                    <a:gd name="T29" fmla="*/ 342900 h 419100"/>
                    <a:gd name="T30" fmla="*/ 518779 w 571500"/>
                    <a:gd name="T31" fmla="*/ 342900 h 419100"/>
                    <a:gd name="T32" fmla="*/ 523875 w 571500"/>
                    <a:gd name="T33" fmla="*/ 38100 h 419100"/>
                    <a:gd name="T34" fmla="*/ 533400 w 571500"/>
                    <a:gd name="T35" fmla="*/ 47625 h 419100"/>
                    <a:gd name="T36" fmla="*/ 523875 w 571500"/>
                    <a:gd name="T37" fmla="*/ 57150 h 419100"/>
                    <a:gd name="T38" fmla="*/ 514350 w 571500"/>
                    <a:gd name="T39" fmla="*/ 47625 h 419100"/>
                    <a:gd name="T40" fmla="*/ 523875 w 571500"/>
                    <a:gd name="T41" fmla="*/ 38100 h 419100"/>
                    <a:gd name="T42" fmla="*/ 47625 w 571500"/>
                    <a:gd name="T43" fmla="*/ 381000 h 419100"/>
                    <a:gd name="T44" fmla="*/ 38100 w 571500"/>
                    <a:gd name="T45" fmla="*/ 371475 h 419100"/>
                    <a:gd name="T46" fmla="*/ 47625 w 571500"/>
                    <a:gd name="T47" fmla="*/ 361950 h 419100"/>
                    <a:gd name="T48" fmla="*/ 57150 w 571500"/>
                    <a:gd name="T49" fmla="*/ 371475 h 419100"/>
                    <a:gd name="T50" fmla="*/ 47625 w 571500"/>
                    <a:gd name="T51" fmla="*/ 381000 h 419100"/>
                    <a:gd name="T52" fmla="*/ 85725 w 571500"/>
                    <a:gd name="T53" fmla="*/ 228600 h 419100"/>
                    <a:gd name="T54" fmla="*/ 19050 w 571500"/>
                    <a:gd name="T55" fmla="*/ 228600 h 419100"/>
                    <a:gd name="T56" fmla="*/ 19050 w 571500"/>
                    <a:gd name="T57" fmla="*/ 29423 h 419100"/>
                    <a:gd name="T58" fmla="*/ 29423 w 571500"/>
                    <a:gd name="T59" fmla="*/ 19050 h 419100"/>
                    <a:gd name="T60" fmla="*/ 304600 w 571500"/>
                    <a:gd name="T61" fmla="*/ 19050 h 419100"/>
                    <a:gd name="T62" fmla="*/ 85725 w 571500"/>
                    <a:gd name="T63" fmla="*/ 228600 h 419100"/>
                    <a:gd name="T64" fmla="*/ 379562 w 571500"/>
                    <a:gd name="T65" fmla="*/ 337823 h 419100"/>
                    <a:gd name="T66" fmla="*/ 335671 w 571500"/>
                    <a:gd name="T67" fmla="*/ 347529 h 419100"/>
                    <a:gd name="T68" fmla="*/ 283893 w 571500"/>
                    <a:gd name="T69" fmla="*/ 320145 h 419100"/>
                    <a:gd name="T70" fmla="*/ 290884 w 571500"/>
                    <a:gd name="T71" fmla="*/ 273425 h 419100"/>
                    <a:gd name="T72" fmla="*/ 335575 w 571500"/>
                    <a:gd name="T73" fmla="*/ 237715 h 419100"/>
                    <a:gd name="T74" fmla="*/ 379476 w 571500"/>
                    <a:gd name="T75" fmla="*/ 228009 h 419100"/>
                    <a:gd name="T76" fmla="*/ 431244 w 571500"/>
                    <a:gd name="T77" fmla="*/ 255403 h 419100"/>
                    <a:gd name="T78" fmla="*/ 379562 w 571500"/>
                    <a:gd name="T79" fmla="*/ 337823 h 419100"/>
                    <a:gd name="T80" fmla="*/ 523875 w 571500"/>
                    <a:gd name="T81" fmla="*/ 381000 h 419100"/>
                    <a:gd name="T82" fmla="*/ 514350 w 571500"/>
                    <a:gd name="T83" fmla="*/ 371475 h 419100"/>
                    <a:gd name="T84" fmla="*/ 523875 w 571500"/>
                    <a:gd name="T85" fmla="*/ 361950 h 419100"/>
                    <a:gd name="T86" fmla="*/ 533400 w 571500"/>
                    <a:gd name="T87" fmla="*/ 371475 h 419100"/>
                    <a:gd name="T88" fmla="*/ 523875 w 571500"/>
                    <a:gd name="T89" fmla="*/ 381000 h 4191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71500" h="419100">
                      <a:moveTo>
                        <a:pt x="518779" y="342900"/>
                      </a:moveTo>
                      <a:lnTo>
                        <a:pt x="495300" y="307686"/>
                      </a:lnTo>
                      <a:lnTo>
                        <a:pt x="495300" y="95250"/>
                      </a:lnTo>
                      <a:lnTo>
                        <a:pt x="571500" y="95250"/>
                      </a:lnTo>
                      <a:lnTo>
                        <a:pt x="571500" y="29423"/>
                      </a:lnTo>
                      <a:cubicBezTo>
                        <a:pt x="571500" y="13202"/>
                        <a:pt x="558298" y="0"/>
                        <a:pt x="542077" y="0"/>
                      </a:cubicBezTo>
                      <a:lnTo>
                        <a:pt x="323850" y="0"/>
                      </a:lnTo>
                      <a:lnTo>
                        <a:pt x="29423" y="0"/>
                      </a:lnTo>
                      <a:cubicBezTo>
                        <a:pt x="13202" y="0"/>
                        <a:pt x="0" y="13202"/>
                        <a:pt x="0" y="29423"/>
                      </a:cubicBezTo>
                      <a:lnTo>
                        <a:pt x="0" y="247650"/>
                      </a:lnTo>
                      <a:lnTo>
                        <a:pt x="0" y="389677"/>
                      </a:lnTo>
                      <a:cubicBezTo>
                        <a:pt x="0" y="405898"/>
                        <a:pt x="13202" y="419100"/>
                        <a:pt x="29423" y="419100"/>
                      </a:cubicBezTo>
                      <a:lnTo>
                        <a:pt x="542077" y="419100"/>
                      </a:lnTo>
                      <a:cubicBezTo>
                        <a:pt x="558298" y="419100"/>
                        <a:pt x="571500" y="405898"/>
                        <a:pt x="571500" y="389677"/>
                      </a:cubicBezTo>
                      <a:lnTo>
                        <a:pt x="571500" y="342900"/>
                      </a:lnTo>
                      <a:lnTo>
                        <a:pt x="518779" y="342900"/>
                      </a:lnTo>
                      <a:close/>
                      <a:moveTo>
                        <a:pt x="523875" y="38100"/>
                      </a:moveTo>
                      <a:cubicBezTo>
                        <a:pt x="529133" y="38100"/>
                        <a:pt x="533400" y="42367"/>
                        <a:pt x="533400" y="47625"/>
                      </a:cubicBezTo>
                      <a:cubicBezTo>
                        <a:pt x="533400" y="52883"/>
                        <a:pt x="529133" y="57150"/>
                        <a:pt x="523875" y="57150"/>
                      </a:cubicBezTo>
                      <a:cubicBezTo>
                        <a:pt x="518617" y="57150"/>
                        <a:pt x="514350" y="52883"/>
                        <a:pt x="514350" y="47625"/>
                      </a:cubicBezTo>
                      <a:cubicBezTo>
                        <a:pt x="514350" y="42367"/>
                        <a:pt x="518617" y="38100"/>
                        <a:pt x="523875" y="38100"/>
                      </a:cubicBezTo>
                      <a:close/>
                      <a:moveTo>
                        <a:pt x="47625" y="381000"/>
                      </a:moveTo>
                      <a:cubicBezTo>
                        <a:pt x="42367" y="381000"/>
                        <a:pt x="38100" y="376733"/>
                        <a:pt x="38100" y="371475"/>
                      </a:cubicBezTo>
                      <a:cubicBezTo>
                        <a:pt x="38100" y="366217"/>
                        <a:pt x="42367" y="361950"/>
                        <a:pt x="47625" y="361950"/>
                      </a:cubicBezTo>
                      <a:cubicBezTo>
                        <a:pt x="52883" y="361950"/>
                        <a:pt x="57150" y="366217"/>
                        <a:pt x="57150" y="371475"/>
                      </a:cubicBezTo>
                      <a:cubicBezTo>
                        <a:pt x="57150" y="376733"/>
                        <a:pt x="52883" y="381000"/>
                        <a:pt x="47625" y="381000"/>
                      </a:cubicBezTo>
                      <a:close/>
                      <a:moveTo>
                        <a:pt x="85725" y="228600"/>
                      </a:moveTo>
                      <a:lnTo>
                        <a:pt x="19050" y="228600"/>
                      </a:lnTo>
                      <a:lnTo>
                        <a:pt x="19050" y="29423"/>
                      </a:lnTo>
                      <a:cubicBezTo>
                        <a:pt x="19050" y="23698"/>
                        <a:pt x="23698" y="19050"/>
                        <a:pt x="29423" y="19050"/>
                      </a:cubicBezTo>
                      <a:lnTo>
                        <a:pt x="304600" y="19050"/>
                      </a:lnTo>
                      <a:cubicBezTo>
                        <a:pt x="299590" y="135446"/>
                        <a:pt x="203330" y="228600"/>
                        <a:pt x="85725" y="228600"/>
                      </a:cubicBezTo>
                      <a:close/>
                      <a:moveTo>
                        <a:pt x="379562" y="337823"/>
                      </a:moveTo>
                      <a:cubicBezTo>
                        <a:pt x="365112" y="344176"/>
                        <a:pt x="349939" y="347529"/>
                        <a:pt x="335671" y="347529"/>
                      </a:cubicBezTo>
                      <a:cubicBezTo>
                        <a:pt x="310791" y="347529"/>
                        <a:pt x="291427" y="337299"/>
                        <a:pt x="283893" y="320145"/>
                      </a:cubicBezTo>
                      <a:cubicBezTo>
                        <a:pt x="277692" y="306019"/>
                        <a:pt x="280168" y="289417"/>
                        <a:pt x="290884" y="273425"/>
                      </a:cubicBezTo>
                      <a:cubicBezTo>
                        <a:pt x="300714" y="258737"/>
                        <a:pt x="316592" y="246059"/>
                        <a:pt x="335575" y="237715"/>
                      </a:cubicBezTo>
                      <a:cubicBezTo>
                        <a:pt x="350034" y="231372"/>
                        <a:pt x="365208" y="228009"/>
                        <a:pt x="379476" y="228009"/>
                      </a:cubicBezTo>
                      <a:cubicBezTo>
                        <a:pt x="404346" y="228009"/>
                        <a:pt x="423710" y="238249"/>
                        <a:pt x="431244" y="255403"/>
                      </a:cubicBezTo>
                      <a:cubicBezTo>
                        <a:pt x="443579" y="283464"/>
                        <a:pt x="420881" y="319678"/>
                        <a:pt x="379562" y="337823"/>
                      </a:cubicBezTo>
                      <a:close/>
                      <a:moveTo>
                        <a:pt x="523875" y="381000"/>
                      </a:moveTo>
                      <a:cubicBezTo>
                        <a:pt x="518617" y="381000"/>
                        <a:pt x="514350" y="376733"/>
                        <a:pt x="514350" y="371475"/>
                      </a:cubicBezTo>
                      <a:cubicBezTo>
                        <a:pt x="514350" y="366217"/>
                        <a:pt x="518617" y="361950"/>
                        <a:pt x="523875" y="361950"/>
                      </a:cubicBezTo>
                      <a:cubicBezTo>
                        <a:pt x="529133" y="361950"/>
                        <a:pt x="533400" y="366217"/>
                        <a:pt x="533400" y="371475"/>
                      </a:cubicBezTo>
                      <a:cubicBezTo>
                        <a:pt x="533400" y="376733"/>
                        <a:pt x="529133" y="381000"/>
                        <a:pt x="523875" y="381000"/>
                      </a:cubicBezTo>
                      <a:close/>
                    </a:path>
                  </a:pathLst>
                </a:cu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95" name="グラフィックス 3"/>
                <p:cNvSpPr>
                  <a:spLocks/>
                </p:cNvSpPr>
                <p:nvPr/>
              </p:nvSpPr>
              <p:spPr bwMode="auto">
                <a:xfrm>
                  <a:off x="1913796" y="2652204"/>
                  <a:ext cx="57150" cy="209550"/>
                </a:xfrm>
                <a:custGeom>
                  <a:avLst/>
                  <a:gdLst>
                    <a:gd name="T0" fmla="*/ 0 w 57150"/>
                    <a:gd name="T1" fmla="*/ 187614 h 209550"/>
                    <a:gd name="T2" fmla="*/ 14621 w 57150"/>
                    <a:gd name="T3" fmla="*/ 209550 h 209550"/>
                    <a:gd name="T4" fmla="*/ 57150 w 57150"/>
                    <a:gd name="T5" fmla="*/ 209550 h 209550"/>
                    <a:gd name="T6" fmla="*/ 57150 w 57150"/>
                    <a:gd name="T7" fmla="*/ 200025 h 209550"/>
                    <a:gd name="T8" fmla="*/ 19050 w 57150"/>
                    <a:gd name="T9" fmla="*/ 200025 h 209550"/>
                    <a:gd name="T10" fmla="*/ 19050 w 57150"/>
                    <a:gd name="T11" fmla="*/ 180975 h 209550"/>
                    <a:gd name="T12" fmla="*/ 57150 w 57150"/>
                    <a:gd name="T13" fmla="*/ 180975 h 209550"/>
                    <a:gd name="T14" fmla="*/ 57150 w 57150"/>
                    <a:gd name="T15" fmla="*/ 171450 h 209550"/>
                    <a:gd name="T16" fmla="*/ 9525 w 57150"/>
                    <a:gd name="T17" fmla="*/ 171450 h 209550"/>
                    <a:gd name="T18" fmla="*/ 9525 w 57150"/>
                    <a:gd name="T19" fmla="*/ 152400 h 209550"/>
                    <a:gd name="T20" fmla="*/ 57150 w 57150"/>
                    <a:gd name="T21" fmla="*/ 152400 h 209550"/>
                    <a:gd name="T22" fmla="*/ 57150 w 57150"/>
                    <a:gd name="T23" fmla="*/ 114300 h 209550"/>
                    <a:gd name="T24" fmla="*/ 9525 w 57150"/>
                    <a:gd name="T25" fmla="*/ 114300 h 209550"/>
                    <a:gd name="T26" fmla="*/ 9525 w 57150"/>
                    <a:gd name="T27" fmla="*/ 95250 h 209550"/>
                    <a:gd name="T28" fmla="*/ 57150 w 57150"/>
                    <a:gd name="T29" fmla="*/ 95250 h 209550"/>
                    <a:gd name="T30" fmla="*/ 57150 w 57150"/>
                    <a:gd name="T31" fmla="*/ 85725 h 209550"/>
                    <a:gd name="T32" fmla="*/ 9525 w 57150"/>
                    <a:gd name="T33" fmla="*/ 85725 h 209550"/>
                    <a:gd name="T34" fmla="*/ 9525 w 57150"/>
                    <a:gd name="T35" fmla="*/ 66675 h 209550"/>
                    <a:gd name="T36" fmla="*/ 57150 w 57150"/>
                    <a:gd name="T37" fmla="*/ 66675 h 209550"/>
                    <a:gd name="T38" fmla="*/ 57150 w 57150"/>
                    <a:gd name="T39" fmla="*/ 57150 h 209550"/>
                    <a:gd name="T40" fmla="*/ 9525 w 57150"/>
                    <a:gd name="T41" fmla="*/ 57150 h 209550"/>
                    <a:gd name="T42" fmla="*/ 9525 w 57150"/>
                    <a:gd name="T43" fmla="*/ 38100 h 209550"/>
                    <a:gd name="T44" fmla="*/ 57150 w 57150"/>
                    <a:gd name="T45" fmla="*/ 38100 h 209550"/>
                    <a:gd name="T46" fmla="*/ 57150 w 57150"/>
                    <a:gd name="T47" fmla="*/ 28575 h 209550"/>
                    <a:gd name="T48" fmla="*/ 9525 w 57150"/>
                    <a:gd name="T49" fmla="*/ 28575 h 209550"/>
                    <a:gd name="T50" fmla="*/ 9525 w 57150"/>
                    <a:gd name="T51" fmla="*/ 9525 h 209550"/>
                    <a:gd name="T52" fmla="*/ 57150 w 57150"/>
                    <a:gd name="T53" fmla="*/ 9525 h 209550"/>
                    <a:gd name="T54" fmla="*/ 57150 w 57150"/>
                    <a:gd name="T55" fmla="*/ 0 h 209550"/>
                    <a:gd name="T56" fmla="*/ 0 w 57150"/>
                    <a:gd name="T57" fmla="*/ 0 h 2095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57150" h="209550">
                      <a:moveTo>
                        <a:pt x="0" y="187614"/>
                      </a:moveTo>
                      <a:lnTo>
                        <a:pt x="14621" y="209550"/>
                      </a:lnTo>
                      <a:lnTo>
                        <a:pt x="57150" y="209550"/>
                      </a:lnTo>
                      <a:lnTo>
                        <a:pt x="57150" y="200025"/>
                      </a:lnTo>
                      <a:lnTo>
                        <a:pt x="19050" y="200025"/>
                      </a:lnTo>
                      <a:lnTo>
                        <a:pt x="19050" y="180975"/>
                      </a:lnTo>
                      <a:lnTo>
                        <a:pt x="57150" y="180975"/>
                      </a:lnTo>
                      <a:lnTo>
                        <a:pt x="57150" y="171450"/>
                      </a:lnTo>
                      <a:lnTo>
                        <a:pt x="9525" y="171450"/>
                      </a:lnTo>
                      <a:lnTo>
                        <a:pt x="9525" y="152400"/>
                      </a:lnTo>
                      <a:lnTo>
                        <a:pt x="57150" y="152400"/>
                      </a:lnTo>
                      <a:lnTo>
                        <a:pt x="57150" y="114300"/>
                      </a:lnTo>
                      <a:lnTo>
                        <a:pt x="9525" y="114300"/>
                      </a:lnTo>
                      <a:lnTo>
                        <a:pt x="9525" y="95250"/>
                      </a:lnTo>
                      <a:lnTo>
                        <a:pt x="57150" y="95250"/>
                      </a:lnTo>
                      <a:lnTo>
                        <a:pt x="57150" y="85725"/>
                      </a:lnTo>
                      <a:lnTo>
                        <a:pt x="9525" y="85725"/>
                      </a:lnTo>
                      <a:lnTo>
                        <a:pt x="9525" y="66675"/>
                      </a:lnTo>
                      <a:lnTo>
                        <a:pt x="57150" y="66675"/>
                      </a:lnTo>
                      <a:lnTo>
                        <a:pt x="57150" y="57150"/>
                      </a:lnTo>
                      <a:lnTo>
                        <a:pt x="9525" y="57150"/>
                      </a:lnTo>
                      <a:lnTo>
                        <a:pt x="9525" y="38100"/>
                      </a:lnTo>
                      <a:lnTo>
                        <a:pt x="57150" y="38100"/>
                      </a:lnTo>
                      <a:lnTo>
                        <a:pt x="57150" y="28575"/>
                      </a:lnTo>
                      <a:lnTo>
                        <a:pt x="9525" y="28575"/>
                      </a:lnTo>
                      <a:lnTo>
                        <a:pt x="9525" y="9525"/>
                      </a:lnTo>
                      <a:lnTo>
                        <a:pt x="57150" y="9525"/>
                      </a:lnTo>
                      <a:lnTo>
                        <a:pt x="57150" y="0"/>
                      </a:lnTo>
                      <a:lnTo>
                        <a:pt x="0" y="0"/>
                      </a:lnTo>
                      <a:lnTo>
                        <a:pt x="0" y="18761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063" name="グラフィックス 5"/>
            <p:cNvGrpSpPr>
              <a:grpSpLocks/>
            </p:cNvGrpSpPr>
            <p:nvPr/>
          </p:nvGrpSpPr>
          <p:grpSpPr bwMode="auto">
            <a:xfrm>
              <a:off x="6646" y="3307"/>
              <a:ext cx="562" cy="415"/>
              <a:chOff x="5411769" y="2514064"/>
              <a:chExt cx="571500" cy="419100"/>
            </a:xfrm>
          </p:grpSpPr>
          <p:sp>
            <p:nvSpPr>
              <p:cNvPr id="2067" name="グラフィックス 5"/>
              <p:cNvSpPr>
                <a:spLocks/>
              </p:cNvSpPr>
              <p:nvPr/>
            </p:nvSpPr>
            <p:spPr bwMode="auto">
              <a:xfrm>
                <a:off x="5449867" y="255216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8" name="グラフィックス 5"/>
              <p:cNvSpPr>
                <a:spLocks/>
              </p:cNvSpPr>
              <p:nvPr/>
            </p:nvSpPr>
            <p:spPr bwMode="auto">
              <a:xfrm>
                <a:off x="5449867" y="287601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9" name="グラフィックス 5"/>
              <p:cNvSpPr>
                <a:spLocks/>
              </p:cNvSpPr>
              <p:nvPr/>
            </p:nvSpPr>
            <p:spPr bwMode="auto">
              <a:xfrm>
                <a:off x="5926117" y="255216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0" name="グラフィックス 5"/>
              <p:cNvSpPr>
                <a:spLocks/>
              </p:cNvSpPr>
              <p:nvPr/>
            </p:nvSpPr>
            <p:spPr bwMode="auto">
              <a:xfrm>
                <a:off x="5926117" y="2876014"/>
                <a:ext cx="19050" cy="19050"/>
              </a:xfrm>
              <a:custGeom>
                <a:avLst/>
                <a:gdLst>
                  <a:gd name="T0" fmla="*/ 19050 w 19050"/>
                  <a:gd name="T1" fmla="*/ 9525 h 19050"/>
                  <a:gd name="T2" fmla="*/ 9525 w 19050"/>
                  <a:gd name="T3" fmla="*/ 19050 h 19050"/>
                  <a:gd name="T4" fmla="*/ 0 w 19050"/>
                  <a:gd name="T5" fmla="*/ 9525 h 19050"/>
                  <a:gd name="T6" fmla="*/ 9525 w 19050"/>
                  <a:gd name="T7" fmla="*/ 0 h 19050"/>
                  <a:gd name="T8" fmla="*/ 19050 w 19050"/>
                  <a:gd name="T9" fmla="*/ 9525 h 19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1" name="グラフィックス 5"/>
              <p:cNvSpPr>
                <a:spLocks/>
              </p:cNvSpPr>
              <p:nvPr/>
            </p:nvSpPr>
            <p:spPr bwMode="auto">
              <a:xfrm>
                <a:off x="5692311" y="2741970"/>
                <a:ext cx="154052" cy="119622"/>
              </a:xfrm>
              <a:custGeom>
                <a:avLst/>
                <a:gdLst>
                  <a:gd name="T0" fmla="*/ 150700 w 154052"/>
                  <a:gd name="T1" fmla="*/ 27487 h 119622"/>
                  <a:gd name="T2" fmla="*/ 55030 w 154052"/>
                  <a:gd name="T3" fmla="*/ 9799 h 119622"/>
                  <a:gd name="T4" fmla="*/ 10339 w 154052"/>
                  <a:gd name="T5" fmla="*/ 45508 h 119622"/>
                  <a:gd name="T6" fmla="*/ 3348 w 154052"/>
                  <a:gd name="T7" fmla="*/ 92228 h 119622"/>
                  <a:gd name="T8" fmla="*/ 42486 w 154052"/>
                  <a:gd name="T9" fmla="*/ 118679 h 119622"/>
                  <a:gd name="T10" fmla="*/ 55154 w 154052"/>
                  <a:gd name="T11" fmla="*/ 119622 h 119622"/>
                  <a:gd name="T12" fmla="*/ 99007 w 154052"/>
                  <a:gd name="T13" fmla="*/ 109907 h 119622"/>
                  <a:gd name="T14" fmla="*/ 150700 w 154052"/>
                  <a:gd name="T15" fmla="*/ 27487 h 119622"/>
                  <a:gd name="T16" fmla="*/ 150700 w 154052"/>
                  <a:gd name="T17" fmla="*/ 27487 h 119622"/>
                  <a:gd name="T18" fmla="*/ 91349 w 154052"/>
                  <a:gd name="T19" fmla="*/ 92476 h 119622"/>
                  <a:gd name="T20" fmla="*/ 45391 w 154052"/>
                  <a:gd name="T21" fmla="*/ 99848 h 119622"/>
                  <a:gd name="T22" fmla="*/ 20788 w 154052"/>
                  <a:gd name="T23" fmla="*/ 84570 h 119622"/>
                  <a:gd name="T24" fmla="*/ 26160 w 154052"/>
                  <a:gd name="T25" fmla="*/ 56110 h 119622"/>
                  <a:gd name="T26" fmla="*/ 62698 w 154052"/>
                  <a:gd name="T27" fmla="*/ 27249 h 119622"/>
                  <a:gd name="T28" fmla="*/ 99131 w 154052"/>
                  <a:gd name="T29" fmla="*/ 19153 h 119622"/>
                  <a:gd name="T30" fmla="*/ 133269 w 154052"/>
                  <a:gd name="T31" fmla="*/ 35164 h 119622"/>
                  <a:gd name="T32" fmla="*/ 91349 w 154052"/>
                  <a:gd name="T33" fmla="*/ 92476 h 1196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4052" h="119622">
                    <a:moveTo>
                      <a:pt x="150700" y="27487"/>
                    </a:moveTo>
                    <a:cubicBezTo>
                      <a:pt x="138374" y="-583"/>
                      <a:pt x="96359" y="-8375"/>
                      <a:pt x="55030" y="9799"/>
                    </a:cubicBezTo>
                    <a:cubicBezTo>
                      <a:pt x="36047" y="18143"/>
                      <a:pt x="20169" y="30821"/>
                      <a:pt x="10339" y="45508"/>
                    </a:cubicBezTo>
                    <a:cubicBezTo>
                      <a:pt x="-377" y="61510"/>
                      <a:pt x="-2863" y="78103"/>
                      <a:pt x="3348" y="92228"/>
                    </a:cubicBezTo>
                    <a:cubicBezTo>
                      <a:pt x="9558" y="106354"/>
                      <a:pt x="23455" y="115746"/>
                      <a:pt x="42486" y="118679"/>
                    </a:cubicBezTo>
                    <a:cubicBezTo>
                      <a:pt x="46582" y="119299"/>
                      <a:pt x="50820" y="119622"/>
                      <a:pt x="55154" y="119622"/>
                    </a:cubicBezTo>
                    <a:cubicBezTo>
                      <a:pt x="69299" y="119622"/>
                      <a:pt x="84482" y="116298"/>
                      <a:pt x="99007" y="109907"/>
                    </a:cubicBezTo>
                    <a:cubicBezTo>
                      <a:pt x="140336" y="91771"/>
                      <a:pt x="163034" y="55557"/>
                      <a:pt x="150700" y="27487"/>
                    </a:cubicBezTo>
                    <a:close/>
                    <a:moveTo>
                      <a:pt x="91349" y="92476"/>
                    </a:moveTo>
                    <a:cubicBezTo>
                      <a:pt x="75652" y="99382"/>
                      <a:pt x="59326" y="102030"/>
                      <a:pt x="45391" y="99848"/>
                    </a:cubicBezTo>
                    <a:cubicBezTo>
                      <a:pt x="33018" y="97953"/>
                      <a:pt x="24284" y="92514"/>
                      <a:pt x="20788" y="84570"/>
                    </a:cubicBezTo>
                    <a:cubicBezTo>
                      <a:pt x="17302" y="76617"/>
                      <a:pt x="19207" y="66511"/>
                      <a:pt x="26160" y="56110"/>
                    </a:cubicBezTo>
                    <a:cubicBezTo>
                      <a:pt x="34009" y="44403"/>
                      <a:pt x="46982" y="34155"/>
                      <a:pt x="62698" y="27249"/>
                    </a:cubicBezTo>
                    <a:cubicBezTo>
                      <a:pt x="75138" y="21791"/>
                      <a:pt x="87882" y="19153"/>
                      <a:pt x="99131" y="19153"/>
                    </a:cubicBezTo>
                    <a:cubicBezTo>
                      <a:pt x="115467" y="19153"/>
                      <a:pt x="128668" y="24696"/>
                      <a:pt x="133269" y="35164"/>
                    </a:cubicBezTo>
                    <a:cubicBezTo>
                      <a:pt x="141032" y="52833"/>
                      <a:pt x="121829" y="79074"/>
                      <a:pt x="91349" y="92476"/>
                    </a:cubicBez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2" name="グラフィックス 5"/>
              <p:cNvSpPr>
                <a:spLocks/>
              </p:cNvSpPr>
              <p:nvPr/>
            </p:nvSpPr>
            <p:spPr bwMode="auto">
              <a:xfrm>
                <a:off x="5411769" y="2514064"/>
                <a:ext cx="571500" cy="419100"/>
              </a:xfrm>
              <a:custGeom>
                <a:avLst/>
                <a:gdLst>
                  <a:gd name="T0" fmla="*/ 542077 w 571500"/>
                  <a:gd name="T1" fmla="*/ 0 h 419100"/>
                  <a:gd name="T2" fmla="*/ 323850 w 571500"/>
                  <a:gd name="T3" fmla="*/ 0 h 419100"/>
                  <a:gd name="T4" fmla="*/ 29423 w 571500"/>
                  <a:gd name="T5" fmla="*/ 0 h 419100"/>
                  <a:gd name="T6" fmla="*/ 0 w 571500"/>
                  <a:gd name="T7" fmla="*/ 29423 h 419100"/>
                  <a:gd name="T8" fmla="*/ 0 w 571500"/>
                  <a:gd name="T9" fmla="*/ 247650 h 419100"/>
                  <a:gd name="T10" fmla="*/ 0 w 571500"/>
                  <a:gd name="T11" fmla="*/ 389677 h 419100"/>
                  <a:gd name="T12" fmla="*/ 29423 w 571500"/>
                  <a:gd name="T13" fmla="*/ 419100 h 419100"/>
                  <a:gd name="T14" fmla="*/ 542077 w 571500"/>
                  <a:gd name="T15" fmla="*/ 419100 h 419100"/>
                  <a:gd name="T16" fmla="*/ 571500 w 571500"/>
                  <a:gd name="T17" fmla="*/ 389677 h 419100"/>
                  <a:gd name="T18" fmla="*/ 571500 w 571500"/>
                  <a:gd name="T19" fmla="*/ 342900 h 419100"/>
                  <a:gd name="T20" fmla="*/ 571500 w 571500"/>
                  <a:gd name="T21" fmla="*/ 95250 h 419100"/>
                  <a:gd name="T22" fmla="*/ 571500 w 571500"/>
                  <a:gd name="T23" fmla="*/ 29423 h 419100"/>
                  <a:gd name="T24" fmla="*/ 542077 w 571500"/>
                  <a:gd name="T25" fmla="*/ 0 h 419100"/>
                  <a:gd name="T26" fmla="*/ 19050 w 571500"/>
                  <a:gd name="T27" fmla="*/ 29423 h 419100"/>
                  <a:gd name="T28" fmla="*/ 29423 w 571500"/>
                  <a:gd name="T29" fmla="*/ 19050 h 419100"/>
                  <a:gd name="T30" fmla="*/ 304600 w 571500"/>
                  <a:gd name="T31" fmla="*/ 19050 h 419100"/>
                  <a:gd name="T32" fmla="*/ 85725 w 571500"/>
                  <a:gd name="T33" fmla="*/ 228600 h 419100"/>
                  <a:gd name="T34" fmla="*/ 19050 w 571500"/>
                  <a:gd name="T35" fmla="*/ 228600 h 419100"/>
                  <a:gd name="T36" fmla="*/ 19050 w 571500"/>
                  <a:gd name="T37" fmla="*/ 29423 h 419100"/>
                  <a:gd name="T38" fmla="*/ 552450 w 571500"/>
                  <a:gd name="T39" fmla="*/ 123825 h 419100"/>
                  <a:gd name="T40" fmla="*/ 523875 w 571500"/>
                  <a:gd name="T41" fmla="*/ 123825 h 419100"/>
                  <a:gd name="T42" fmla="*/ 523875 w 571500"/>
                  <a:gd name="T43" fmla="*/ 142875 h 419100"/>
                  <a:gd name="T44" fmla="*/ 552450 w 571500"/>
                  <a:gd name="T45" fmla="*/ 142875 h 419100"/>
                  <a:gd name="T46" fmla="*/ 552450 w 571500"/>
                  <a:gd name="T47" fmla="*/ 152400 h 419100"/>
                  <a:gd name="T48" fmla="*/ 523875 w 571500"/>
                  <a:gd name="T49" fmla="*/ 152400 h 419100"/>
                  <a:gd name="T50" fmla="*/ 523875 w 571500"/>
                  <a:gd name="T51" fmla="*/ 171450 h 419100"/>
                  <a:gd name="T52" fmla="*/ 552450 w 571500"/>
                  <a:gd name="T53" fmla="*/ 171450 h 419100"/>
                  <a:gd name="T54" fmla="*/ 552450 w 571500"/>
                  <a:gd name="T55" fmla="*/ 180975 h 419100"/>
                  <a:gd name="T56" fmla="*/ 523875 w 571500"/>
                  <a:gd name="T57" fmla="*/ 180975 h 419100"/>
                  <a:gd name="T58" fmla="*/ 523875 w 571500"/>
                  <a:gd name="T59" fmla="*/ 200025 h 419100"/>
                  <a:gd name="T60" fmla="*/ 552450 w 571500"/>
                  <a:gd name="T61" fmla="*/ 200025 h 419100"/>
                  <a:gd name="T62" fmla="*/ 552450 w 571500"/>
                  <a:gd name="T63" fmla="*/ 209550 h 419100"/>
                  <a:gd name="T64" fmla="*/ 523875 w 571500"/>
                  <a:gd name="T65" fmla="*/ 209550 h 419100"/>
                  <a:gd name="T66" fmla="*/ 523875 w 571500"/>
                  <a:gd name="T67" fmla="*/ 228600 h 419100"/>
                  <a:gd name="T68" fmla="*/ 552450 w 571500"/>
                  <a:gd name="T69" fmla="*/ 228600 h 419100"/>
                  <a:gd name="T70" fmla="*/ 552450 w 571500"/>
                  <a:gd name="T71" fmla="*/ 266700 h 419100"/>
                  <a:gd name="T72" fmla="*/ 523875 w 571500"/>
                  <a:gd name="T73" fmla="*/ 266700 h 419100"/>
                  <a:gd name="T74" fmla="*/ 523875 w 571500"/>
                  <a:gd name="T75" fmla="*/ 285750 h 419100"/>
                  <a:gd name="T76" fmla="*/ 552450 w 571500"/>
                  <a:gd name="T77" fmla="*/ 285750 h 419100"/>
                  <a:gd name="T78" fmla="*/ 552450 w 571500"/>
                  <a:gd name="T79" fmla="*/ 295275 h 419100"/>
                  <a:gd name="T80" fmla="*/ 533400 w 571500"/>
                  <a:gd name="T81" fmla="*/ 295275 h 419100"/>
                  <a:gd name="T82" fmla="*/ 533400 w 571500"/>
                  <a:gd name="T83" fmla="*/ 314325 h 419100"/>
                  <a:gd name="T84" fmla="*/ 552450 w 571500"/>
                  <a:gd name="T85" fmla="*/ 314325 h 419100"/>
                  <a:gd name="T86" fmla="*/ 552450 w 571500"/>
                  <a:gd name="T87" fmla="*/ 323850 h 419100"/>
                  <a:gd name="T88" fmla="*/ 528971 w 571500"/>
                  <a:gd name="T89" fmla="*/ 323850 h 419100"/>
                  <a:gd name="T90" fmla="*/ 514350 w 571500"/>
                  <a:gd name="T91" fmla="*/ 301914 h 419100"/>
                  <a:gd name="T92" fmla="*/ 514350 w 571500"/>
                  <a:gd name="T93" fmla="*/ 114300 h 419100"/>
                  <a:gd name="T94" fmla="*/ 552450 w 571500"/>
                  <a:gd name="T95" fmla="*/ 114300 h 419100"/>
                  <a:gd name="T96" fmla="*/ 552450 w 571500"/>
                  <a:gd name="T97" fmla="*/ 123825 h 419100"/>
                  <a:gd name="T98" fmla="*/ 552450 w 571500"/>
                  <a:gd name="T99" fmla="*/ 95250 h 419100"/>
                  <a:gd name="T100" fmla="*/ 495300 w 571500"/>
                  <a:gd name="T101" fmla="*/ 95250 h 419100"/>
                  <a:gd name="T102" fmla="*/ 495300 w 571500"/>
                  <a:gd name="T103" fmla="*/ 307686 h 419100"/>
                  <a:gd name="T104" fmla="*/ 518779 w 571500"/>
                  <a:gd name="T105" fmla="*/ 342900 h 419100"/>
                  <a:gd name="T106" fmla="*/ 552450 w 571500"/>
                  <a:gd name="T107" fmla="*/ 342900 h 419100"/>
                  <a:gd name="T108" fmla="*/ 552450 w 571500"/>
                  <a:gd name="T109" fmla="*/ 389677 h 419100"/>
                  <a:gd name="T110" fmla="*/ 542077 w 571500"/>
                  <a:gd name="T111" fmla="*/ 400050 h 419100"/>
                  <a:gd name="T112" fmla="*/ 29423 w 571500"/>
                  <a:gd name="T113" fmla="*/ 400050 h 419100"/>
                  <a:gd name="T114" fmla="*/ 19050 w 571500"/>
                  <a:gd name="T115" fmla="*/ 389677 h 419100"/>
                  <a:gd name="T116" fmla="*/ 19050 w 571500"/>
                  <a:gd name="T117" fmla="*/ 247650 h 419100"/>
                  <a:gd name="T118" fmla="*/ 85725 w 571500"/>
                  <a:gd name="T119" fmla="*/ 247650 h 419100"/>
                  <a:gd name="T120" fmla="*/ 323612 w 571500"/>
                  <a:gd name="T121" fmla="*/ 19050 h 419100"/>
                  <a:gd name="T122" fmla="*/ 542087 w 571500"/>
                  <a:gd name="T123" fmla="*/ 19050 h 419100"/>
                  <a:gd name="T124" fmla="*/ 552450 w 571500"/>
                  <a:gd name="T125" fmla="*/ 29423 h 419100"/>
                  <a:gd name="T126" fmla="*/ 552450 w 571500"/>
                  <a:gd name="T127" fmla="*/ 95250 h 419100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60000 65536"/>
                  <a:gd name="T190" fmla="*/ 0 60000 65536"/>
                  <a:gd name="T191" fmla="*/ 0 60000 65536"/>
                </a:gdLst>
                <a:ahLst/>
                <a:cxnLst>
                  <a:cxn ang="T128">
                    <a:pos x="T0" y="T1"/>
                  </a:cxn>
                  <a:cxn ang="T129">
                    <a:pos x="T2" y="T3"/>
                  </a:cxn>
                  <a:cxn ang="T130">
                    <a:pos x="T4" y="T5"/>
                  </a:cxn>
                  <a:cxn ang="T131">
                    <a:pos x="T6" y="T7"/>
                  </a:cxn>
                  <a:cxn ang="T132">
                    <a:pos x="T8" y="T9"/>
                  </a:cxn>
                  <a:cxn ang="T133">
                    <a:pos x="T10" y="T11"/>
                  </a:cxn>
                  <a:cxn ang="T134">
                    <a:pos x="T12" y="T13"/>
                  </a:cxn>
                  <a:cxn ang="T135">
                    <a:pos x="T14" y="T15"/>
                  </a:cxn>
                  <a:cxn ang="T136">
                    <a:pos x="T16" y="T17"/>
                  </a:cxn>
                  <a:cxn ang="T137">
                    <a:pos x="T18" y="T19"/>
                  </a:cxn>
                  <a:cxn ang="T138">
                    <a:pos x="T20" y="T21"/>
                  </a:cxn>
                  <a:cxn ang="T139">
                    <a:pos x="T22" y="T23"/>
                  </a:cxn>
                  <a:cxn ang="T140">
                    <a:pos x="T24" y="T25"/>
                  </a:cxn>
                  <a:cxn ang="T141">
                    <a:pos x="T26" y="T27"/>
                  </a:cxn>
                  <a:cxn ang="T142">
                    <a:pos x="T28" y="T29"/>
                  </a:cxn>
                  <a:cxn ang="T143">
                    <a:pos x="T30" y="T31"/>
                  </a:cxn>
                  <a:cxn ang="T144">
                    <a:pos x="T32" y="T33"/>
                  </a:cxn>
                  <a:cxn ang="T145">
                    <a:pos x="T34" y="T35"/>
                  </a:cxn>
                  <a:cxn ang="T146">
                    <a:pos x="T36" y="T37"/>
                  </a:cxn>
                  <a:cxn ang="T147">
                    <a:pos x="T38" y="T39"/>
                  </a:cxn>
                  <a:cxn ang="T148">
                    <a:pos x="T40" y="T41"/>
                  </a:cxn>
                  <a:cxn ang="T149">
                    <a:pos x="T42" y="T43"/>
                  </a:cxn>
                  <a:cxn ang="T150">
                    <a:pos x="T44" y="T45"/>
                  </a:cxn>
                  <a:cxn ang="T151">
                    <a:pos x="T46" y="T47"/>
                  </a:cxn>
                  <a:cxn ang="T152">
                    <a:pos x="T48" y="T49"/>
                  </a:cxn>
                  <a:cxn ang="T153">
                    <a:pos x="T50" y="T51"/>
                  </a:cxn>
                  <a:cxn ang="T154">
                    <a:pos x="T52" y="T53"/>
                  </a:cxn>
                  <a:cxn ang="T155">
                    <a:pos x="T54" y="T55"/>
                  </a:cxn>
                  <a:cxn ang="T156">
                    <a:pos x="T56" y="T57"/>
                  </a:cxn>
                  <a:cxn ang="T157">
                    <a:pos x="T58" y="T59"/>
                  </a:cxn>
                  <a:cxn ang="T158">
                    <a:pos x="T60" y="T61"/>
                  </a:cxn>
                  <a:cxn ang="T159">
                    <a:pos x="T62" y="T63"/>
                  </a:cxn>
                  <a:cxn ang="T160">
                    <a:pos x="T64" y="T65"/>
                  </a:cxn>
                  <a:cxn ang="T161">
                    <a:pos x="T66" y="T67"/>
                  </a:cxn>
                  <a:cxn ang="T162">
                    <a:pos x="T68" y="T69"/>
                  </a:cxn>
                  <a:cxn ang="T163">
                    <a:pos x="T70" y="T71"/>
                  </a:cxn>
                  <a:cxn ang="T164">
                    <a:pos x="T72" y="T73"/>
                  </a:cxn>
                  <a:cxn ang="T165">
                    <a:pos x="T74" y="T75"/>
                  </a:cxn>
                  <a:cxn ang="T166">
                    <a:pos x="T76" y="T77"/>
                  </a:cxn>
                  <a:cxn ang="T167">
                    <a:pos x="T78" y="T79"/>
                  </a:cxn>
                  <a:cxn ang="T168">
                    <a:pos x="T80" y="T81"/>
                  </a:cxn>
                  <a:cxn ang="T169">
                    <a:pos x="T82" y="T83"/>
                  </a:cxn>
                  <a:cxn ang="T170">
                    <a:pos x="T84" y="T85"/>
                  </a:cxn>
                  <a:cxn ang="T171">
                    <a:pos x="T86" y="T87"/>
                  </a:cxn>
                  <a:cxn ang="T172">
                    <a:pos x="T88" y="T89"/>
                  </a:cxn>
                  <a:cxn ang="T173">
                    <a:pos x="T90" y="T91"/>
                  </a:cxn>
                  <a:cxn ang="T174">
                    <a:pos x="T92" y="T93"/>
                  </a:cxn>
                  <a:cxn ang="T175">
                    <a:pos x="T94" y="T95"/>
                  </a:cxn>
                  <a:cxn ang="T176">
                    <a:pos x="T96" y="T97"/>
                  </a:cxn>
                  <a:cxn ang="T177">
                    <a:pos x="T98" y="T99"/>
                  </a:cxn>
                  <a:cxn ang="T178">
                    <a:pos x="T100" y="T101"/>
                  </a:cxn>
                  <a:cxn ang="T179">
                    <a:pos x="T102" y="T103"/>
                  </a:cxn>
                  <a:cxn ang="T180">
                    <a:pos x="T104" y="T105"/>
                  </a:cxn>
                  <a:cxn ang="T181">
                    <a:pos x="T106" y="T107"/>
                  </a:cxn>
                  <a:cxn ang="T182">
                    <a:pos x="T108" y="T109"/>
                  </a:cxn>
                  <a:cxn ang="T183">
                    <a:pos x="T110" y="T111"/>
                  </a:cxn>
                  <a:cxn ang="T184">
                    <a:pos x="T112" y="T113"/>
                  </a:cxn>
                  <a:cxn ang="T185">
                    <a:pos x="T114" y="T115"/>
                  </a:cxn>
                  <a:cxn ang="T186">
                    <a:pos x="T116" y="T117"/>
                  </a:cxn>
                  <a:cxn ang="T187">
                    <a:pos x="T118" y="T119"/>
                  </a:cxn>
                  <a:cxn ang="T188">
                    <a:pos x="T120" y="T121"/>
                  </a:cxn>
                  <a:cxn ang="T189">
                    <a:pos x="T122" y="T123"/>
                  </a:cxn>
                  <a:cxn ang="T190">
                    <a:pos x="T124" y="T125"/>
                  </a:cxn>
                  <a:cxn ang="T191">
                    <a:pos x="T126" y="T127"/>
                  </a:cxn>
                </a:cxnLst>
                <a:rect l="0" t="0" r="r" b="b"/>
                <a:pathLst>
                  <a:path w="571500" h="419100">
                    <a:moveTo>
                      <a:pt x="542077" y="0"/>
                    </a:moveTo>
                    <a:lnTo>
                      <a:pt x="323850" y="0"/>
                    </a:lnTo>
                    <a:lnTo>
                      <a:pt x="29423" y="0"/>
                    </a:lnTo>
                    <a:cubicBezTo>
                      <a:pt x="13202" y="0"/>
                      <a:pt x="0" y="13202"/>
                      <a:pt x="0" y="29423"/>
                    </a:cubicBezTo>
                    <a:lnTo>
                      <a:pt x="0" y="247650"/>
                    </a:lnTo>
                    <a:lnTo>
                      <a:pt x="0" y="389677"/>
                    </a:lnTo>
                    <a:cubicBezTo>
                      <a:pt x="0" y="405898"/>
                      <a:pt x="13202" y="419100"/>
                      <a:pt x="29423" y="419100"/>
                    </a:cubicBezTo>
                    <a:lnTo>
                      <a:pt x="542077" y="419100"/>
                    </a:lnTo>
                    <a:cubicBezTo>
                      <a:pt x="558298" y="419100"/>
                      <a:pt x="571500" y="405898"/>
                      <a:pt x="571500" y="389677"/>
                    </a:cubicBezTo>
                    <a:lnTo>
                      <a:pt x="571500" y="342900"/>
                    </a:lnTo>
                    <a:lnTo>
                      <a:pt x="571500" y="95250"/>
                    </a:lnTo>
                    <a:lnTo>
                      <a:pt x="571500" y="29423"/>
                    </a:lnTo>
                    <a:cubicBezTo>
                      <a:pt x="571500" y="13202"/>
                      <a:pt x="558298" y="0"/>
                      <a:pt x="542077" y="0"/>
                    </a:cubicBezTo>
                    <a:close/>
                    <a:moveTo>
                      <a:pt x="19050" y="29423"/>
                    </a:moveTo>
                    <a:cubicBezTo>
                      <a:pt x="19050" y="23698"/>
                      <a:pt x="23698" y="19050"/>
                      <a:pt x="29423" y="19050"/>
                    </a:cubicBezTo>
                    <a:lnTo>
                      <a:pt x="304600" y="19050"/>
                    </a:lnTo>
                    <a:cubicBezTo>
                      <a:pt x="299590" y="135446"/>
                      <a:pt x="203330" y="228600"/>
                      <a:pt x="85725" y="228600"/>
                    </a:cubicBezTo>
                    <a:lnTo>
                      <a:pt x="19050" y="228600"/>
                    </a:lnTo>
                    <a:lnTo>
                      <a:pt x="19050" y="29423"/>
                    </a:lnTo>
                    <a:close/>
                    <a:moveTo>
                      <a:pt x="552450" y="123825"/>
                    </a:moveTo>
                    <a:lnTo>
                      <a:pt x="523875" y="123825"/>
                    </a:lnTo>
                    <a:lnTo>
                      <a:pt x="523875" y="142875"/>
                    </a:lnTo>
                    <a:lnTo>
                      <a:pt x="552450" y="142875"/>
                    </a:lnTo>
                    <a:lnTo>
                      <a:pt x="552450" y="152400"/>
                    </a:lnTo>
                    <a:lnTo>
                      <a:pt x="523875" y="152400"/>
                    </a:lnTo>
                    <a:lnTo>
                      <a:pt x="523875" y="171450"/>
                    </a:lnTo>
                    <a:lnTo>
                      <a:pt x="552450" y="171450"/>
                    </a:lnTo>
                    <a:lnTo>
                      <a:pt x="552450" y="180975"/>
                    </a:lnTo>
                    <a:lnTo>
                      <a:pt x="523875" y="180975"/>
                    </a:lnTo>
                    <a:lnTo>
                      <a:pt x="523875" y="200025"/>
                    </a:lnTo>
                    <a:lnTo>
                      <a:pt x="552450" y="200025"/>
                    </a:lnTo>
                    <a:lnTo>
                      <a:pt x="552450" y="209550"/>
                    </a:lnTo>
                    <a:lnTo>
                      <a:pt x="523875" y="209550"/>
                    </a:lnTo>
                    <a:lnTo>
                      <a:pt x="523875" y="228600"/>
                    </a:lnTo>
                    <a:lnTo>
                      <a:pt x="552450" y="228600"/>
                    </a:lnTo>
                    <a:lnTo>
                      <a:pt x="552450" y="266700"/>
                    </a:lnTo>
                    <a:lnTo>
                      <a:pt x="523875" y="266700"/>
                    </a:lnTo>
                    <a:lnTo>
                      <a:pt x="523875" y="285750"/>
                    </a:lnTo>
                    <a:lnTo>
                      <a:pt x="552450" y="285750"/>
                    </a:lnTo>
                    <a:lnTo>
                      <a:pt x="552450" y="295275"/>
                    </a:lnTo>
                    <a:lnTo>
                      <a:pt x="533400" y="295275"/>
                    </a:lnTo>
                    <a:lnTo>
                      <a:pt x="533400" y="314325"/>
                    </a:lnTo>
                    <a:lnTo>
                      <a:pt x="552450" y="314325"/>
                    </a:lnTo>
                    <a:lnTo>
                      <a:pt x="552450" y="323850"/>
                    </a:lnTo>
                    <a:lnTo>
                      <a:pt x="528971" y="323850"/>
                    </a:lnTo>
                    <a:lnTo>
                      <a:pt x="514350" y="301914"/>
                    </a:lnTo>
                    <a:lnTo>
                      <a:pt x="514350" y="114300"/>
                    </a:lnTo>
                    <a:lnTo>
                      <a:pt x="552450" y="114300"/>
                    </a:lnTo>
                    <a:lnTo>
                      <a:pt x="552450" y="123825"/>
                    </a:lnTo>
                    <a:close/>
                    <a:moveTo>
                      <a:pt x="552450" y="95250"/>
                    </a:moveTo>
                    <a:lnTo>
                      <a:pt x="495300" y="95250"/>
                    </a:lnTo>
                    <a:lnTo>
                      <a:pt x="495300" y="307686"/>
                    </a:lnTo>
                    <a:lnTo>
                      <a:pt x="518779" y="342900"/>
                    </a:lnTo>
                    <a:lnTo>
                      <a:pt x="552450" y="342900"/>
                    </a:lnTo>
                    <a:lnTo>
                      <a:pt x="552450" y="389677"/>
                    </a:lnTo>
                    <a:cubicBezTo>
                      <a:pt x="552450" y="395402"/>
                      <a:pt x="547802" y="400050"/>
                      <a:pt x="542077" y="400050"/>
                    </a:cubicBezTo>
                    <a:lnTo>
                      <a:pt x="29423" y="400050"/>
                    </a:lnTo>
                    <a:cubicBezTo>
                      <a:pt x="23698" y="400050"/>
                      <a:pt x="19050" y="395402"/>
                      <a:pt x="19050" y="389677"/>
                    </a:cubicBezTo>
                    <a:lnTo>
                      <a:pt x="19050" y="247650"/>
                    </a:lnTo>
                    <a:lnTo>
                      <a:pt x="85725" y="247650"/>
                    </a:lnTo>
                    <a:cubicBezTo>
                      <a:pt x="213836" y="247650"/>
                      <a:pt x="318583" y="145952"/>
                      <a:pt x="323612" y="19050"/>
                    </a:cubicBezTo>
                    <a:lnTo>
                      <a:pt x="542087" y="19050"/>
                    </a:lnTo>
                    <a:cubicBezTo>
                      <a:pt x="547802" y="19050"/>
                      <a:pt x="552450" y="23698"/>
                      <a:pt x="552450" y="29423"/>
                    </a:cubicBezTo>
                    <a:lnTo>
                      <a:pt x="552450" y="9525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3" name="グラフィックス 5"/>
              <p:cNvSpPr>
                <a:spLocks/>
              </p:cNvSpPr>
              <p:nvPr/>
            </p:nvSpPr>
            <p:spPr bwMode="auto">
              <a:xfrm>
                <a:off x="5449867" y="270456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4" name="グラフィックス 5"/>
              <p:cNvSpPr>
                <a:spLocks/>
              </p:cNvSpPr>
              <p:nvPr/>
            </p:nvSpPr>
            <p:spPr bwMode="auto">
              <a:xfrm>
                <a:off x="5449867" y="267598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5" name="グラフィックス 5"/>
              <p:cNvSpPr>
                <a:spLocks/>
              </p:cNvSpPr>
              <p:nvPr/>
            </p:nvSpPr>
            <p:spPr bwMode="auto">
              <a:xfrm>
                <a:off x="5449867" y="264741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6" name="グラフィックス 5"/>
              <p:cNvSpPr>
                <a:spLocks/>
              </p:cNvSpPr>
              <p:nvPr/>
            </p:nvSpPr>
            <p:spPr bwMode="auto">
              <a:xfrm>
                <a:off x="5449867" y="2618839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7" name="グラフィックス 5"/>
              <p:cNvSpPr>
                <a:spLocks/>
              </p:cNvSpPr>
              <p:nvPr/>
            </p:nvSpPr>
            <p:spPr bwMode="auto">
              <a:xfrm>
                <a:off x="5449867" y="2590264"/>
                <a:ext cx="19050" cy="19050"/>
              </a:xfrm>
              <a:custGeom>
                <a:avLst/>
                <a:gdLst>
                  <a:gd name="T0" fmla="*/ 0 w 19050"/>
                  <a:gd name="T1" fmla="*/ 0 h 19050"/>
                  <a:gd name="T2" fmla="*/ 19050 w 19050"/>
                  <a:gd name="T3" fmla="*/ 0 h 19050"/>
                  <a:gd name="T4" fmla="*/ 19050 w 19050"/>
                  <a:gd name="T5" fmla="*/ 19050 h 19050"/>
                  <a:gd name="T6" fmla="*/ 0 w 190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8" name="グラフィックス 5"/>
              <p:cNvSpPr>
                <a:spLocks/>
              </p:cNvSpPr>
              <p:nvPr/>
            </p:nvSpPr>
            <p:spPr bwMode="auto">
              <a:xfrm>
                <a:off x="5507017" y="2571214"/>
                <a:ext cx="123825" cy="19050"/>
              </a:xfrm>
              <a:custGeom>
                <a:avLst/>
                <a:gdLst>
                  <a:gd name="T0" fmla="*/ 0 w 123825"/>
                  <a:gd name="T1" fmla="*/ 0 h 19050"/>
                  <a:gd name="T2" fmla="*/ 123825 w 123825"/>
                  <a:gd name="T3" fmla="*/ 0 h 19050"/>
                  <a:gd name="T4" fmla="*/ 123825 w 123825"/>
                  <a:gd name="T5" fmla="*/ 19050 h 19050"/>
                  <a:gd name="T6" fmla="*/ 0 w 12382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3825" h="1905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9" name="グラフィックス 5"/>
              <p:cNvSpPr>
                <a:spLocks/>
              </p:cNvSpPr>
              <p:nvPr/>
            </p:nvSpPr>
            <p:spPr bwMode="auto">
              <a:xfrm>
                <a:off x="5507017" y="2599789"/>
                <a:ext cx="95250" cy="19050"/>
              </a:xfrm>
              <a:custGeom>
                <a:avLst/>
                <a:gdLst>
                  <a:gd name="T0" fmla="*/ 0 w 95250"/>
                  <a:gd name="T1" fmla="*/ 0 h 19050"/>
                  <a:gd name="T2" fmla="*/ 95250 w 95250"/>
                  <a:gd name="T3" fmla="*/ 0 h 19050"/>
                  <a:gd name="T4" fmla="*/ 95250 w 95250"/>
                  <a:gd name="T5" fmla="*/ 19050 h 19050"/>
                  <a:gd name="T6" fmla="*/ 0 w 9525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250" h="19050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0" name="グラフィックス 5"/>
              <p:cNvSpPr>
                <a:spLocks/>
              </p:cNvSpPr>
              <p:nvPr/>
            </p:nvSpPr>
            <p:spPr bwMode="auto">
              <a:xfrm>
                <a:off x="5507017" y="2628364"/>
                <a:ext cx="104775" cy="19050"/>
              </a:xfrm>
              <a:custGeom>
                <a:avLst/>
                <a:gdLst>
                  <a:gd name="T0" fmla="*/ 0 w 104775"/>
                  <a:gd name="T1" fmla="*/ 0 h 19050"/>
                  <a:gd name="T2" fmla="*/ 104775 w 104775"/>
                  <a:gd name="T3" fmla="*/ 0 h 19050"/>
                  <a:gd name="T4" fmla="*/ 104775 w 104775"/>
                  <a:gd name="T5" fmla="*/ 19050 h 19050"/>
                  <a:gd name="T6" fmla="*/ 0 w 104775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775" h="19050">
                    <a:moveTo>
                      <a:pt x="0" y="0"/>
                    </a:moveTo>
                    <a:lnTo>
                      <a:pt x="104775" y="0"/>
                    </a:lnTo>
                    <a:lnTo>
                      <a:pt x="104775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1" name="グラフィックス 5"/>
              <p:cNvSpPr>
                <a:spLocks/>
              </p:cNvSpPr>
              <p:nvPr/>
            </p:nvSpPr>
            <p:spPr bwMode="auto">
              <a:xfrm>
                <a:off x="5507017" y="2656939"/>
                <a:ext cx="38100" cy="19050"/>
              </a:xfrm>
              <a:custGeom>
                <a:avLst/>
                <a:gdLst>
                  <a:gd name="T0" fmla="*/ 0 w 38100"/>
                  <a:gd name="T1" fmla="*/ 0 h 19050"/>
                  <a:gd name="T2" fmla="*/ 38100 w 38100"/>
                  <a:gd name="T3" fmla="*/ 0 h 19050"/>
                  <a:gd name="T4" fmla="*/ 38100 w 38100"/>
                  <a:gd name="T5" fmla="*/ 19050 h 19050"/>
                  <a:gd name="T6" fmla="*/ 0 w 38100"/>
                  <a:gd name="T7" fmla="*/ 19050 h 190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00" h="190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064" name="直線コネクタ 173"/>
            <p:cNvSpPr>
              <a:spLocks/>
            </p:cNvSpPr>
            <p:nvPr/>
          </p:nvSpPr>
          <p:spPr bwMode="auto">
            <a:xfrm>
              <a:off x="6196" y="3269"/>
              <a:ext cx="259" cy="482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テキスト ボックス 54"/>
            <p:cNvSpPr>
              <a:spLocks/>
            </p:cNvSpPr>
            <p:nvPr/>
          </p:nvSpPr>
          <p:spPr bwMode="auto">
            <a:xfrm>
              <a:off x="7305" y="3398"/>
              <a:ext cx="3682" cy="247"/>
            </a:xfrm>
            <a:custGeom>
              <a:avLst/>
              <a:gdLst>
                <a:gd name="T0" fmla="*/ 2501387 w 2845473"/>
                <a:gd name="T1" fmla="*/ 136053 h 190942"/>
                <a:gd name="T2" fmla="*/ 60262 w 2845473"/>
                <a:gd name="T3" fmla="*/ 109389 h 190942"/>
                <a:gd name="T4" fmla="*/ 84972 w 2845473"/>
                <a:gd name="T5" fmla="*/ 149238 h 190942"/>
                <a:gd name="T6" fmla="*/ 2545728 w 2845473"/>
                <a:gd name="T7" fmla="*/ 93469 h 190942"/>
                <a:gd name="T8" fmla="*/ 1743382 w 2845473"/>
                <a:gd name="T9" fmla="*/ 111245 h 190942"/>
                <a:gd name="T10" fmla="*/ 374266 w 2845473"/>
                <a:gd name="T11" fmla="*/ 122184 h 190942"/>
                <a:gd name="T12" fmla="*/ 334417 w 2845473"/>
                <a:gd name="T13" fmla="*/ 167111 h 190942"/>
                <a:gd name="T14" fmla="*/ 278844 w 2845473"/>
                <a:gd name="T15" fmla="*/ 145624 h 190942"/>
                <a:gd name="T16" fmla="*/ 2494452 w 2845473"/>
                <a:gd name="T17" fmla="*/ 62508 h 190942"/>
                <a:gd name="T18" fmla="*/ 2782477 w 2845473"/>
                <a:gd name="T19" fmla="*/ 87316 h 190942"/>
                <a:gd name="T20" fmla="*/ 2760502 w 2845473"/>
                <a:gd name="T21" fmla="*/ 125895 h 190942"/>
                <a:gd name="T22" fmla="*/ 2702194 w 2845473"/>
                <a:gd name="T23" fmla="*/ 86144 h 190942"/>
                <a:gd name="T24" fmla="*/ 2626012 w 2845473"/>
                <a:gd name="T25" fmla="*/ 86144 h 190942"/>
                <a:gd name="T26" fmla="*/ 1148679 w 2845473"/>
                <a:gd name="T27" fmla="*/ 68954 h 190942"/>
                <a:gd name="T28" fmla="*/ 1159130 w 2845473"/>
                <a:gd name="T29" fmla="*/ 91906 h 190942"/>
                <a:gd name="T30" fmla="*/ 2438879 w 2845473"/>
                <a:gd name="T31" fmla="*/ 50397 h 190942"/>
                <a:gd name="T32" fmla="*/ 2419346 w 2845473"/>
                <a:gd name="T33" fmla="*/ 134685 h 190942"/>
                <a:gd name="T34" fmla="*/ 2252040 w 2845473"/>
                <a:gd name="T35" fmla="*/ 100599 h 190942"/>
                <a:gd name="T36" fmla="*/ 2241980 w 2845473"/>
                <a:gd name="T37" fmla="*/ 175706 h 190942"/>
                <a:gd name="T38" fmla="*/ 2249500 w 2845473"/>
                <a:gd name="T39" fmla="*/ 131560 h 190942"/>
                <a:gd name="T40" fmla="*/ 1875137 w 2845473"/>
                <a:gd name="T41" fmla="*/ 163790 h 190942"/>
                <a:gd name="T42" fmla="*/ 312637 w 2845473"/>
                <a:gd name="T43" fmla="*/ 47174 h 190942"/>
                <a:gd name="T44" fmla="*/ 2122629 w 2845473"/>
                <a:gd name="T45" fmla="*/ 45221 h 190942"/>
                <a:gd name="T46" fmla="*/ 1445689 w 2845473"/>
                <a:gd name="T47" fmla="*/ 25199 h 190942"/>
                <a:gd name="T48" fmla="*/ 1447349 w 2845473"/>
                <a:gd name="T49" fmla="*/ 177757 h 190942"/>
                <a:gd name="T50" fmla="*/ 287536 w 2845473"/>
                <a:gd name="T51" fmla="*/ 47174 h 190942"/>
                <a:gd name="T52" fmla="*/ 695400 w 2845473"/>
                <a:gd name="T53" fmla="*/ 96888 h 190942"/>
                <a:gd name="T54" fmla="*/ 678015 w 2845473"/>
                <a:gd name="T55" fmla="*/ 157540 h 190942"/>
                <a:gd name="T56" fmla="*/ 735639 w 2845473"/>
                <a:gd name="T57" fmla="*/ 24222 h 190942"/>
                <a:gd name="T58" fmla="*/ 1833726 w 2845473"/>
                <a:gd name="T59" fmla="*/ 21097 h 190942"/>
                <a:gd name="T60" fmla="*/ 2811875 w 2845473"/>
                <a:gd name="T61" fmla="*/ 105385 h 190942"/>
                <a:gd name="T62" fmla="*/ 488929 w 2845473"/>
                <a:gd name="T63" fmla="*/ 154024 h 190942"/>
                <a:gd name="T64" fmla="*/ 487854 w 2845473"/>
                <a:gd name="T65" fmla="*/ 182738 h 190942"/>
                <a:gd name="T66" fmla="*/ 2742628 w 2845473"/>
                <a:gd name="T67" fmla="*/ 12307 h 190942"/>
                <a:gd name="T68" fmla="*/ 883998 w 2845473"/>
                <a:gd name="T69" fmla="*/ 42682 h 190942"/>
                <a:gd name="T70" fmla="*/ 922577 w 2845473"/>
                <a:gd name="T71" fmla="*/ 116324 h 190942"/>
                <a:gd name="T72" fmla="*/ 935469 w 2845473"/>
                <a:gd name="T73" fmla="*/ 108412 h 190942"/>
                <a:gd name="T74" fmla="*/ 866906 w 2845473"/>
                <a:gd name="T75" fmla="*/ 175218 h 190942"/>
                <a:gd name="T76" fmla="*/ 823834 w 2845473"/>
                <a:gd name="T77" fmla="*/ 62411 h 190942"/>
                <a:gd name="T78" fmla="*/ 2329198 w 2845473"/>
                <a:gd name="T79" fmla="*/ 57136 h 190942"/>
                <a:gd name="T80" fmla="*/ 2073404 w 2845473"/>
                <a:gd name="T81" fmla="*/ 48346 h 190942"/>
                <a:gd name="T82" fmla="*/ 2054261 w 2845473"/>
                <a:gd name="T83" fmla="*/ 174339 h 190942"/>
                <a:gd name="T84" fmla="*/ 2083268 w 2845473"/>
                <a:gd name="T85" fmla="*/ 73447 h 190942"/>
                <a:gd name="T86" fmla="*/ 2006110 w 2845473"/>
                <a:gd name="T87" fmla="*/ 82237 h 190942"/>
                <a:gd name="T88" fmla="*/ 1290103 w 2845473"/>
                <a:gd name="T89" fmla="*/ 33110 h 190942"/>
                <a:gd name="T90" fmla="*/ 1231697 w 2845473"/>
                <a:gd name="T91" fmla="*/ 161349 h 190942"/>
                <a:gd name="T92" fmla="*/ 1258947 w 2845473"/>
                <a:gd name="T93" fmla="*/ 30375 h 190942"/>
                <a:gd name="T94" fmla="*/ 361569 w 2845473"/>
                <a:gd name="T95" fmla="*/ 35747 h 190942"/>
                <a:gd name="T96" fmla="*/ 253059 w 2845473"/>
                <a:gd name="T97" fmla="*/ 76084 h 190942"/>
                <a:gd name="T98" fmla="*/ 236163 w 2845473"/>
                <a:gd name="T99" fmla="*/ 125993 h 190942"/>
                <a:gd name="T100" fmla="*/ 206764 w 2845473"/>
                <a:gd name="T101" fmla="*/ 28910 h 190942"/>
                <a:gd name="T102" fmla="*/ 309512 w 2845473"/>
                <a:gd name="T103" fmla="*/ 15530 h 190942"/>
                <a:gd name="T104" fmla="*/ 186840 w 2845473"/>
                <a:gd name="T105" fmla="*/ 57918 h 190942"/>
                <a:gd name="T106" fmla="*/ 77549 w 2845473"/>
                <a:gd name="T107" fmla="*/ 170823 h 190942"/>
                <a:gd name="T108" fmla="*/ 25004 w 2845473"/>
                <a:gd name="T109" fmla="*/ 86046 h 190942"/>
                <a:gd name="T110" fmla="*/ 33794 w 2845473"/>
                <a:gd name="T111" fmla="*/ 2930 h 190942"/>
                <a:gd name="T112" fmla="*/ 61239 w 2845473"/>
                <a:gd name="T113" fmla="*/ 86046 h 190942"/>
                <a:gd name="T114" fmla="*/ 2457924 w 2845473"/>
                <a:gd name="T115" fmla="*/ 19827 h 190942"/>
                <a:gd name="T116" fmla="*/ 2583331 w 2845473"/>
                <a:gd name="T117" fmla="*/ 14651 h 190942"/>
                <a:gd name="T118" fmla="*/ 2569950 w 2845473"/>
                <a:gd name="T119" fmla="*/ 91613 h 190942"/>
                <a:gd name="T120" fmla="*/ 2543189 w 2845473"/>
                <a:gd name="T121" fmla="*/ 157344 h 190942"/>
                <a:gd name="T122" fmla="*/ 2479900 w 2845473"/>
                <a:gd name="T123" fmla="*/ 144354 h 190942"/>
                <a:gd name="T124" fmla="*/ 2456655 w 2845473"/>
                <a:gd name="T125" fmla="*/ 55671 h 190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5473" h="190942">
                  <a:moveTo>
                    <a:pt x="2808945" y="144159"/>
                  </a:moveTo>
                  <a:lnTo>
                    <a:pt x="2843227" y="144159"/>
                  </a:lnTo>
                  <a:lnTo>
                    <a:pt x="2843227" y="176585"/>
                  </a:lnTo>
                  <a:lnTo>
                    <a:pt x="2808945" y="176585"/>
                  </a:lnTo>
                  <a:lnTo>
                    <a:pt x="2808945" y="144159"/>
                  </a:lnTo>
                  <a:close/>
                  <a:moveTo>
                    <a:pt x="2501387" y="136053"/>
                  </a:moveTo>
                  <a:cubicBezTo>
                    <a:pt x="2505815" y="139894"/>
                    <a:pt x="2511544" y="143736"/>
                    <a:pt x="2518577" y="147577"/>
                  </a:cubicBezTo>
                  <a:cubicBezTo>
                    <a:pt x="2523460" y="144908"/>
                    <a:pt x="2529255" y="141066"/>
                    <a:pt x="2535962" y="136053"/>
                  </a:cubicBezTo>
                  <a:lnTo>
                    <a:pt x="2501387" y="136053"/>
                  </a:lnTo>
                  <a:close/>
                  <a:moveTo>
                    <a:pt x="296229" y="113784"/>
                  </a:moveTo>
                  <a:lnTo>
                    <a:pt x="296229" y="120914"/>
                  </a:lnTo>
                  <a:lnTo>
                    <a:pt x="350337" y="120914"/>
                  </a:lnTo>
                  <a:lnTo>
                    <a:pt x="350337" y="113784"/>
                  </a:lnTo>
                  <a:lnTo>
                    <a:pt x="296229" y="113784"/>
                  </a:lnTo>
                  <a:close/>
                  <a:moveTo>
                    <a:pt x="33794" y="109389"/>
                  </a:moveTo>
                  <a:lnTo>
                    <a:pt x="33794" y="147382"/>
                  </a:lnTo>
                  <a:lnTo>
                    <a:pt x="60262" y="147382"/>
                  </a:lnTo>
                  <a:lnTo>
                    <a:pt x="60262" y="109389"/>
                  </a:lnTo>
                  <a:lnTo>
                    <a:pt x="33794" y="109389"/>
                  </a:lnTo>
                  <a:close/>
                  <a:moveTo>
                    <a:pt x="296229" y="91809"/>
                  </a:moveTo>
                  <a:lnTo>
                    <a:pt x="296229" y="98743"/>
                  </a:lnTo>
                  <a:lnTo>
                    <a:pt x="350337" y="98743"/>
                  </a:lnTo>
                  <a:lnTo>
                    <a:pt x="350337" y="91809"/>
                  </a:lnTo>
                  <a:lnTo>
                    <a:pt x="296229" y="91809"/>
                  </a:lnTo>
                  <a:close/>
                  <a:moveTo>
                    <a:pt x="85558" y="87121"/>
                  </a:moveTo>
                  <a:cubicBezTo>
                    <a:pt x="85167" y="90962"/>
                    <a:pt x="84972" y="95878"/>
                    <a:pt x="84972" y="101869"/>
                  </a:cubicBezTo>
                  <a:lnTo>
                    <a:pt x="84972" y="149238"/>
                  </a:lnTo>
                  <a:cubicBezTo>
                    <a:pt x="84972" y="154251"/>
                    <a:pt x="85037" y="158484"/>
                    <a:pt x="85167" y="161935"/>
                  </a:cubicBezTo>
                  <a:cubicBezTo>
                    <a:pt x="91679" y="158744"/>
                    <a:pt x="98385" y="154544"/>
                    <a:pt x="105287" y="149335"/>
                  </a:cubicBezTo>
                  <a:cubicBezTo>
                    <a:pt x="110887" y="145103"/>
                    <a:pt x="115965" y="140480"/>
                    <a:pt x="120523" y="135467"/>
                  </a:cubicBezTo>
                  <a:cubicBezTo>
                    <a:pt x="111798" y="120881"/>
                    <a:pt x="105547" y="105906"/>
                    <a:pt x="101771" y="90539"/>
                  </a:cubicBezTo>
                  <a:cubicBezTo>
                    <a:pt x="100208" y="92753"/>
                    <a:pt x="97408" y="96432"/>
                    <a:pt x="93371" y="101576"/>
                  </a:cubicBezTo>
                  <a:cubicBezTo>
                    <a:pt x="90441" y="95195"/>
                    <a:pt x="87837" y="90376"/>
                    <a:pt x="85558" y="87121"/>
                  </a:cubicBezTo>
                  <a:close/>
                  <a:moveTo>
                    <a:pt x="2494452" y="86144"/>
                  </a:moveTo>
                  <a:lnTo>
                    <a:pt x="2494452" y="93469"/>
                  </a:lnTo>
                  <a:lnTo>
                    <a:pt x="2545728" y="93469"/>
                  </a:lnTo>
                  <a:lnTo>
                    <a:pt x="2545728" y="86144"/>
                  </a:lnTo>
                  <a:lnTo>
                    <a:pt x="2494452" y="86144"/>
                  </a:lnTo>
                  <a:close/>
                  <a:moveTo>
                    <a:pt x="1605670" y="79307"/>
                  </a:moveTo>
                  <a:cubicBezTo>
                    <a:pt x="1610097" y="79958"/>
                    <a:pt x="1614362" y="80382"/>
                    <a:pt x="1618464" y="80577"/>
                  </a:cubicBezTo>
                  <a:cubicBezTo>
                    <a:pt x="1623999" y="80837"/>
                    <a:pt x="1631910" y="80968"/>
                    <a:pt x="1642198" y="80968"/>
                  </a:cubicBezTo>
                  <a:lnTo>
                    <a:pt x="1743578" y="80968"/>
                  </a:lnTo>
                  <a:cubicBezTo>
                    <a:pt x="1761353" y="80902"/>
                    <a:pt x="1773529" y="80414"/>
                    <a:pt x="1780106" y="79503"/>
                  </a:cubicBezTo>
                  <a:lnTo>
                    <a:pt x="1780106" y="112319"/>
                  </a:lnTo>
                  <a:cubicBezTo>
                    <a:pt x="1774441" y="111798"/>
                    <a:pt x="1762200" y="111440"/>
                    <a:pt x="1743382" y="111245"/>
                  </a:cubicBezTo>
                  <a:lnTo>
                    <a:pt x="1642393" y="111245"/>
                  </a:lnTo>
                  <a:cubicBezTo>
                    <a:pt x="1623380" y="111440"/>
                    <a:pt x="1611139" y="111863"/>
                    <a:pt x="1605670" y="112514"/>
                  </a:cubicBezTo>
                  <a:lnTo>
                    <a:pt x="1605670" y="79307"/>
                  </a:lnTo>
                  <a:close/>
                  <a:moveTo>
                    <a:pt x="271812" y="74131"/>
                  </a:moveTo>
                  <a:cubicBezTo>
                    <a:pt x="274807" y="74456"/>
                    <a:pt x="281058" y="74652"/>
                    <a:pt x="290564" y="74717"/>
                  </a:cubicBezTo>
                  <a:lnTo>
                    <a:pt x="356490" y="74717"/>
                  </a:lnTo>
                  <a:cubicBezTo>
                    <a:pt x="365671" y="74717"/>
                    <a:pt x="371824" y="74521"/>
                    <a:pt x="374950" y="74131"/>
                  </a:cubicBezTo>
                  <a:cubicBezTo>
                    <a:pt x="374494" y="77191"/>
                    <a:pt x="374266" y="82693"/>
                    <a:pt x="374266" y="90637"/>
                  </a:cubicBezTo>
                  <a:lnTo>
                    <a:pt x="374266" y="122184"/>
                  </a:lnTo>
                  <a:cubicBezTo>
                    <a:pt x="374266" y="129802"/>
                    <a:pt x="374494" y="135174"/>
                    <a:pt x="374950" y="138299"/>
                  </a:cubicBezTo>
                  <a:cubicBezTo>
                    <a:pt x="371368" y="137908"/>
                    <a:pt x="365378" y="137713"/>
                    <a:pt x="356979" y="137713"/>
                  </a:cubicBezTo>
                  <a:lnTo>
                    <a:pt x="334417" y="137713"/>
                  </a:lnTo>
                  <a:lnTo>
                    <a:pt x="334417" y="145624"/>
                  </a:lnTo>
                  <a:lnTo>
                    <a:pt x="364694" y="145624"/>
                  </a:lnTo>
                  <a:cubicBezTo>
                    <a:pt x="375177" y="145624"/>
                    <a:pt x="382275" y="145331"/>
                    <a:pt x="385986" y="144745"/>
                  </a:cubicBezTo>
                  <a:lnTo>
                    <a:pt x="385986" y="168283"/>
                  </a:lnTo>
                  <a:cubicBezTo>
                    <a:pt x="380647" y="167632"/>
                    <a:pt x="372866" y="167241"/>
                    <a:pt x="362643" y="167111"/>
                  </a:cubicBezTo>
                  <a:lnTo>
                    <a:pt x="334417" y="167111"/>
                  </a:lnTo>
                  <a:lnTo>
                    <a:pt x="334417" y="170041"/>
                  </a:lnTo>
                  <a:cubicBezTo>
                    <a:pt x="334417" y="178896"/>
                    <a:pt x="334775" y="185603"/>
                    <a:pt x="335492" y="190161"/>
                  </a:cubicBezTo>
                  <a:lnTo>
                    <a:pt x="308633" y="190161"/>
                  </a:lnTo>
                  <a:cubicBezTo>
                    <a:pt x="309349" y="185863"/>
                    <a:pt x="309707" y="179287"/>
                    <a:pt x="309707" y="170432"/>
                  </a:cubicBezTo>
                  <a:lnTo>
                    <a:pt x="309707" y="167111"/>
                  </a:lnTo>
                  <a:lnTo>
                    <a:pt x="282555" y="167111"/>
                  </a:lnTo>
                  <a:cubicBezTo>
                    <a:pt x="272723" y="167111"/>
                    <a:pt x="264975" y="167502"/>
                    <a:pt x="259310" y="168283"/>
                  </a:cubicBezTo>
                  <a:lnTo>
                    <a:pt x="259310" y="144843"/>
                  </a:lnTo>
                  <a:cubicBezTo>
                    <a:pt x="263542" y="145364"/>
                    <a:pt x="270054" y="145624"/>
                    <a:pt x="278844" y="145624"/>
                  </a:cubicBezTo>
                  <a:lnTo>
                    <a:pt x="309707" y="145624"/>
                  </a:lnTo>
                  <a:lnTo>
                    <a:pt x="309707" y="137713"/>
                  </a:lnTo>
                  <a:lnTo>
                    <a:pt x="289880" y="137713"/>
                  </a:lnTo>
                  <a:cubicBezTo>
                    <a:pt x="283499" y="137713"/>
                    <a:pt x="277509" y="137908"/>
                    <a:pt x="271909" y="138299"/>
                  </a:cubicBezTo>
                  <a:cubicBezTo>
                    <a:pt x="271974" y="137322"/>
                    <a:pt x="272105" y="135825"/>
                    <a:pt x="272300" y="133806"/>
                  </a:cubicBezTo>
                  <a:cubicBezTo>
                    <a:pt x="272430" y="131723"/>
                    <a:pt x="272495" y="127751"/>
                    <a:pt x="272495" y="121891"/>
                  </a:cubicBezTo>
                  <a:lnTo>
                    <a:pt x="272495" y="91320"/>
                  </a:lnTo>
                  <a:cubicBezTo>
                    <a:pt x="272495" y="83246"/>
                    <a:pt x="272267" y="77517"/>
                    <a:pt x="271812" y="74131"/>
                  </a:cubicBezTo>
                  <a:close/>
                  <a:moveTo>
                    <a:pt x="2494452" y="62508"/>
                  </a:moveTo>
                  <a:lnTo>
                    <a:pt x="2494452" y="69736"/>
                  </a:lnTo>
                  <a:lnTo>
                    <a:pt x="2545728" y="69736"/>
                  </a:lnTo>
                  <a:lnTo>
                    <a:pt x="2545728" y="62508"/>
                  </a:lnTo>
                  <a:lnTo>
                    <a:pt x="2494452" y="62508"/>
                  </a:lnTo>
                  <a:close/>
                  <a:moveTo>
                    <a:pt x="2603060" y="59969"/>
                  </a:moveTo>
                  <a:cubicBezTo>
                    <a:pt x="2609246" y="60750"/>
                    <a:pt x="2616896" y="61141"/>
                    <a:pt x="2626012" y="61141"/>
                  </a:cubicBezTo>
                  <a:lnTo>
                    <a:pt x="2759525" y="61141"/>
                  </a:lnTo>
                  <a:cubicBezTo>
                    <a:pt x="2768901" y="61141"/>
                    <a:pt x="2776552" y="60750"/>
                    <a:pt x="2782477" y="59969"/>
                  </a:cubicBezTo>
                  <a:lnTo>
                    <a:pt x="2782477" y="87316"/>
                  </a:lnTo>
                  <a:cubicBezTo>
                    <a:pt x="2776617" y="86535"/>
                    <a:pt x="2768966" y="86144"/>
                    <a:pt x="2759525" y="86144"/>
                  </a:cubicBezTo>
                  <a:lnTo>
                    <a:pt x="2728368" y="86144"/>
                  </a:lnTo>
                  <a:lnTo>
                    <a:pt x="2728368" y="155586"/>
                  </a:lnTo>
                  <a:cubicBezTo>
                    <a:pt x="2728368" y="157865"/>
                    <a:pt x="2728890" y="159330"/>
                    <a:pt x="2729931" y="159981"/>
                  </a:cubicBezTo>
                  <a:cubicBezTo>
                    <a:pt x="2731429" y="160893"/>
                    <a:pt x="2735303" y="161349"/>
                    <a:pt x="2741554" y="161349"/>
                  </a:cubicBezTo>
                  <a:cubicBezTo>
                    <a:pt x="2748456" y="161349"/>
                    <a:pt x="2752916" y="160632"/>
                    <a:pt x="2754934" y="159200"/>
                  </a:cubicBezTo>
                  <a:cubicBezTo>
                    <a:pt x="2756302" y="158223"/>
                    <a:pt x="2757311" y="156661"/>
                    <a:pt x="2757962" y="154512"/>
                  </a:cubicBezTo>
                  <a:cubicBezTo>
                    <a:pt x="2758418" y="152689"/>
                    <a:pt x="2759004" y="148098"/>
                    <a:pt x="2759720" y="140741"/>
                  </a:cubicBezTo>
                  <a:cubicBezTo>
                    <a:pt x="2760046" y="136704"/>
                    <a:pt x="2760306" y="131755"/>
                    <a:pt x="2760502" y="125895"/>
                  </a:cubicBezTo>
                  <a:cubicBezTo>
                    <a:pt x="2768901" y="129997"/>
                    <a:pt x="2777268" y="132699"/>
                    <a:pt x="2785602" y="134002"/>
                  </a:cubicBezTo>
                  <a:cubicBezTo>
                    <a:pt x="2784560" y="148977"/>
                    <a:pt x="2783486" y="159005"/>
                    <a:pt x="2782379" y="164083"/>
                  </a:cubicBezTo>
                  <a:cubicBezTo>
                    <a:pt x="2781012" y="170139"/>
                    <a:pt x="2779124" y="174632"/>
                    <a:pt x="2776714" y="177562"/>
                  </a:cubicBezTo>
                  <a:cubicBezTo>
                    <a:pt x="2774305" y="180492"/>
                    <a:pt x="2770724" y="182575"/>
                    <a:pt x="2765971" y="183812"/>
                  </a:cubicBezTo>
                  <a:cubicBezTo>
                    <a:pt x="2760241" y="185245"/>
                    <a:pt x="2750670" y="185961"/>
                    <a:pt x="2737256" y="185961"/>
                  </a:cubicBezTo>
                  <a:cubicBezTo>
                    <a:pt x="2725015" y="185961"/>
                    <a:pt x="2716616" y="185115"/>
                    <a:pt x="2712058" y="183422"/>
                  </a:cubicBezTo>
                  <a:cubicBezTo>
                    <a:pt x="2707696" y="181729"/>
                    <a:pt x="2704863" y="179352"/>
                    <a:pt x="2703561" y="176292"/>
                  </a:cubicBezTo>
                  <a:cubicBezTo>
                    <a:pt x="2702649" y="174208"/>
                    <a:pt x="2702194" y="171018"/>
                    <a:pt x="2702194" y="166720"/>
                  </a:cubicBezTo>
                  <a:lnTo>
                    <a:pt x="2702194" y="86144"/>
                  </a:lnTo>
                  <a:lnTo>
                    <a:pt x="2676604" y="86144"/>
                  </a:lnTo>
                  <a:cubicBezTo>
                    <a:pt x="2676474" y="110561"/>
                    <a:pt x="2673121" y="130030"/>
                    <a:pt x="2666544" y="144550"/>
                  </a:cubicBezTo>
                  <a:cubicBezTo>
                    <a:pt x="2660489" y="158223"/>
                    <a:pt x="2651438" y="169358"/>
                    <a:pt x="2639392" y="177952"/>
                  </a:cubicBezTo>
                  <a:cubicBezTo>
                    <a:pt x="2633923" y="181859"/>
                    <a:pt x="2626370" y="186156"/>
                    <a:pt x="2616734" y="190845"/>
                  </a:cubicBezTo>
                  <a:cubicBezTo>
                    <a:pt x="2614910" y="187329"/>
                    <a:pt x="2612501" y="183324"/>
                    <a:pt x="2609506" y="178831"/>
                  </a:cubicBezTo>
                  <a:cubicBezTo>
                    <a:pt x="2605990" y="173753"/>
                    <a:pt x="2602800" y="169748"/>
                    <a:pt x="2599934" y="166818"/>
                  </a:cubicBezTo>
                  <a:cubicBezTo>
                    <a:pt x="2620770" y="159005"/>
                    <a:pt x="2634802" y="147805"/>
                    <a:pt x="2642030" y="133220"/>
                  </a:cubicBezTo>
                  <a:cubicBezTo>
                    <a:pt x="2647499" y="122607"/>
                    <a:pt x="2650234" y="106915"/>
                    <a:pt x="2650234" y="86144"/>
                  </a:cubicBezTo>
                  <a:lnTo>
                    <a:pt x="2626012" y="86144"/>
                  </a:lnTo>
                  <a:cubicBezTo>
                    <a:pt x="2616506" y="86144"/>
                    <a:pt x="2608855" y="86535"/>
                    <a:pt x="2603060" y="87316"/>
                  </a:cubicBezTo>
                  <a:lnTo>
                    <a:pt x="2603060" y="59969"/>
                  </a:lnTo>
                  <a:close/>
                  <a:moveTo>
                    <a:pt x="121402" y="57039"/>
                  </a:moveTo>
                  <a:cubicBezTo>
                    <a:pt x="120816" y="58406"/>
                    <a:pt x="120035" y="60099"/>
                    <a:pt x="119058" y="62118"/>
                  </a:cubicBezTo>
                  <a:cubicBezTo>
                    <a:pt x="121728" y="79828"/>
                    <a:pt x="127425" y="96269"/>
                    <a:pt x="136150" y="111440"/>
                  </a:cubicBezTo>
                  <a:cubicBezTo>
                    <a:pt x="142792" y="96464"/>
                    <a:pt x="146698" y="78331"/>
                    <a:pt x="147870" y="57039"/>
                  </a:cubicBezTo>
                  <a:lnTo>
                    <a:pt x="121402" y="57039"/>
                  </a:lnTo>
                  <a:close/>
                  <a:moveTo>
                    <a:pt x="1133638" y="55476"/>
                  </a:moveTo>
                  <a:cubicBezTo>
                    <a:pt x="1141321" y="62508"/>
                    <a:pt x="1146335" y="67001"/>
                    <a:pt x="1148679" y="68954"/>
                  </a:cubicBezTo>
                  <a:cubicBezTo>
                    <a:pt x="1154083" y="73773"/>
                    <a:pt x="1166227" y="82921"/>
                    <a:pt x="1185109" y="96399"/>
                  </a:cubicBezTo>
                  <a:cubicBezTo>
                    <a:pt x="1173194" y="104603"/>
                    <a:pt x="1164469" y="110919"/>
                    <a:pt x="1158934" y="115347"/>
                  </a:cubicBezTo>
                  <a:cubicBezTo>
                    <a:pt x="1149167" y="123356"/>
                    <a:pt x="1140735" y="130681"/>
                    <a:pt x="1133638" y="137322"/>
                  </a:cubicBezTo>
                  <a:lnTo>
                    <a:pt x="1129048" y="132048"/>
                  </a:lnTo>
                  <a:cubicBezTo>
                    <a:pt x="1132108" y="128858"/>
                    <a:pt x="1136991" y="123714"/>
                    <a:pt x="1143698" y="116617"/>
                  </a:cubicBezTo>
                  <a:cubicBezTo>
                    <a:pt x="1150405" y="109715"/>
                    <a:pt x="1155548" y="104441"/>
                    <a:pt x="1159130" y="100794"/>
                  </a:cubicBezTo>
                  <a:lnTo>
                    <a:pt x="1005399" y="100794"/>
                  </a:lnTo>
                  <a:lnTo>
                    <a:pt x="1005399" y="91906"/>
                  </a:lnTo>
                  <a:lnTo>
                    <a:pt x="1159130" y="91906"/>
                  </a:lnTo>
                  <a:cubicBezTo>
                    <a:pt x="1150470" y="83377"/>
                    <a:pt x="1145326" y="78200"/>
                    <a:pt x="1143698" y="76377"/>
                  </a:cubicBezTo>
                  <a:cubicBezTo>
                    <a:pt x="1137512" y="69410"/>
                    <a:pt x="1132629" y="64006"/>
                    <a:pt x="1129048" y="60164"/>
                  </a:cubicBezTo>
                  <a:lnTo>
                    <a:pt x="1133638" y="55476"/>
                  </a:lnTo>
                  <a:close/>
                  <a:moveTo>
                    <a:pt x="1447349" y="52253"/>
                  </a:moveTo>
                  <a:lnTo>
                    <a:pt x="1447349" y="136834"/>
                  </a:lnTo>
                  <a:lnTo>
                    <a:pt x="1538474" y="136834"/>
                  </a:lnTo>
                  <a:lnTo>
                    <a:pt x="1538474" y="52253"/>
                  </a:lnTo>
                  <a:lnTo>
                    <a:pt x="1447349" y="52253"/>
                  </a:lnTo>
                  <a:close/>
                  <a:moveTo>
                    <a:pt x="2438879" y="50397"/>
                  </a:moveTo>
                  <a:lnTo>
                    <a:pt x="2459682" y="65341"/>
                  </a:lnTo>
                  <a:cubicBezTo>
                    <a:pt x="2458380" y="67164"/>
                    <a:pt x="2456980" y="69345"/>
                    <a:pt x="2455483" y="71884"/>
                  </a:cubicBezTo>
                  <a:lnTo>
                    <a:pt x="2454799" y="73056"/>
                  </a:lnTo>
                  <a:cubicBezTo>
                    <a:pt x="2452716" y="76507"/>
                    <a:pt x="2449297" y="81391"/>
                    <a:pt x="2444544" y="87707"/>
                  </a:cubicBezTo>
                  <a:lnTo>
                    <a:pt x="2444544" y="163107"/>
                  </a:lnTo>
                  <a:cubicBezTo>
                    <a:pt x="2444544" y="173720"/>
                    <a:pt x="2444935" y="182282"/>
                    <a:pt x="2445716" y="188794"/>
                  </a:cubicBezTo>
                  <a:lnTo>
                    <a:pt x="2418174" y="188794"/>
                  </a:lnTo>
                  <a:cubicBezTo>
                    <a:pt x="2418955" y="182803"/>
                    <a:pt x="2419346" y="174306"/>
                    <a:pt x="2419346" y="163302"/>
                  </a:cubicBezTo>
                  <a:lnTo>
                    <a:pt x="2419346" y="134685"/>
                  </a:lnTo>
                  <a:cubicBezTo>
                    <a:pt x="2419346" y="129151"/>
                    <a:pt x="2419443" y="122281"/>
                    <a:pt x="2419638" y="114077"/>
                  </a:cubicBezTo>
                  <a:cubicBezTo>
                    <a:pt x="2416448" y="118049"/>
                    <a:pt x="2412509" y="122053"/>
                    <a:pt x="2407821" y="126090"/>
                  </a:cubicBezTo>
                  <a:cubicBezTo>
                    <a:pt x="2405086" y="116324"/>
                    <a:pt x="2401342" y="107566"/>
                    <a:pt x="2396589" y="99818"/>
                  </a:cubicBezTo>
                  <a:cubicBezTo>
                    <a:pt x="2407007" y="92395"/>
                    <a:pt x="2417588" y="81554"/>
                    <a:pt x="2428331" y="67294"/>
                  </a:cubicBezTo>
                  <a:cubicBezTo>
                    <a:pt x="2434386" y="59090"/>
                    <a:pt x="2437902" y="53458"/>
                    <a:pt x="2438879" y="50397"/>
                  </a:cubicBezTo>
                  <a:close/>
                  <a:moveTo>
                    <a:pt x="2231627" y="46686"/>
                  </a:moveTo>
                  <a:lnTo>
                    <a:pt x="2261318" y="48444"/>
                  </a:lnTo>
                  <a:cubicBezTo>
                    <a:pt x="2260472" y="51439"/>
                    <a:pt x="2259104" y="58015"/>
                    <a:pt x="2257216" y="68173"/>
                  </a:cubicBezTo>
                  <a:cubicBezTo>
                    <a:pt x="2254481" y="83865"/>
                    <a:pt x="2252756" y="94674"/>
                    <a:pt x="2252040" y="100599"/>
                  </a:cubicBezTo>
                  <a:cubicBezTo>
                    <a:pt x="2258811" y="95846"/>
                    <a:pt x="2265583" y="92199"/>
                    <a:pt x="2272354" y="89660"/>
                  </a:cubicBezTo>
                  <a:cubicBezTo>
                    <a:pt x="2283489" y="85428"/>
                    <a:pt x="2295567" y="83312"/>
                    <a:pt x="2308590" y="83312"/>
                  </a:cubicBezTo>
                  <a:cubicBezTo>
                    <a:pt x="2325128" y="83312"/>
                    <a:pt x="2338216" y="86144"/>
                    <a:pt x="2347852" y="91809"/>
                  </a:cubicBezTo>
                  <a:cubicBezTo>
                    <a:pt x="2361916" y="100143"/>
                    <a:pt x="2368948" y="112091"/>
                    <a:pt x="2368948" y="127653"/>
                  </a:cubicBezTo>
                  <a:cubicBezTo>
                    <a:pt x="2368948" y="138462"/>
                    <a:pt x="2365595" y="148229"/>
                    <a:pt x="2358889" y="156954"/>
                  </a:cubicBezTo>
                  <a:cubicBezTo>
                    <a:pt x="2354722" y="162423"/>
                    <a:pt x="2349252" y="167144"/>
                    <a:pt x="2342480" y="171116"/>
                  </a:cubicBezTo>
                  <a:cubicBezTo>
                    <a:pt x="2329784" y="178473"/>
                    <a:pt x="2313212" y="182152"/>
                    <a:pt x="2292767" y="182152"/>
                  </a:cubicBezTo>
                  <a:cubicBezTo>
                    <a:pt x="2281633" y="182152"/>
                    <a:pt x="2270629" y="181241"/>
                    <a:pt x="2259755" y="179417"/>
                  </a:cubicBezTo>
                  <a:cubicBezTo>
                    <a:pt x="2255718" y="178701"/>
                    <a:pt x="2249793" y="177464"/>
                    <a:pt x="2241980" y="175706"/>
                  </a:cubicBezTo>
                  <a:cubicBezTo>
                    <a:pt x="2241850" y="165418"/>
                    <a:pt x="2240645" y="155326"/>
                    <a:pt x="2238366" y="145429"/>
                  </a:cubicBezTo>
                  <a:cubicBezTo>
                    <a:pt x="2257834" y="151745"/>
                    <a:pt x="2275350" y="154903"/>
                    <a:pt x="2290912" y="154903"/>
                  </a:cubicBezTo>
                  <a:cubicBezTo>
                    <a:pt x="2305822" y="154903"/>
                    <a:pt x="2317836" y="152070"/>
                    <a:pt x="2326951" y="146405"/>
                  </a:cubicBezTo>
                  <a:cubicBezTo>
                    <a:pt x="2330728" y="143996"/>
                    <a:pt x="2333625" y="140871"/>
                    <a:pt x="2335644" y="137029"/>
                  </a:cubicBezTo>
                  <a:cubicBezTo>
                    <a:pt x="2337011" y="134555"/>
                    <a:pt x="2337695" y="131755"/>
                    <a:pt x="2337695" y="128630"/>
                  </a:cubicBezTo>
                  <a:cubicBezTo>
                    <a:pt x="2337695" y="123681"/>
                    <a:pt x="2335937" y="119644"/>
                    <a:pt x="2332420" y="116519"/>
                  </a:cubicBezTo>
                  <a:cubicBezTo>
                    <a:pt x="2326886" y="111766"/>
                    <a:pt x="2318422" y="109389"/>
                    <a:pt x="2307027" y="109389"/>
                  </a:cubicBezTo>
                  <a:cubicBezTo>
                    <a:pt x="2289512" y="109389"/>
                    <a:pt x="2273689" y="113849"/>
                    <a:pt x="2259560" y="122770"/>
                  </a:cubicBezTo>
                  <a:cubicBezTo>
                    <a:pt x="2256044" y="124983"/>
                    <a:pt x="2252690" y="127914"/>
                    <a:pt x="2249500" y="131560"/>
                  </a:cubicBezTo>
                  <a:lnTo>
                    <a:pt x="2220492" y="130485"/>
                  </a:lnTo>
                  <a:cubicBezTo>
                    <a:pt x="2220753" y="128662"/>
                    <a:pt x="2221014" y="126872"/>
                    <a:pt x="2221274" y="125114"/>
                  </a:cubicBezTo>
                  <a:cubicBezTo>
                    <a:pt x="2224204" y="102064"/>
                    <a:pt x="2227232" y="79991"/>
                    <a:pt x="2230357" y="58894"/>
                  </a:cubicBezTo>
                  <a:cubicBezTo>
                    <a:pt x="2231008" y="54467"/>
                    <a:pt x="2231432" y="50397"/>
                    <a:pt x="2231627" y="46686"/>
                  </a:cubicBezTo>
                  <a:close/>
                  <a:moveTo>
                    <a:pt x="1953565" y="41803"/>
                  </a:moveTo>
                  <a:cubicBezTo>
                    <a:pt x="1958513" y="47663"/>
                    <a:pt x="1962973" y="52318"/>
                    <a:pt x="1966945" y="55769"/>
                  </a:cubicBezTo>
                  <a:cubicBezTo>
                    <a:pt x="1969810" y="58243"/>
                    <a:pt x="1973782" y="61304"/>
                    <a:pt x="1978861" y="64950"/>
                  </a:cubicBezTo>
                  <a:cubicBezTo>
                    <a:pt x="1970201" y="83963"/>
                    <a:pt x="1960304" y="100143"/>
                    <a:pt x="1949170" y="113491"/>
                  </a:cubicBezTo>
                  <a:cubicBezTo>
                    <a:pt x="1930092" y="136215"/>
                    <a:pt x="1905414" y="152982"/>
                    <a:pt x="1875137" y="163790"/>
                  </a:cubicBezTo>
                  <a:cubicBezTo>
                    <a:pt x="1862245" y="168348"/>
                    <a:pt x="1849678" y="171864"/>
                    <a:pt x="1837437" y="174339"/>
                  </a:cubicBezTo>
                  <a:cubicBezTo>
                    <a:pt x="1831577" y="175576"/>
                    <a:pt x="1826986" y="176780"/>
                    <a:pt x="1823666" y="177952"/>
                  </a:cubicBezTo>
                  <a:lnTo>
                    <a:pt x="1814778" y="145233"/>
                  </a:lnTo>
                  <a:cubicBezTo>
                    <a:pt x="1820703" y="144843"/>
                    <a:pt x="1826824" y="144061"/>
                    <a:pt x="1833140" y="142889"/>
                  </a:cubicBezTo>
                  <a:cubicBezTo>
                    <a:pt x="1868691" y="136053"/>
                    <a:pt x="1896298" y="122835"/>
                    <a:pt x="1915962" y="103236"/>
                  </a:cubicBezTo>
                  <a:cubicBezTo>
                    <a:pt x="1922994" y="96204"/>
                    <a:pt x="1930059" y="86990"/>
                    <a:pt x="1937156" y="75596"/>
                  </a:cubicBezTo>
                  <a:cubicBezTo>
                    <a:pt x="1943928" y="64462"/>
                    <a:pt x="1949398" y="53197"/>
                    <a:pt x="1953565" y="41803"/>
                  </a:cubicBezTo>
                  <a:close/>
                  <a:moveTo>
                    <a:pt x="308828" y="35747"/>
                  </a:moveTo>
                  <a:cubicBezTo>
                    <a:pt x="310391" y="39589"/>
                    <a:pt x="311660" y="43398"/>
                    <a:pt x="312637" y="47174"/>
                  </a:cubicBezTo>
                  <a:lnTo>
                    <a:pt x="331487" y="47174"/>
                  </a:lnTo>
                  <a:cubicBezTo>
                    <a:pt x="333115" y="43333"/>
                    <a:pt x="334580" y="39524"/>
                    <a:pt x="335882" y="35747"/>
                  </a:cubicBezTo>
                  <a:lnTo>
                    <a:pt x="308828" y="35747"/>
                  </a:lnTo>
                  <a:close/>
                  <a:moveTo>
                    <a:pt x="2147436" y="33598"/>
                  </a:moveTo>
                  <a:cubicBezTo>
                    <a:pt x="2157529" y="45579"/>
                    <a:pt x="2166254" y="59122"/>
                    <a:pt x="2173612" y="74228"/>
                  </a:cubicBezTo>
                  <a:cubicBezTo>
                    <a:pt x="2179928" y="87316"/>
                    <a:pt x="2184876" y="100924"/>
                    <a:pt x="2188457" y="115054"/>
                  </a:cubicBezTo>
                  <a:lnTo>
                    <a:pt x="2160817" y="128434"/>
                  </a:lnTo>
                  <a:cubicBezTo>
                    <a:pt x="2157757" y="112221"/>
                    <a:pt x="2152646" y="96367"/>
                    <a:pt x="2145483" y="80870"/>
                  </a:cubicBezTo>
                  <a:cubicBezTo>
                    <a:pt x="2138516" y="66155"/>
                    <a:pt x="2130898" y="54272"/>
                    <a:pt x="2122629" y="45221"/>
                  </a:cubicBezTo>
                  <a:lnTo>
                    <a:pt x="2147436" y="33598"/>
                  </a:lnTo>
                  <a:close/>
                  <a:moveTo>
                    <a:pt x="231084" y="31059"/>
                  </a:moveTo>
                  <a:lnTo>
                    <a:pt x="231084" y="74424"/>
                  </a:lnTo>
                  <a:cubicBezTo>
                    <a:pt x="233298" y="69605"/>
                    <a:pt x="235414" y="64364"/>
                    <a:pt x="237432" y="58699"/>
                  </a:cubicBezTo>
                  <a:cubicBezTo>
                    <a:pt x="241665" y="46979"/>
                    <a:pt x="244595" y="37766"/>
                    <a:pt x="246223" y="31059"/>
                  </a:cubicBezTo>
                  <a:lnTo>
                    <a:pt x="235479" y="31059"/>
                  </a:lnTo>
                  <a:lnTo>
                    <a:pt x="231084" y="31059"/>
                  </a:lnTo>
                  <a:close/>
                  <a:moveTo>
                    <a:pt x="1416974" y="24418"/>
                  </a:moveTo>
                  <a:cubicBezTo>
                    <a:pt x="1422965" y="24938"/>
                    <a:pt x="1432536" y="25199"/>
                    <a:pt x="1445689" y="25199"/>
                  </a:cubicBezTo>
                  <a:lnTo>
                    <a:pt x="1539060" y="25199"/>
                  </a:lnTo>
                  <a:cubicBezTo>
                    <a:pt x="1552994" y="25199"/>
                    <a:pt x="1562924" y="24938"/>
                    <a:pt x="1568849" y="24418"/>
                  </a:cubicBezTo>
                  <a:cubicBezTo>
                    <a:pt x="1568458" y="29561"/>
                    <a:pt x="1568230" y="38710"/>
                    <a:pt x="1568165" y="51862"/>
                  </a:cubicBezTo>
                  <a:lnTo>
                    <a:pt x="1568165" y="148261"/>
                  </a:lnTo>
                  <a:cubicBezTo>
                    <a:pt x="1568230" y="162456"/>
                    <a:pt x="1568588" y="172222"/>
                    <a:pt x="1569239" y="177562"/>
                  </a:cubicBezTo>
                  <a:lnTo>
                    <a:pt x="1538474" y="177562"/>
                  </a:lnTo>
                  <a:lnTo>
                    <a:pt x="1538474" y="163888"/>
                  </a:lnTo>
                  <a:lnTo>
                    <a:pt x="1447349" y="163888"/>
                  </a:lnTo>
                  <a:lnTo>
                    <a:pt x="1447349" y="177757"/>
                  </a:lnTo>
                  <a:lnTo>
                    <a:pt x="1416584" y="177757"/>
                  </a:lnTo>
                  <a:cubicBezTo>
                    <a:pt x="1417235" y="171181"/>
                    <a:pt x="1417593" y="161772"/>
                    <a:pt x="1417658" y="149531"/>
                  </a:cubicBezTo>
                  <a:lnTo>
                    <a:pt x="1417658" y="50788"/>
                  </a:lnTo>
                  <a:cubicBezTo>
                    <a:pt x="1417658" y="40240"/>
                    <a:pt x="1417430" y="31450"/>
                    <a:pt x="1416974" y="24418"/>
                  </a:cubicBezTo>
                  <a:close/>
                  <a:moveTo>
                    <a:pt x="272398" y="23441"/>
                  </a:moveTo>
                  <a:cubicBezTo>
                    <a:pt x="271551" y="25524"/>
                    <a:pt x="270933" y="27120"/>
                    <a:pt x="270542" y="28227"/>
                  </a:cubicBezTo>
                  <a:cubicBezTo>
                    <a:pt x="269110" y="32784"/>
                    <a:pt x="267026" y="38905"/>
                    <a:pt x="264291" y="46588"/>
                  </a:cubicBezTo>
                  <a:cubicBezTo>
                    <a:pt x="268589" y="46979"/>
                    <a:pt x="272398" y="47174"/>
                    <a:pt x="275718" y="47174"/>
                  </a:cubicBezTo>
                  <a:lnTo>
                    <a:pt x="287536" y="47174"/>
                  </a:lnTo>
                  <a:cubicBezTo>
                    <a:pt x="286495" y="43137"/>
                    <a:pt x="285257" y="39328"/>
                    <a:pt x="283825" y="35747"/>
                  </a:cubicBezTo>
                  <a:cubicBezTo>
                    <a:pt x="278486" y="35747"/>
                    <a:pt x="274677" y="35942"/>
                    <a:pt x="272398" y="36333"/>
                  </a:cubicBezTo>
                  <a:lnTo>
                    <a:pt x="272398" y="23441"/>
                  </a:lnTo>
                  <a:close/>
                  <a:moveTo>
                    <a:pt x="773730" y="21683"/>
                  </a:moveTo>
                  <a:lnTo>
                    <a:pt x="775390" y="52253"/>
                  </a:lnTo>
                  <a:cubicBezTo>
                    <a:pt x="773502" y="52123"/>
                    <a:pt x="771907" y="52058"/>
                    <a:pt x="770604" y="52058"/>
                  </a:cubicBezTo>
                  <a:cubicBezTo>
                    <a:pt x="762921" y="52058"/>
                    <a:pt x="754587" y="53523"/>
                    <a:pt x="745601" y="56453"/>
                  </a:cubicBezTo>
                  <a:cubicBezTo>
                    <a:pt x="731277" y="61076"/>
                    <a:pt x="718905" y="68531"/>
                    <a:pt x="708487" y="78819"/>
                  </a:cubicBezTo>
                  <a:cubicBezTo>
                    <a:pt x="702953" y="84223"/>
                    <a:pt x="698590" y="90246"/>
                    <a:pt x="695400" y="96888"/>
                  </a:cubicBezTo>
                  <a:cubicBezTo>
                    <a:pt x="692860" y="102292"/>
                    <a:pt x="691591" y="107989"/>
                    <a:pt x="691591" y="113979"/>
                  </a:cubicBezTo>
                  <a:cubicBezTo>
                    <a:pt x="691591" y="124658"/>
                    <a:pt x="695986" y="132862"/>
                    <a:pt x="704776" y="138592"/>
                  </a:cubicBezTo>
                  <a:cubicBezTo>
                    <a:pt x="711482" y="143085"/>
                    <a:pt x="721607" y="146243"/>
                    <a:pt x="735151" y="148066"/>
                  </a:cubicBezTo>
                  <a:cubicBezTo>
                    <a:pt x="740164" y="148717"/>
                    <a:pt x="744234" y="149042"/>
                    <a:pt x="747359" y="149042"/>
                  </a:cubicBezTo>
                  <a:cubicBezTo>
                    <a:pt x="748401" y="149042"/>
                    <a:pt x="750062" y="148945"/>
                    <a:pt x="752340" y="148749"/>
                  </a:cubicBezTo>
                  <a:lnTo>
                    <a:pt x="748238" y="181175"/>
                  </a:lnTo>
                  <a:cubicBezTo>
                    <a:pt x="746350" y="180785"/>
                    <a:pt x="743974" y="180427"/>
                    <a:pt x="741109" y="180101"/>
                  </a:cubicBezTo>
                  <a:cubicBezTo>
                    <a:pt x="729388" y="178799"/>
                    <a:pt x="719231" y="177008"/>
                    <a:pt x="710636" y="174729"/>
                  </a:cubicBezTo>
                  <a:cubicBezTo>
                    <a:pt x="697418" y="171278"/>
                    <a:pt x="686544" y="165548"/>
                    <a:pt x="678015" y="157540"/>
                  </a:cubicBezTo>
                  <a:cubicBezTo>
                    <a:pt x="666685" y="146991"/>
                    <a:pt x="661020" y="133383"/>
                    <a:pt x="661020" y="116714"/>
                  </a:cubicBezTo>
                  <a:cubicBezTo>
                    <a:pt x="661020" y="98678"/>
                    <a:pt x="667564" y="82791"/>
                    <a:pt x="680652" y="69052"/>
                  </a:cubicBezTo>
                  <a:cubicBezTo>
                    <a:pt x="686642" y="62736"/>
                    <a:pt x="694228" y="56974"/>
                    <a:pt x="703409" y="51765"/>
                  </a:cubicBezTo>
                  <a:cubicBezTo>
                    <a:pt x="690712" y="53197"/>
                    <a:pt x="668899" y="55085"/>
                    <a:pt x="637971" y="57429"/>
                  </a:cubicBezTo>
                  <a:cubicBezTo>
                    <a:pt x="624102" y="58732"/>
                    <a:pt x="614302" y="60001"/>
                    <a:pt x="608572" y="61239"/>
                  </a:cubicBezTo>
                  <a:lnTo>
                    <a:pt x="606912" y="30180"/>
                  </a:lnTo>
                  <a:cubicBezTo>
                    <a:pt x="610558" y="30310"/>
                    <a:pt x="613065" y="30375"/>
                    <a:pt x="614433" y="30375"/>
                  </a:cubicBezTo>
                  <a:cubicBezTo>
                    <a:pt x="617363" y="30375"/>
                    <a:pt x="628595" y="29757"/>
                    <a:pt x="648128" y="28520"/>
                  </a:cubicBezTo>
                  <a:cubicBezTo>
                    <a:pt x="665383" y="27478"/>
                    <a:pt x="694553" y="26045"/>
                    <a:pt x="735639" y="24222"/>
                  </a:cubicBezTo>
                  <a:cubicBezTo>
                    <a:pt x="749378" y="23571"/>
                    <a:pt x="758917" y="23115"/>
                    <a:pt x="764256" y="22855"/>
                  </a:cubicBezTo>
                  <a:cubicBezTo>
                    <a:pt x="768358" y="22594"/>
                    <a:pt x="771516" y="22204"/>
                    <a:pt x="773730" y="21683"/>
                  </a:cubicBezTo>
                  <a:close/>
                  <a:moveTo>
                    <a:pt x="1833726" y="21097"/>
                  </a:moveTo>
                  <a:cubicBezTo>
                    <a:pt x="1843622" y="27087"/>
                    <a:pt x="1851892" y="32394"/>
                    <a:pt x="1858533" y="37017"/>
                  </a:cubicBezTo>
                  <a:cubicBezTo>
                    <a:pt x="1868886" y="44244"/>
                    <a:pt x="1878360" y="51862"/>
                    <a:pt x="1886955" y="59871"/>
                  </a:cubicBezTo>
                  <a:lnTo>
                    <a:pt x="1866640" y="86144"/>
                  </a:lnTo>
                  <a:cubicBezTo>
                    <a:pt x="1859738" y="78786"/>
                    <a:pt x="1851664" y="71364"/>
                    <a:pt x="1842418" y="63876"/>
                  </a:cubicBezTo>
                  <a:cubicBezTo>
                    <a:pt x="1832456" y="56062"/>
                    <a:pt x="1823014" y="49714"/>
                    <a:pt x="1814094" y="44830"/>
                  </a:cubicBezTo>
                  <a:lnTo>
                    <a:pt x="1833726" y="21097"/>
                  </a:lnTo>
                  <a:close/>
                  <a:moveTo>
                    <a:pt x="2806503" y="13967"/>
                  </a:moveTo>
                  <a:lnTo>
                    <a:pt x="2845473" y="13967"/>
                  </a:lnTo>
                  <a:cubicBezTo>
                    <a:pt x="2844692" y="18720"/>
                    <a:pt x="2844008" y="27250"/>
                    <a:pt x="2843422" y="39556"/>
                  </a:cubicBezTo>
                  <a:lnTo>
                    <a:pt x="2840101" y="105385"/>
                  </a:lnTo>
                  <a:cubicBezTo>
                    <a:pt x="2839776" y="112547"/>
                    <a:pt x="2839613" y="117398"/>
                    <a:pt x="2839613" y="119937"/>
                  </a:cubicBezTo>
                  <a:cubicBezTo>
                    <a:pt x="2839613" y="122216"/>
                    <a:pt x="2839710" y="125276"/>
                    <a:pt x="2839906" y="129118"/>
                  </a:cubicBezTo>
                  <a:lnTo>
                    <a:pt x="2812070" y="129118"/>
                  </a:lnTo>
                  <a:cubicBezTo>
                    <a:pt x="2812331" y="125146"/>
                    <a:pt x="2812461" y="121988"/>
                    <a:pt x="2812461" y="119644"/>
                  </a:cubicBezTo>
                  <a:cubicBezTo>
                    <a:pt x="2812461" y="117756"/>
                    <a:pt x="2812266" y="113003"/>
                    <a:pt x="2811875" y="105385"/>
                  </a:cubicBezTo>
                  <a:lnTo>
                    <a:pt x="2808554" y="39556"/>
                  </a:lnTo>
                  <a:cubicBezTo>
                    <a:pt x="2807838" y="27641"/>
                    <a:pt x="2807154" y="19111"/>
                    <a:pt x="2806503" y="13967"/>
                  </a:cubicBezTo>
                  <a:close/>
                  <a:moveTo>
                    <a:pt x="430621" y="11818"/>
                  </a:moveTo>
                  <a:lnTo>
                    <a:pt x="464023" y="12404"/>
                  </a:lnTo>
                  <a:cubicBezTo>
                    <a:pt x="463046" y="17874"/>
                    <a:pt x="462265" y="27380"/>
                    <a:pt x="461679" y="40924"/>
                  </a:cubicBezTo>
                  <a:cubicBezTo>
                    <a:pt x="460312" y="69638"/>
                    <a:pt x="459628" y="93404"/>
                    <a:pt x="459628" y="112221"/>
                  </a:cubicBezTo>
                  <a:cubicBezTo>
                    <a:pt x="459628" y="120361"/>
                    <a:pt x="459856" y="126742"/>
                    <a:pt x="460312" y="131364"/>
                  </a:cubicBezTo>
                  <a:cubicBezTo>
                    <a:pt x="461354" y="141978"/>
                    <a:pt x="466237" y="148782"/>
                    <a:pt x="474962" y="151777"/>
                  </a:cubicBezTo>
                  <a:cubicBezTo>
                    <a:pt x="479194" y="153275"/>
                    <a:pt x="483850" y="154024"/>
                    <a:pt x="488929" y="154024"/>
                  </a:cubicBezTo>
                  <a:cubicBezTo>
                    <a:pt x="498370" y="154024"/>
                    <a:pt x="506802" y="151842"/>
                    <a:pt x="514225" y="147480"/>
                  </a:cubicBezTo>
                  <a:cubicBezTo>
                    <a:pt x="526205" y="140383"/>
                    <a:pt x="534930" y="126774"/>
                    <a:pt x="540400" y="106654"/>
                  </a:cubicBezTo>
                  <a:cubicBezTo>
                    <a:pt x="542028" y="100664"/>
                    <a:pt x="543395" y="93534"/>
                    <a:pt x="544502" y="85265"/>
                  </a:cubicBezTo>
                  <a:cubicBezTo>
                    <a:pt x="550623" y="90018"/>
                    <a:pt x="555864" y="93795"/>
                    <a:pt x="560227" y="96595"/>
                  </a:cubicBezTo>
                  <a:cubicBezTo>
                    <a:pt x="563743" y="98678"/>
                    <a:pt x="568203" y="100924"/>
                    <a:pt x="573607" y="103334"/>
                  </a:cubicBezTo>
                  <a:cubicBezTo>
                    <a:pt x="570742" y="113621"/>
                    <a:pt x="568105" y="121923"/>
                    <a:pt x="565696" y="128239"/>
                  </a:cubicBezTo>
                  <a:cubicBezTo>
                    <a:pt x="562636" y="136053"/>
                    <a:pt x="559494" y="142515"/>
                    <a:pt x="556271" y="147626"/>
                  </a:cubicBezTo>
                  <a:cubicBezTo>
                    <a:pt x="553048" y="152738"/>
                    <a:pt x="549060" y="157507"/>
                    <a:pt x="544307" y="161935"/>
                  </a:cubicBezTo>
                  <a:cubicBezTo>
                    <a:pt x="529526" y="175804"/>
                    <a:pt x="510709" y="182738"/>
                    <a:pt x="487854" y="182738"/>
                  </a:cubicBezTo>
                  <a:cubicBezTo>
                    <a:pt x="472423" y="182738"/>
                    <a:pt x="460116" y="179710"/>
                    <a:pt x="450936" y="173655"/>
                  </a:cubicBezTo>
                  <a:cubicBezTo>
                    <a:pt x="442080" y="167860"/>
                    <a:pt x="436090" y="159819"/>
                    <a:pt x="432965" y="149531"/>
                  </a:cubicBezTo>
                  <a:cubicBezTo>
                    <a:pt x="430881" y="142759"/>
                    <a:pt x="429839" y="133253"/>
                    <a:pt x="429839" y="121012"/>
                  </a:cubicBezTo>
                  <a:cubicBezTo>
                    <a:pt x="429839" y="115152"/>
                    <a:pt x="430100" y="98971"/>
                    <a:pt x="430621" y="72470"/>
                  </a:cubicBezTo>
                  <a:cubicBezTo>
                    <a:pt x="431207" y="45319"/>
                    <a:pt x="431500" y="30050"/>
                    <a:pt x="431500" y="26664"/>
                  </a:cubicBezTo>
                  <a:cubicBezTo>
                    <a:pt x="431500" y="21520"/>
                    <a:pt x="431207" y="16572"/>
                    <a:pt x="430621" y="11818"/>
                  </a:cubicBezTo>
                  <a:close/>
                  <a:moveTo>
                    <a:pt x="2622105" y="11135"/>
                  </a:moveTo>
                  <a:cubicBezTo>
                    <a:pt x="2627054" y="11916"/>
                    <a:pt x="2634151" y="12307"/>
                    <a:pt x="2643397" y="12307"/>
                  </a:cubicBezTo>
                  <a:lnTo>
                    <a:pt x="2742628" y="12307"/>
                  </a:lnTo>
                  <a:cubicBezTo>
                    <a:pt x="2752004" y="12307"/>
                    <a:pt x="2759102" y="11916"/>
                    <a:pt x="2763920" y="11135"/>
                  </a:cubicBezTo>
                  <a:lnTo>
                    <a:pt x="2763920" y="38775"/>
                  </a:lnTo>
                  <a:cubicBezTo>
                    <a:pt x="2759492" y="38124"/>
                    <a:pt x="2752623" y="37766"/>
                    <a:pt x="2743312" y="37700"/>
                  </a:cubicBezTo>
                  <a:lnTo>
                    <a:pt x="2642713" y="37700"/>
                  </a:lnTo>
                  <a:cubicBezTo>
                    <a:pt x="2633923" y="37700"/>
                    <a:pt x="2627054" y="38059"/>
                    <a:pt x="2622105" y="38775"/>
                  </a:cubicBezTo>
                  <a:lnTo>
                    <a:pt x="2622105" y="11135"/>
                  </a:lnTo>
                  <a:close/>
                  <a:moveTo>
                    <a:pt x="858604" y="8400"/>
                  </a:moveTo>
                  <a:lnTo>
                    <a:pt x="890151" y="11135"/>
                  </a:lnTo>
                  <a:cubicBezTo>
                    <a:pt x="888458" y="15823"/>
                    <a:pt x="886407" y="26338"/>
                    <a:pt x="883998" y="42682"/>
                  </a:cubicBezTo>
                  <a:cubicBezTo>
                    <a:pt x="902945" y="42421"/>
                    <a:pt x="917791" y="40891"/>
                    <a:pt x="928534" y="38091"/>
                  </a:cubicBezTo>
                  <a:lnTo>
                    <a:pt x="927558" y="66220"/>
                  </a:lnTo>
                  <a:cubicBezTo>
                    <a:pt x="925214" y="66415"/>
                    <a:pt x="920363" y="66838"/>
                    <a:pt x="913005" y="67489"/>
                  </a:cubicBezTo>
                  <a:cubicBezTo>
                    <a:pt x="903629" y="68271"/>
                    <a:pt x="895034" y="68661"/>
                    <a:pt x="887221" y="68661"/>
                  </a:cubicBezTo>
                  <a:cubicBezTo>
                    <a:pt x="885723" y="68661"/>
                    <a:pt x="883249" y="68629"/>
                    <a:pt x="879798" y="68564"/>
                  </a:cubicBezTo>
                  <a:cubicBezTo>
                    <a:pt x="878691" y="75921"/>
                    <a:pt x="877584" y="84126"/>
                    <a:pt x="876477" y="93176"/>
                  </a:cubicBezTo>
                  <a:cubicBezTo>
                    <a:pt x="879407" y="93176"/>
                    <a:pt x="881588" y="93176"/>
                    <a:pt x="883021" y="93176"/>
                  </a:cubicBezTo>
                  <a:cubicBezTo>
                    <a:pt x="899104" y="93176"/>
                    <a:pt x="912517" y="91809"/>
                    <a:pt x="923260" y="89074"/>
                  </a:cubicBezTo>
                  <a:lnTo>
                    <a:pt x="922577" y="116324"/>
                  </a:lnTo>
                  <a:cubicBezTo>
                    <a:pt x="921209" y="116389"/>
                    <a:pt x="919126" y="116617"/>
                    <a:pt x="916326" y="117007"/>
                  </a:cubicBezTo>
                  <a:cubicBezTo>
                    <a:pt x="906819" y="118244"/>
                    <a:pt x="896597" y="118863"/>
                    <a:pt x="885658" y="118863"/>
                  </a:cubicBezTo>
                  <a:cubicBezTo>
                    <a:pt x="882728" y="118863"/>
                    <a:pt x="879082" y="118798"/>
                    <a:pt x="874719" y="118668"/>
                  </a:cubicBezTo>
                  <a:cubicBezTo>
                    <a:pt x="874263" y="122444"/>
                    <a:pt x="874035" y="126514"/>
                    <a:pt x="874035" y="130876"/>
                  </a:cubicBezTo>
                  <a:cubicBezTo>
                    <a:pt x="874035" y="139276"/>
                    <a:pt x="876314" y="145526"/>
                    <a:pt x="880872" y="149628"/>
                  </a:cubicBezTo>
                  <a:cubicBezTo>
                    <a:pt x="886146" y="154317"/>
                    <a:pt x="893927" y="156661"/>
                    <a:pt x="904215" y="156661"/>
                  </a:cubicBezTo>
                  <a:cubicBezTo>
                    <a:pt x="912875" y="156661"/>
                    <a:pt x="920200" y="155261"/>
                    <a:pt x="926190" y="152461"/>
                  </a:cubicBezTo>
                  <a:cubicBezTo>
                    <a:pt x="936478" y="147773"/>
                    <a:pt x="941622" y="139666"/>
                    <a:pt x="941622" y="128141"/>
                  </a:cubicBezTo>
                  <a:cubicBezTo>
                    <a:pt x="941622" y="121760"/>
                    <a:pt x="939571" y="115184"/>
                    <a:pt x="935469" y="108412"/>
                  </a:cubicBezTo>
                  <a:cubicBezTo>
                    <a:pt x="932604" y="103529"/>
                    <a:pt x="928827" y="98873"/>
                    <a:pt x="924139" y="94446"/>
                  </a:cubicBezTo>
                  <a:cubicBezTo>
                    <a:pt x="930976" y="93990"/>
                    <a:pt x="936836" y="93241"/>
                    <a:pt x="941720" y="92199"/>
                  </a:cubicBezTo>
                  <a:cubicBezTo>
                    <a:pt x="945171" y="91418"/>
                    <a:pt x="949208" y="90246"/>
                    <a:pt x="953830" y="88683"/>
                  </a:cubicBezTo>
                  <a:cubicBezTo>
                    <a:pt x="957933" y="93697"/>
                    <a:pt x="961058" y="98157"/>
                    <a:pt x="963207" y="102064"/>
                  </a:cubicBezTo>
                  <a:cubicBezTo>
                    <a:pt x="968546" y="111635"/>
                    <a:pt x="971215" y="121337"/>
                    <a:pt x="971215" y="131169"/>
                  </a:cubicBezTo>
                  <a:cubicBezTo>
                    <a:pt x="971215" y="143801"/>
                    <a:pt x="966951" y="154805"/>
                    <a:pt x="958421" y="164181"/>
                  </a:cubicBezTo>
                  <a:cubicBezTo>
                    <a:pt x="952040" y="171148"/>
                    <a:pt x="943836" y="176357"/>
                    <a:pt x="933808" y="179808"/>
                  </a:cubicBezTo>
                  <a:cubicBezTo>
                    <a:pt x="925279" y="182738"/>
                    <a:pt x="915675" y="184203"/>
                    <a:pt x="904996" y="184203"/>
                  </a:cubicBezTo>
                  <a:cubicBezTo>
                    <a:pt x="889239" y="184203"/>
                    <a:pt x="876542" y="181208"/>
                    <a:pt x="866906" y="175218"/>
                  </a:cubicBezTo>
                  <a:cubicBezTo>
                    <a:pt x="859027" y="170399"/>
                    <a:pt x="853395" y="164246"/>
                    <a:pt x="850009" y="156758"/>
                  </a:cubicBezTo>
                  <a:cubicBezTo>
                    <a:pt x="847014" y="150182"/>
                    <a:pt x="845516" y="142141"/>
                    <a:pt x="845516" y="132634"/>
                  </a:cubicBezTo>
                  <a:cubicBezTo>
                    <a:pt x="845516" y="128272"/>
                    <a:pt x="845777" y="123030"/>
                    <a:pt x="846298" y="116910"/>
                  </a:cubicBezTo>
                  <a:cubicBezTo>
                    <a:pt x="836400" y="115803"/>
                    <a:pt x="827382" y="114370"/>
                    <a:pt x="819243" y="112612"/>
                  </a:cubicBezTo>
                  <a:cubicBezTo>
                    <a:pt x="817160" y="112156"/>
                    <a:pt x="814555" y="111766"/>
                    <a:pt x="811430" y="111440"/>
                  </a:cubicBezTo>
                  <a:lnTo>
                    <a:pt x="813676" y="84191"/>
                  </a:lnTo>
                  <a:cubicBezTo>
                    <a:pt x="821555" y="87251"/>
                    <a:pt x="833210" y="89693"/>
                    <a:pt x="848642" y="91516"/>
                  </a:cubicBezTo>
                  <a:cubicBezTo>
                    <a:pt x="849618" y="83702"/>
                    <a:pt x="850725" y="75596"/>
                    <a:pt x="851962" y="67196"/>
                  </a:cubicBezTo>
                  <a:cubicBezTo>
                    <a:pt x="844800" y="66480"/>
                    <a:pt x="835424" y="64885"/>
                    <a:pt x="823834" y="62411"/>
                  </a:cubicBezTo>
                  <a:cubicBezTo>
                    <a:pt x="821425" y="61955"/>
                    <a:pt x="819081" y="61532"/>
                    <a:pt x="816802" y="61141"/>
                  </a:cubicBezTo>
                  <a:lnTo>
                    <a:pt x="819048" y="34770"/>
                  </a:lnTo>
                  <a:cubicBezTo>
                    <a:pt x="828164" y="38091"/>
                    <a:pt x="840210" y="40468"/>
                    <a:pt x="855185" y="41900"/>
                  </a:cubicBezTo>
                  <a:cubicBezTo>
                    <a:pt x="857595" y="26794"/>
                    <a:pt x="858734" y="15627"/>
                    <a:pt x="858604" y="8400"/>
                  </a:cubicBezTo>
                  <a:close/>
                  <a:moveTo>
                    <a:pt x="2261025" y="7033"/>
                  </a:moveTo>
                  <a:cubicBezTo>
                    <a:pt x="2267862" y="10939"/>
                    <a:pt x="2280852" y="15562"/>
                    <a:pt x="2299995" y="20901"/>
                  </a:cubicBezTo>
                  <a:cubicBezTo>
                    <a:pt x="2309436" y="23506"/>
                    <a:pt x="2319724" y="25915"/>
                    <a:pt x="2330858" y="28129"/>
                  </a:cubicBezTo>
                  <a:cubicBezTo>
                    <a:pt x="2333332" y="28650"/>
                    <a:pt x="2335969" y="29106"/>
                    <a:pt x="2338769" y="29496"/>
                  </a:cubicBezTo>
                  <a:lnTo>
                    <a:pt x="2329198" y="57136"/>
                  </a:lnTo>
                  <a:cubicBezTo>
                    <a:pt x="2313115" y="53751"/>
                    <a:pt x="2297944" y="49811"/>
                    <a:pt x="2283684" y="45319"/>
                  </a:cubicBezTo>
                  <a:cubicBezTo>
                    <a:pt x="2268904" y="40630"/>
                    <a:pt x="2256728" y="36040"/>
                    <a:pt x="2247156" y="31547"/>
                  </a:cubicBezTo>
                  <a:lnTo>
                    <a:pt x="2261025" y="7033"/>
                  </a:lnTo>
                  <a:close/>
                  <a:moveTo>
                    <a:pt x="2049768" y="6837"/>
                  </a:moveTo>
                  <a:lnTo>
                    <a:pt x="2080729" y="9865"/>
                  </a:lnTo>
                  <a:cubicBezTo>
                    <a:pt x="2080143" y="11883"/>
                    <a:pt x="2079622" y="14097"/>
                    <a:pt x="2079166" y="16506"/>
                  </a:cubicBezTo>
                  <a:lnTo>
                    <a:pt x="2078580" y="19534"/>
                  </a:lnTo>
                  <a:lnTo>
                    <a:pt x="2077408" y="26469"/>
                  </a:lnTo>
                  <a:cubicBezTo>
                    <a:pt x="2075129" y="39296"/>
                    <a:pt x="2073794" y="46588"/>
                    <a:pt x="2073404" y="48346"/>
                  </a:cubicBezTo>
                  <a:cubicBezTo>
                    <a:pt x="2077506" y="48086"/>
                    <a:pt x="2080957" y="47956"/>
                    <a:pt x="2083757" y="47956"/>
                  </a:cubicBezTo>
                  <a:cubicBezTo>
                    <a:pt x="2098146" y="47956"/>
                    <a:pt x="2108630" y="51830"/>
                    <a:pt x="2115206" y="59578"/>
                  </a:cubicBezTo>
                  <a:cubicBezTo>
                    <a:pt x="2119178" y="64266"/>
                    <a:pt x="2121750" y="69540"/>
                    <a:pt x="2122922" y="75400"/>
                  </a:cubicBezTo>
                  <a:cubicBezTo>
                    <a:pt x="2124094" y="81456"/>
                    <a:pt x="2124680" y="88390"/>
                    <a:pt x="2124680" y="96204"/>
                  </a:cubicBezTo>
                  <a:cubicBezTo>
                    <a:pt x="2124680" y="120295"/>
                    <a:pt x="2122238" y="139699"/>
                    <a:pt x="2117355" y="154414"/>
                  </a:cubicBezTo>
                  <a:cubicBezTo>
                    <a:pt x="2114880" y="161772"/>
                    <a:pt x="2111950" y="167306"/>
                    <a:pt x="2108564" y="171018"/>
                  </a:cubicBezTo>
                  <a:cubicBezTo>
                    <a:pt x="2104202" y="175706"/>
                    <a:pt x="2099091" y="178506"/>
                    <a:pt x="2093230" y="179417"/>
                  </a:cubicBezTo>
                  <a:cubicBezTo>
                    <a:pt x="2090886" y="179808"/>
                    <a:pt x="2088314" y="180003"/>
                    <a:pt x="2085515" y="180003"/>
                  </a:cubicBezTo>
                  <a:cubicBezTo>
                    <a:pt x="2077050" y="180003"/>
                    <a:pt x="2066632" y="178115"/>
                    <a:pt x="2054261" y="174339"/>
                  </a:cubicBezTo>
                  <a:cubicBezTo>
                    <a:pt x="2054586" y="170562"/>
                    <a:pt x="2054749" y="167534"/>
                    <a:pt x="2054749" y="165255"/>
                  </a:cubicBezTo>
                  <a:cubicBezTo>
                    <a:pt x="2054749" y="159265"/>
                    <a:pt x="2053870" y="152135"/>
                    <a:pt x="2052112" y="143866"/>
                  </a:cubicBezTo>
                  <a:cubicBezTo>
                    <a:pt x="2057256" y="146145"/>
                    <a:pt x="2062693" y="148033"/>
                    <a:pt x="2068423" y="149531"/>
                  </a:cubicBezTo>
                  <a:cubicBezTo>
                    <a:pt x="2073306" y="150833"/>
                    <a:pt x="2077343" y="151484"/>
                    <a:pt x="2080534" y="151484"/>
                  </a:cubicBezTo>
                  <a:cubicBezTo>
                    <a:pt x="2083268" y="151484"/>
                    <a:pt x="2085547" y="150410"/>
                    <a:pt x="2087370" y="148261"/>
                  </a:cubicBezTo>
                  <a:cubicBezTo>
                    <a:pt x="2090236" y="144680"/>
                    <a:pt x="2092580" y="136215"/>
                    <a:pt x="2094402" y="122867"/>
                  </a:cubicBezTo>
                  <a:cubicBezTo>
                    <a:pt x="2095705" y="113100"/>
                    <a:pt x="2096356" y="103659"/>
                    <a:pt x="2096356" y="94543"/>
                  </a:cubicBezTo>
                  <a:cubicBezTo>
                    <a:pt x="2096356" y="85688"/>
                    <a:pt x="2094728" y="79698"/>
                    <a:pt x="2091472" y="76572"/>
                  </a:cubicBezTo>
                  <a:cubicBezTo>
                    <a:pt x="2089650" y="74880"/>
                    <a:pt x="2086915" y="73838"/>
                    <a:pt x="2083268" y="73447"/>
                  </a:cubicBezTo>
                  <a:cubicBezTo>
                    <a:pt x="2081901" y="73317"/>
                    <a:pt x="2080241" y="73252"/>
                    <a:pt x="2078287" y="73252"/>
                  </a:cubicBezTo>
                  <a:cubicBezTo>
                    <a:pt x="2075552" y="73252"/>
                    <a:pt x="2072264" y="73447"/>
                    <a:pt x="2068423" y="73838"/>
                  </a:cubicBezTo>
                  <a:cubicBezTo>
                    <a:pt x="2061195" y="106719"/>
                    <a:pt x="2048987" y="140676"/>
                    <a:pt x="2031797" y="175706"/>
                  </a:cubicBezTo>
                  <a:cubicBezTo>
                    <a:pt x="2030495" y="178441"/>
                    <a:pt x="2029420" y="180720"/>
                    <a:pt x="2028574" y="182543"/>
                  </a:cubicBezTo>
                  <a:lnTo>
                    <a:pt x="2000738" y="167599"/>
                  </a:lnTo>
                  <a:cubicBezTo>
                    <a:pt x="2003343" y="164214"/>
                    <a:pt x="2006631" y="158940"/>
                    <a:pt x="2010603" y="151777"/>
                  </a:cubicBezTo>
                  <a:cubicBezTo>
                    <a:pt x="2018221" y="138038"/>
                    <a:pt x="2025546" y="120881"/>
                    <a:pt x="2032578" y="100306"/>
                  </a:cubicBezTo>
                  <a:cubicBezTo>
                    <a:pt x="2035508" y="91516"/>
                    <a:pt x="2037885" y="83442"/>
                    <a:pt x="2039708" y="76084"/>
                  </a:cubicBezTo>
                  <a:cubicBezTo>
                    <a:pt x="2022454" y="78689"/>
                    <a:pt x="2011254" y="80740"/>
                    <a:pt x="2006110" y="82237"/>
                  </a:cubicBezTo>
                  <a:lnTo>
                    <a:pt x="2003473" y="54109"/>
                  </a:lnTo>
                  <a:cubicBezTo>
                    <a:pt x="2011808" y="53979"/>
                    <a:pt x="2025644" y="52741"/>
                    <a:pt x="2044982" y="50397"/>
                  </a:cubicBezTo>
                  <a:cubicBezTo>
                    <a:pt x="2048303" y="30343"/>
                    <a:pt x="2049964" y="16897"/>
                    <a:pt x="2049964" y="10060"/>
                  </a:cubicBezTo>
                  <a:cubicBezTo>
                    <a:pt x="2049964" y="9409"/>
                    <a:pt x="2049898" y="8335"/>
                    <a:pt x="2049768" y="6837"/>
                  </a:cubicBezTo>
                  <a:close/>
                  <a:moveTo>
                    <a:pt x="1268421" y="4982"/>
                  </a:moveTo>
                  <a:lnTo>
                    <a:pt x="1300847" y="11037"/>
                  </a:lnTo>
                  <a:cubicBezTo>
                    <a:pt x="1300261" y="11818"/>
                    <a:pt x="1299544" y="13121"/>
                    <a:pt x="1298698" y="14944"/>
                  </a:cubicBezTo>
                  <a:cubicBezTo>
                    <a:pt x="1297330" y="17678"/>
                    <a:pt x="1296061" y="20381"/>
                    <a:pt x="1294889" y="23050"/>
                  </a:cubicBezTo>
                  <a:cubicBezTo>
                    <a:pt x="1293456" y="26371"/>
                    <a:pt x="1291861" y="29724"/>
                    <a:pt x="1290103" y="33110"/>
                  </a:cubicBezTo>
                  <a:lnTo>
                    <a:pt x="1342160" y="32524"/>
                  </a:lnTo>
                  <a:cubicBezTo>
                    <a:pt x="1348867" y="32329"/>
                    <a:pt x="1353620" y="31580"/>
                    <a:pt x="1356420" y="30278"/>
                  </a:cubicBezTo>
                  <a:lnTo>
                    <a:pt x="1371168" y="44830"/>
                  </a:lnTo>
                  <a:cubicBezTo>
                    <a:pt x="1369605" y="46979"/>
                    <a:pt x="1367847" y="51309"/>
                    <a:pt x="1365894" y="57820"/>
                  </a:cubicBezTo>
                  <a:cubicBezTo>
                    <a:pt x="1361727" y="71754"/>
                    <a:pt x="1356029" y="85818"/>
                    <a:pt x="1348802" y="100013"/>
                  </a:cubicBezTo>
                  <a:cubicBezTo>
                    <a:pt x="1335779" y="125602"/>
                    <a:pt x="1317646" y="146666"/>
                    <a:pt x="1294400" y="163204"/>
                  </a:cubicBezTo>
                  <a:cubicBezTo>
                    <a:pt x="1281573" y="172320"/>
                    <a:pt x="1267542" y="180296"/>
                    <a:pt x="1252305" y="187133"/>
                  </a:cubicBezTo>
                  <a:cubicBezTo>
                    <a:pt x="1249245" y="181534"/>
                    <a:pt x="1246217" y="176845"/>
                    <a:pt x="1243222" y="173069"/>
                  </a:cubicBezTo>
                  <a:cubicBezTo>
                    <a:pt x="1240553" y="169813"/>
                    <a:pt x="1236711" y="165907"/>
                    <a:pt x="1231697" y="161349"/>
                  </a:cubicBezTo>
                  <a:cubicBezTo>
                    <a:pt x="1259175" y="151191"/>
                    <a:pt x="1281769" y="136736"/>
                    <a:pt x="1299479" y="117984"/>
                  </a:cubicBezTo>
                  <a:cubicBezTo>
                    <a:pt x="1309767" y="107175"/>
                    <a:pt x="1318687" y="93469"/>
                    <a:pt x="1326240" y="76865"/>
                  </a:cubicBezTo>
                  <a:cubicBezTo>
                    <a:pt x="1328845" y="71201"/>
                    <a:pt x="1331189" y="65080"/>
                    <a:pt x="1333272" y="58504"/>
                  </a:cubicBezTo>
                  <a:lnTo>
                    <a:pt x="1276429" y="59188"/>
                  </a:lnTo>
                  <a:cubicBezTo>
                    <a:pt x="1270634" y="68629"/>
                    <a:pt x="1263212" y="78265"/>
                    <a:pt x="1254161" y="88097"/>
                  </a:cubicBezTo>
                  <a:cubicBezTo>
                    <a:pt x="1246087" y="96757"/>
                    <a:pt x="1238111" y="104115"/>
                    <a:pt x="1230232" y="110170"/>
                  </a:cubicBezTo>
                  <a:cubicBezTo>
                    <a:pt x="1226326" y="105482"/>
                    <a:pt x="1222842" y="101771"/>
                    <a:pt x="1219782" y="99036"/>
                  </a:cubicBezTo>
                  <a:cubicBezTo>
                    <a:pt x="1216787" y="96497"/>
                    <a:pt x="1212359" y="93404"/>
                    <a:pt x="1206499" y="89758"/>
                  </a:cubicBezTo>
                  <a:cubicBezTo>
                    <a:pt x="1228311" y="75107"/>
                    <a:pt x="1245794" y="55313"/>
                    <a:pt x="1258947" y="30375"/>
                  </a:cubicBezTo>
                  <a:cubicBezTo>
                    <a:pt x="1264677" y="19436"/>
                    <a:pt x="1267835" y="10972"/>
                    <a:pt x="1268421" y="4982"/>
                  </a:cubicBezTo>
                  <a:close/>
                  <a:moveTo>
                    <a:pt x="308730" y="3028"/>
                  </a:moveTo>
                  <a:lnTo>
                    <a:pt x="335296" y="3028"/>
                  </a:lnTo>
                  <a:cubicBezTo>
                    <a:pt x="334840" y="6023"/>
                    <a:pt x="334612" y="9702"/>
                    <a:pt x="334612" y="14065"/>
                  </a:cubicBezTo>
                  <a:lnTo>
                    <a:pt x="334612" y="15530"/>
                  </a:lnTo>
                  <a:lnTo>
                    <a:pt x="359127" y="15530"/>
                  </a:lnTo>
                  <a:cubicBezTo>
                    <a:pt x="369155" y="15530"/>
                    <a:pt x="376545" y="15204"/>
                    <a:pt x="381298" y="14553"/>
                  </a:cubicBezTo>
                  <a:lnTo>
                    <a:pt x="381298" y="36431"/>
                  </a:lnTo>
                  <a:cubicBezTo>
                    <a:pt x="376610" y="36040"/>
                    <a:pt x="370034" y="35812"/>
                    <a:pt x="361569" y="35747"/>
                  </a:cubicBezTo>
                  <a:cubicBezTo>
                    <a:pt x="360267" y="39328"/>
                    <a:pt x="358671" y="43137"/>
                    <a:pt x="356783" y="47174"/>
                  </a:cubicBezTo>
                  <a:lnTo>
                    <a:pt x="365671" y="47174"/>
                  </a:lnTo>
                  <a:cubicBezTo>
                    <a:pt x="374526" y="47174"/>
                    <a:pt x="381233" y="46881"/>
                    <a:pt x="385791" y="46295"/>
                  </a:cubicBezTo>
                  <a:lnTo>
                    <a:pt x="385791" y="69150"/>
                  </a:lnTo>
                  <a:cubicBezTo>
                    <a:pt x="379996" y="68499"/>
                    <a:pt x="372899" y="68173"/>
                    <a:pt x="364499" y="68173"/>
                  </a:cubicBezTo>
                  <a:lnTo>
                    <a:pt x="284118" y="68173"/>
                  </a:lnTo>
                  <a:cubicBezTo>
                    <a:pt x="275784" y="68238"/>
                    <a:pt x="268979" y="68564"/>
                    <a:pt x="263705" y="69150"/>
                  </a:cubicBezTo>
                  <a:lnTo>
                    <a:pt x="263705" y="48444"/>
                  </a:lnTo>
                  <a:cubicBezTo>
                    <a:pt x="259994" y="59188"/>
                    <a:pt x="256445" y="68401"/>
                    <a:pt x="253059" y="76084"/>
                  </a:cubicBezTo>
                  <a:cubicBezTo>
                    <a:pt x="256510" y="81423"/>
                    <a:pt x="259050" y="85884"/>
                    <a:pt x="260678" y="89465"/>
                  </a:cubicBezTo>
                  <a:cubicBezTo>
                    <a:pt x="263347" y="95325"/>
                    <a:pt x="265333" y="101869"/>
                    <a:pt x="266635" y="109096"/>
                  </a:cubicBezTo>
                  <a:cubicBezTo>
                    <a:pt x="267286" y="112612"/>
                    <a:pt x="267612" y="115900"/>
                    <a:pt x="267612" y="118961"/>
                  </a:cubicBezTo>
                  <a:cubicBezTo>
                    <a:pt x="267612" y="130355"/>
                    <a:pt x="264975" y="138201"/>
                    <a:pt x="259701" y="142499"/>
                  </a:cubicBezTo>
                  <a:cubicBezTo>
                    <a:pt x="255534" y="145950"/>
                    <a:pt x="247720" y="147870"/>
                    <a:pt x="236260" y="148261"/>
                  </a:cubicBezTo>
                  <a:cubicBezTo>
                    <a:pt x="236130" y="143443"/>
                    <a:pt x="235805" y="139373"/>
                    <a:pt x="235284" y="136053"/>
                  </a:cubicBezTo>
                  <a:cubicBezTo>
                    <a:pt x="234502" y="132341"/>
                    <a:pt x="233135" y="128825"/>
                    <a:pt x="231182" y="125504"/>
                  </a:cubicBezTo>
                  <a:cubicBezTo>
                    <a:pt x="232354" y="125635"/>
                    <a:pt x="233135" y="125732"/>
                    <a:pt x="233526" y="125797"/>
                  </a:cubicBezTo>
                  <a:cubicBezTo>
                    <a:pt x="234828" y="125928"/>
                    <a:pt x="235707" y="125993"/>
                    <a:pt x="236163" y="125993"/>
                  </a:cubicBezTo>
                  <a:cubicBezTo>
                    <a:pt x="238832" y="125993"/>
                    <a:pt x="240721" y="125635"/>
                    <a:pt x="241827" y="124918"/>
                  </a:cubicBezTo>
                  <a:cubicBezTo>
                    <a:pt x="243260" y="123942"/>
                    <a:pt x="243976" y="121012"/>
                    <a:pt x="243976" y="116128"/>
                  </a:cubicBezTo>
                  <a:cubicBezTo>
                    <a:pt x="243976" y="108901"/>
                    <a:pt x="242479" y="101445"/>
                    <a:pt x="239483" y="93762"/>
                  </a:cubicBezTo>
                  <a:cubicBezTo>
                    <a:pt x="237660" y="89009"/>
                    <a:pt x="234860" y="83995"/>
                    <a:pt x="231084" y="78721"/>
                  </a:cubicBezTo>
                  <a:lnTo>
                    <a:pt x="231084" y="163009"/>
                  </a:lnTo>
                  <a:cubicBezTo>
                    <a:pt x="231084" y="175511"/>
                    <a:pt x="231442" y="184496"/>
                    <a:pt x="232158" y="189966"/>
                  </a:cubicBezTo>
                  <a:lnTo>
                    <a:pt x="205592" y="189966"/>
                  </a:lnTo>
                  <a:cubicBezTo>
                    <a:pt x="206374" y="183519"/>
                    <a:pt x="206764" y="174306"/>
                    <a:pt x="206764" y="162325"/>
                  </a:cubicBezTo>
                  <a:lnTo>
                    <a:pt x="206764" y="28910"/>
                  </a:lnTo>
                  <a:cubicBezTo>
                    <a:pt x="206764" y="19469"/>
                    <a:pt x="206537" y="12274"/>
                    <a:pt x="206081" y="7326"/>
                  </a:cubicBezTo>
                  <a:cubicBezTo>
                    <a:pt x="208034" y="7716"/>
                    <a:pt x="212885" y="7912"/>
                    <a:pt x="220633" y="7912"/>
                  </a:cubicBezTo>
                  <a:lnTo>
                    <a:pt x="234893" y="7912"/>
                  </a:lnTo>
                  <a:lnTo>
                    <a:pt x="243488" y="7912"/>
                  </a:lnTo>
                  <a:cubicBezTo>
                    <a:pt x="251106" y="7912"/>
                    <a:pt x="256673" y="7619"/>
                    <a:pt x="260189" y="7033"/>
                  </a:cubicBezTo>
                  <a:lnTo>
                    <a:pt x="272398" y="20706"/>
                  </a:lnTo>
                  <a:lnTo>
                    <a:pt x="272398" y="14553"/>
                  </a:lnTo>
                  <a:cubicBezTo>
                    <a:pt x="277932" y="15204"/>
                    <a:pt x="285355" y="15530"/>
                    <a:pt x="294666" y="15530"/>
                  </a:cubicBezTo>
                  <a:lnTo>
                    <a:pt x="309512" y="15530"/>
                  </a:lnTo>
                  <a:lnTo>
                    <a:pt x="309512" y="14358"/>
                  </a:lnTo>
                  <a:cubicBezTo>
                    <a:pt x="309447" y="10190"/>
                    <a:pt x="309186" y="6414"/>
                    <a:pt x="308730" y="3028"/>
                  </a:cubicBezTo>
                  <a:close/>
                  <a:moveTo>
                    <a:pt x="111049" y="1465"/>
                  </a:moveTo>
                  <a:lnTo>
                    <a:pt x="139080" y="5372"/>
                  </a:lnTo>
                  <a:cubicBezTo>
                    <a:pt x="137778" y="9409"/>
                    <a:pt x="136508" y="13869"/>
                    <a:pt x="135271" y="18753"/>
                  </a:cubicBezTo>
                  <a:cubicBezTo>
                    <a:pt x="133904" y="24222"/>
                    <a:pt x="132439" y="29203"/>
                    <a:pt x="130876" y="33696"/>
                  </a:cubicBezTo>
                  <a:lnTo>
                    <a:pt x="166623" y="33696"/>
                  </a:lnTo>
                  <a:cubicBezTo>
                    <a:pt x="175348" y="33696"/>
                    <a:pt x="182087" y="33338"/>
                    <a:pt x="186840" y="32622"/>
                  </a:cubicBezTo>
                  <a:lnTo>
                    <a:pt x="186840" y="57918"/>
                  </a:lnTo>
                  <a:cubicBezTo>
                    <a:pt x="183259" y="57462"/>
                    <a:pt x="178799" y="57169"/>
                    <a:pt x="173460" y="57039"/>
                  </a:cubicBezTo>
                  <a:cubicBezTo>
                    <a:pt x="172678" y="69280"/>
                    <a:pt x="171441" y="79828"/>
                    <a:pt x="169748" y="88683"/>
                  </a:cubicBezTo>
                  <a:cubicBezTo>
                    <a:pt x="166427" y="105352"/>
                    <a:pt x="160730" y="120621"/>
                    <a:pt x="152656" y="134490"/>
                  </a:cubicBezTo>
                  <a:cubicBezTo>
                    <a:pt x="164181" y="147122"/>
                    <a:pt x="176618" y="156726"/>
                    <a:pt x="189966" y="163302"/>
                  </a:cubicBezTo>
                  <a:cubicBezTo>
                    <a:pt x="183845" y="170790"/>
                    <a:pt x="178896" y="179775"/>
                    <a:pt x="175120" y="190259"/>
                  </a:cubicBezTo>
                  <a:cubicBezTo>
                    <a:pt x="161381" y="181794"/>
                    <a:pt x="148424" y="170692"/>
                    <a:pt x="136248" y="156954"/>
                  </a:cubicBezTo>
                  <a:cubicBezTo>
                    <a:pt x="124593" y="169846"/>
                    <a:pt x="109910" y="181175"/>
                    <a:pt x="92199" y="190942"/>
                  </a:cubicBezTo>
                  <a:cubicBezTo>
                    <a:pt x="89269" y="183454"/>
                    <a:pt x="85916" y="176780"/>
                    <a:pt x="82140" y="170920"/>
                  </a:cubicBezTo>
                  <a:cubicBezTo>
                    <a:pt x="81033" y="170920"/>
                    <a:pt x="79503" y="170888"/>
                    <a:pt x="77549" y="170823"/>
                  </a:cubicBezTo>
                  <a:lnTo>
                    <a:pt x="74717" y="170823"/>
                  </a:lnTo>
                  <a:lnTo>
                    <a:pt x="71005" y="170725"/>
                  </a:lnTo>
                  <a:lnTo>
                    <a:pt x="33794" y="170725"/>
                  </a:lnTo>
                  <a:lnTo>
                    <a:pt x="33794" y="185961"/>
                  </a:lnTo>
                  <a:lnTo>
                    <a:pt x="7521" y="185961"/>
                  </a:lnTo>
                  <a:cubicBezTo>
                    <a:pt x="8237" y="180492"/>
                    <a:pt x="8595" y="172288"/>
                    <a:pt x="8595" y="161349"/>
                  </a:cubicBezTo>
                  <a:lnTo>
                    <a:pt x="8595" y="101576"/>
                  </a:lnTo>
                  <a:cubicBezTo>
                    <a:pt x="8595" y="94869"/>
                    <a:pt x="8367" y="89432"/>
                    <a:pt x="7912" y="85265"/>
                  </a:cubicBezTo>
                  <a:cubicBezTo>
                    <a:pt x="11688" y="85786"/>
                    <a:pt x="17385" y="86046"/>
                    <a:pt x="25004" y="86046"/>
                  </a:cubicBezTo>
                  <a:lnTo>
                    <a:pt x="35063" y="86046"/>
                  </a:lnTo>
                  <a:lnTo>
                    <a:pt x="35063" y="56941"/>
                  </a:lnTo>
                  <a:lnTo>
                    <a:pt x="18753" y="56941"/>
                  </a:lnTo>
                  <a:cubicBezTo>
                    <a:pt x="11200" y="56876"/>
                    <a:pt x="4949" y="57169"/>
                    <a:pt x="0" y="57820"/>
                  </a:cubicBezTo>
                  <a:lnTo>
                    <a:pt x="0" y="32524"/>
                  </a:lnTo>
                  <a:cubicBezTo>
                    <a:pt x="5144" y="33305"/>
                    <a:pt x="11395" y="33696"/>
                    <a:pt x="18753" y="33696"/>
                  </a:cubicBezTo>
                  <a:lnTo>
                    <a:pt x="35063" y="33696"/>
                  </a:lnTo>
                  <a:lnTo>
                    <a:pt x="35063" y="27348"/>
                  </a:lnTo>
                  <a:cubicBezTo>
                    <a:pt x="35063" y="16474"/>
                    <a:pt x="34640" y="8335"/>
                    <a:pt x="33794" y="2930"/>
                  </a:cubicBezTo>
                  <a:lnTo>
                    <a:pt x="62411" y="2930"/>
                  </a:lnTo>
                  <a:cubicBezTo>
                    <a:pt x="61629" y="8139"/>
                    <a:pt x="61239" y="16213"/>
                    <a:pt x="61239" y="27152"/>
                  </a:cubicBezTo>
                  <a:lnTo>
                    <a:pt x="61239" y="33696"/>
                  </a:lnTo>
                  <a:lnTo>
                    <a:pt x="74131" y="33696"/>
                  </a:lnTo>
                  <a:cubicBezTo>
                    <a:pt x="81684" y="33696"/>
                    <a:pt x="87935" y="33338"/>
                    <a:pt x="92883" y="32622"/>
                  </a:cubicBezTo>
                  <a:lnTo>
                    <a:pt x="92883" y="57625"/>
                  </a:lnTo>
                  <a:cubicBezTo>
                    <a:pt x="89041" y="57169"/>
                    <a:pt x="82791" y="56941"/>
                    <a:pt x="74131" y="56941"/>
                  </a:cubicBezTo>
                  <a:lnTo>
                    <a:pt x="61239" y="56941"/>
                  </a:lnTo>
                  <a:lnTo>
                    <a:pt x="61239" y="86046"/>
                  </a:lnTo>
                  <a:lnTo>
                    <a:pt x="68661" y="86046"/>
                  </a:lnTo>
                  <a:cubicBezTo>
                    <a:pt x="75042" y="86046"/>
                    <a:pt x="80251" y="85851"/>
                    <a:pt x="84288" y="85460"/>
                  </a:cubicBezTo>
                  <a:cubicBezTo>
                    <a:pt x="82791" y="83507"/>
                    <a:pt x="80870" y="81195"/>
                    <a:pt x="78526" y="78526"/>
                  </a:cubicBezTo>
                  <a:cubicBezTo>
                    <a:pt x="85818" y="70843"/>
                    <a:pt x="91288" y="62964"/>
                    <a:pt x="94934" y="54890"/>
                  </a:cubicBezTo>
                  <a:cubicBezTo>
                    <a:pt x="99427" y="45384"/>
                    <a:pt x="103366" y="34966"/>
                    <a:pt x="106752" y="23636"/>
                  </a:cubicBezTo>
                  <a:cubicBezTo>
                    <a:pt x="109487" y="14520"/>
                    <a:pt x="110919" y="7130"/>
                    <a:pt x="111049" y="1465"/>
                  </a:cubicBezTo>
                  <a:close/>
                  <a:moveTo>
                    <a:pt x="2439172" y="1172"/>
                  </a:moveTo>
                  <a:lnTo>
                    <a:pt x="2461245" y="15920"/>
                  </a:lnTo>
                  <a:cubicBezTo>
                    <a:pt x="2460334" y="16962"/>
                    <a:pt x="2459227" y="18264"/>
                    <a:pt x="2457924" y="19827"/>
                  </a:cubicBezTo>
                  <a:cubicBezTo>
                    <a:pt x="2443144" y="37538"/>
                    <a:pt x="2427973" y="51407"/>
                    <a:pt x="2412411" y="61434"/>
                  </a:cubicBezTo>
                  <a:cubicBezTo>
                    <a:pt x="2409156" y="53490"/>
                    <a:pt x="2404532" y="45839"/>
                    <a:pt x="2398542" y="38482"/>
                  </a:cubicBezTo>
                  <a:cubicBezTo>
                    <a:pt x="2410523" y="32491"/>
                    <a:pt x="2422080" y="22953"/>
                    <a:pt x="2433214" y="9865"/>
                  </a:cubicBezTo>
                  <a:cubicBezTo>
                    <a:pt x="2436014" y="6284"/>
                    <a:pt x="2438000" y="3386"/>
                    <a:pt x="2439172" y="1172"/>
                  </a:cubicBezTo>
                  <a:close/>
                  <a:moveTo>
                    <a:pt x="2479314" y="0"/>
                  </a:moveTo>
                  <a:lnTo>
                    <a:pt x="2505196" y="6251"/>
                  </a:lnTo>
                  <a:cubicBezTo>
                    <a:pt x="2503894" y="8335"/>
                    <a:pt x="2502136" y="11525"/>
                    <a:pt x="2499922" y="15823"/>
                  </a:cubicBezTo>
                  <a:lnTo>
                    <a:pt x="2558718" y="15823"/>
                  </a:lnTo>
                  <a:cubicBezTo>
                    <a:pt x="2570113" y="15758"/>
                    <a:pt x="2578317" y="15367"/>
                    <a:pt x="2583331" y="14651"/>
                  </a:cubicBezTo>
                  <a:lnTo>
                    <a:pt x="2583331" y="39165"/>
                  </a:lnTo>
                  <a:cubicBezTo>
                    <a:pt x="2578187" y="38384"/>
                    <a:pt x="2570211" y="38026"/>
                    <a:pt x="2559402" y="38091"/>
                  </a:cubicBezTo>
                  <a:lnTo>
                    <a:pt x="2486737" y="38091"/>
                  </a:lnTo>
                  <a:cubicBezTo>
                    <a:pt x="2485304" y="40175"/>
                    <a:pt x="2483709" y="42389"/>
                    <a:pt x="2481951" y="44733"/>
                  </a:cubicBezTo>
                  <a:cubicBezTo>
                    <a:pt x="2484295" y="44798"/>
                    <a:pt x="2486542" y="44830"/>
                    <a:pt x="2488690" y="44830"/>
                  </a:cubicBezTo>
                  <a:lnTo>
                    <a:pt x="2550612" y="44830"/>
                  </a:lnTo>
                  <a:cubicBezTo>
                    <a:pt x="2559532" y="44830"/>
                    <a:pt x="2566206" y="44602"/>
                    <a:pt x="2570634" y="44147"/>
                  </a:cubicBezTo>
                  <a:cubicBezTo>
                    <a:pt x="2570178" y="47663"/>
                    <a:pt x="2569950" y="54434"/>
                    <a:pt x="2569950" y="64462"/>
                  </a:cubicBezTo>
                  <a:lnTo>
                    <a:pt x="2569950" y="91613"/>
                  </a:lnTo>
                  <a:cubicBezTo>
                    <a:pt x="2569950" y="100469"/>
                    <a:pt x="2570178" y="107273"/>
                    <a:pt x="2570634" y="112026"/>
                  </a:cubicBezTo>
                  <a:cubicBezTo>
                    <a:pt x="2566272" y="111570"/>
                    <a:pt x="2560639" y="111342"/>
                    <a:pt x="2553737" y="111342"/>
                  </a:cubicBezTo>
                  <a:lnTo>
                    <a:pt x="2513693" y="111342"/>
                  </a:lnTo>
                  <a:cubicBezTo>
                    <a:pt x="2512261" y="113231"/>
                    <a:pt x="2510503" y="115379"/>
                    <a:pt x="2508419" y="117789"/>
                  </a:cubicBezTo>
                  <a:lnTo>
                    <a:pt x="2544654" y="117789"/>
                  </a:lnTo>
                  <a:cubicBezTo>
                    <a:pt x="2551816" y="117789"/>
                    <a:pt x="2556960" y="117496"/>
                    <a:pt x="2560086" y="116910"/>
                  </a:cubicBezTo>
                  <a:lnTo>
                    <a:pt x="2573369" y="129216"/>
                  </a:lnTo>
                  <a:cubicBezTo>
                    <a:pt x="2571285" y="131430"/>
                    <a:pt x="2569039" y="133806"/>
                    <a:pt x="2566630" y="136346"/>
                  </a:cubicBezTo>
                  <a:cubicBezTo>
                    <a:pt x="2559858" y="143638"/>
                    <a:pt x="2552044" y="150638"/>
                    <a:pt x="2543189" y="157344"/>
                  </a:cubicBezTo>
                  <a:cubicBezTo>
                    <a:pt x="2559337" y="161381"/>
                    <a:pt x="2574834" y="163432"/>
                    <a:pt x="2589679" y="163497"/>
                  </a:cubicBezTo>
                  <a:cubicBezTo>
                    <a:pt x="2585642" y="170725"/>
                    <a:pt x="2582615" y="179255"/>
                    <a:pt x="2580596" y="189087"/>
                  </a:cubicBezTo>
                  <a:cubicBezTo>
                    <a:pt x="2564969" y="187589"/>
                    <a:pt x="2551133" y="184919"/>
                    <a:pt x="2539087" y="181078"/>
                  </a:cubicBezTo>
                  <a:cubicBezTo>
                    <a:pt x="2531534" y="178603"/>
                    <a:pt x="2524372" y="175706"/>
                    <a:pt x="2517600" y="172385"/>
                  </a:cubicBezTo>
                  <a:cubicBezTo>
                    <a:pt x="2507573" y="176878"/>
                    <a:pt x="2498262" y="180394"/>
                    <a:pt x="2489667" y="182933"/>
                  </a:cubicBezTo>
                  <a:cubicBezTo>
                    <a:pt x="2479965" y="185733"/>
                    <a:pt x="2469156" y="187980"/>
                    <a:pt x="2457241" y="189673"/>
                  </a:cubicBezTo>
                  <a:cubicBezTo>
                    <a:pt x="2455353" y="182054"/>
                    <a:pt x="2451836" y="174404"/>
                    <a:pt x="2446693" y="166720"/>
                  </a:cubicBezTo>
                  <a:cubicBezTo>
                    <a:pt x="2463101" y="165744"/>
                    <a:pt x="2478923" y="162781"/>
                    <a:pt x="2494160" y="157833"/>
                  </a:cubicBezTo>
                  <a:cubicBezTo>
                    <a:pt x="2489536" y="154186"/>
                    <a:pt x="2484784" y="149694"/>
                    <a:pt x="2479900" y="144354"/>
                  </a:cubicBezTo>
                  <a:cubicBezTo>
                    <a:pt x="2473780" y="148717"/>
                    <a:pt x="2466910" y="152689"/>
                    <a:pt x="2459292" y="156270"/>
                  </a:cubicBezTo>
                  <a:cubicBezTo>
                    <a:pt x="2455841" y="148587"/>
                    <a:pt x="2451413" y="142075"/>
                    <a:pt x="2446009" y="136736"/>
                  </a:cubicBezTo>
                  <a:cubicBezTo>
                    <a:pt x="2462743" y="130681"/>
                    <a:pt x="2475993" y="122216"/>
                    <a:pt x="2485760" y="111342"/>
                  </a:cubicBezTo>
                  <a:cubicBezTo>
                    <a:pt x="2478598" y="111408"/>
                    <a:pt x="2473226" y="111635"/>
                    <a:pt x="2469645" y="112026"/>
                  </a:cubicBezTo>
                  <a:cubicBezTo>
                    <a:pt x="2470166" y="108185"/>
                    <a:pt x="2470426" y="101445"/>
                    <a:pt x="2470426" y="91809"/>
                  </a:cubicBezTo>
                  <a:lnTo>
                    <a:pt x="2470426" y="64364"/>
                  </a:lnTo>
                  <a:cubicBezTo>
                    <a:pt x="2470426" y="62411"/>
                    <a:pt x="2470426" y="60587"/>
                    <a:pt x="2470426" y="58894"/>
                  </a:cubicBezTo>
                  <a:cubicBezTo>
                    <a:pt x="2468733" y="60783"/>
                    <a:pt x="2466780" y="62964"/>
                    <a:pt x="2464566" y="65438"/>
                  </a:cubicBezTo>
                  <a:cubicBezTo>
                    <a:pt x="2461766" y="61466"/>
                    <a:pt x="2459129" y="58211"/>
                    <a:pt x="2456655" y="55671"/>
                  </a:cubicBezTo>
                  <a:cubicBezTo>
                    <a:pt x="2454116" y="53132"/>
                    <a:pt x="2450730" y="50267"/>
                    <a:pt x="2446497" y="47077"/>
                  </a:cubicBezTo>
                  <a:cubicBezTo>
                    <a:pt x="2454311" y="40696"/>
                    <a:pt x="2461799" y="31971"/>
                    <a:pt x="2468961" y="20901"/>
                  </a:cubicBezTo>
                  <a:cubicBezTo>
                    <a:pt x="2471631" y="16734"/>
                    <a:pt x="2474105" y="12242"/>
                    <a:pt x="2476384" y="7423"/>
                  </a:cubicBezTo>
                  <a:cubicBezTo>
                    <a:pt x="2477621" y="4819"/>
                    <a:pt x="2478598" y="2344"/>
                    <a:pt x="2479314" y="0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WordArt 142"/>
            <p:cNvSpPr>
              <a:spLocks noChangeArrowheads="1" noChangeShapeType="1" noTextEdit="1"/>
            </p:cNvSpPr>
            <p:nvPr/>
          </p:nvSpPr>
          <p:spPr bwMode="auto">
            <a:xfrm>
              <a:off x="2181" y="3416"/>
              <a:ext cx="3704" cy="2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7"/>
                  <a:ea typeface="ヒラギノ角ゴ7"/>
                </a:rPr>
                <a:t>高耐久仕様→産業用パーツ使用</a:t>
              </a:r>
              <a:r>
                <a:rPr lang="en-US" altLang="ja-JP" sz="18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7"/>
                  <a:ea typeface="ヒラギノ角ゴ7"/>
                </a:rPr>
                <a:t>!</a:t>
              </a:r>
              <a:endParaRPr lang="ja-JP" altLang="en-US" sz="18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7"/>
                <a:ea typeface="ヒラギノ角ゴ7"/>
              </a:endParaRPr>
            </a:p>
          </p:txBody>
        </p:sp>
      </p:grpSp>
      <p:sp>
        <p:nvSpPr>
          <p:cNvPr id="2370" name="WordArt 148"/>
          <p:cNvSpPr>
            <a:spLocks noChangeArrowheads="1" noChangeShapeType="1" noTextEdit="1"/>
          </p:cNvSpPr>
          <p:nvPr/>
        </p:nvSpPr>
        <p:spPr bwMode="auto">
          <a:xfrm>
            <a:off x="7972344" y="9840926"/>
            <a:ext cx="6713134" cy="959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※</a:t>
            </a:r>
            <a:r>
              <a:rPr lang="ja-JP" altLang="en-US" sz="10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本製品の保存データの喪失について、弊社は一切の責任を負いかねます。また、弊社が記録内容の修復・復元・複製などをすることもできかねます。予めご容赦ください。</a:t>
            </a:r>
          </a:p>
        </p:txBody>
      </p:sp>
      <p:grpSp>
        <p:nvGrpSpPr>
          <p:cNvPr id="36" name="Group 339"/>
          <p:cNvGrpSpPr>
            <a:grpSpLocks/>
          </p:cNvGrpSpPr>
          <p:nvPr/>
        </p:nvGrpSpPr>
        <p:grpSpPr bwMode="auto">
          <a:xfrm>
            <a:off x="686322" y="6265891"/>
            <a:ext cx="6490335" cy="2999550"/>
            <a:chOff x="712" y="9629"/>
            <a:chExt cx="10550" cy="4876"/>
          </a:xfrm>
        </p:grpSpPr>
        <p:sp>
          <p:nvSpPr>
            <p:cNvPr id="38" name="Rectangle 340"/>
            <p:cNvSpPr>
              <a:spLocks noChangeArrowheads="1"/>
            </p:cNvSpPr>
            <p:nvPr/>
          </p:nvSpPr>
          <p:spPr bwMode="auto">
            <a:xfrm>
              <a:off x="712" y="9629"/>
              <a:ext cx="10550" cy="4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41"/>
            <p:cNvSpPr>
              <a:spLocks noChangeArrowheads="1"/>
            </p:cNvSpPr>
            <p:nvPr/>
          </p:nvSpPr>
          <p:spPr bwMode="auto">
            <a:xfrm>
              <a:off x="931" y="10020"/>
              <a:ext cx="6002" cy="445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アート文字 274"/>
            <p:cNvSpPr>
              <a:spLocks noChangeArrowheads="1" noChangeShapeType="1" noTextEdit="1"/>
            </p:cNvSpPr>
            <p:nvPr/>
          </p:nvSpPr>
          <p:spPr bwMode="auto">
            <a:xfrm>
              <a:off x="1500" y="10122"/>
              <a:ext cx="3801" cy="2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5"/>
                  <a:ea typeface="ヒラギノ角ゴ5"/>
                </a:rPr>
                <a:t>RAID(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5"/>
                  <a:ea typeface="ヒラギノ角ゴ5"/>
                </a:rPr>
                <a:t>ミラーリング）とは・・・</a:t>
              </a:r>
            </a:p>
          </p:txBody>
        </p:sp>
        <p:sp>
          <p:nvSpPr>
            <p:cNvPr id="41" name="アート文字 274"/>
            <p:cNvSpPr>
              <a:spLocks noChangeArrowheads="1" noChangeShapeType="1" noTextEdit="1"/>
            </p:cNvSpPr>
            <p:nvPr/>
          </p:nvSpPr>
          <p:spPr bwMode="auto">
            <a:xfrm>
              <a:off x="1249" y="10691"/>
              <a:ext cx="5684" cy="191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RAID(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ミラーリング）は、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1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台のパソコンに</a:t>
              </a:r>
            </a:p>
            <a:p>
              <a:pPr algn="l" rtl="0">
                <a:buNone/>
              </a:pP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2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台の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SSD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を搭載し、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2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つの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SSD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に同時に書き込みを</a:t>
              </a:r>
            </a:p>
            <a:p>
              <a:pPr algn="l" rtl="0">
                <a:buNone/>
              </a:pP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行いストレージのコピーを自動的に行います。</a:t>
              </a:r>
            </a:p>
            <a:p>
              <a:pPr algn="l" rtl="0">
                <a:buNone/>
              </a:pP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なので、万が一、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1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つの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SSD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が故障しても、</a:t>
              </a:r>
            </a:p>
            <a:p>
              <a:pPr algn="l" rtl="0">
                <a:buNone/>
              </a:pP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もう一つの</a:t>
              </a:r>
              <a:r>
                <a:rPr lang="en-US" altLang="ja-JP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SSD</a:t>
              </a: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で故障する前と同じ環境で</a:t>
              </a:r>
            </a:p>
            <a:p>
              <a:pPr algn="l" rtl="0">
                <a:buNone/>
              </a:pP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ご利用いただけるので、お仕事がストップという</a:t>
              </a:r>
            </a:p>
            <a:p>
              <a:pPr algn="l" rtl="0">
                <a:buNone/>
              </a:pPr>
              <a:r>
                <a:rPr lang="ja-JP" altLang="en-US" sz="9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3"/>
                  <a:ea typeface="ヒラギノ角ゴ3"/>
                </a:rPr>
                <a:t>事態を防ぐことができます。</a:t>
              </a:r>
            </a:p>
          </p:txBody>
        </p:sp>
        <p:cxnSp>
          <p:nvCxnSpPr>
            <p:cNvPr id="2392" name="AutoShape 344"/>
            <p:cNvCxnSpPr>
              <a:cxnSpLocks noChangeShapeType="1"/>
            </p:cNvCxnSpPr>
            <p:nvPr/>
          </p:nvCxnSpPr>
          <p:spPr bwMode="auto">
            <a:xfrm>
              <a:off x="1131" y="12851"/>
              <a:ext cx="5802" cy="0"/>
            </a:xfrm>
            <a:prstGeom prst="straightConnector1">
              <a:avLst/>
            </a:prstGeom>
            <a:noFill/>
            <a:ln w="9525">
              <a:solidFill>
                <a:srgbClr val="365F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2" name="Group 345"/>
            <p:cNvGrpSpPr>
              <a:grpSpLocks/>
            </p:cNvGrpSpPr>
            <p:nvPr/>
          </p:nvGrpSpPr>
          <p:grpSpPr bwMode="auto">
            <a:xfrm>
              <a:off x="1259" y="13078"/>
              <a:ext cx="9705" cy="1150"/>
              <a:chOff x="1219" y="12102"/>
              <a:chExt cx="9654" cy="1143"/>
            </a:xfrm>
          </p:grpSpPr>
          <p:sp>
            <p:nvSpPr>
              <p:cNvPr id="60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9" y="12102"/>
                <a:ext cx="3111" cy="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ヒラギノ角ゴ5"/>
                    <a:ea typeface="ヒラギノ角ゴ5"/>
                  </a:rPr>
                  <a:t>こんな方におススメです</a:t>
                </a:r>
                <a:r>
                  <a:rPr lang="en-US" altLang="ja-JP" sz="3600" kern="10" spc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ヒラギノ角ゴ5"/>
                    <a:ea typeface="ヒラギノ角ゴ5"/>
                  </a:rPr>
                  <a:t>!</a:t>
                </a:r>
                <a:endPara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  <p:sp>
            <p:nvSpPr>
              <p:cNvPr id="61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9" y="12486"/>
                <a:ext cx="9654" cy="7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■データはバックアップを取っているが、システムイメージのバックアップはとっていないので、</a:t>
                </a:r>
              </a:p>
              <a:p>
                <a:pPr algn="l" rtl="0">
                  <a:buNone/>
                </a:pP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　お仕事で使っているシステムやソフトウエア、設定などがパソコンの故障でなくなるのは困る</a:t>
                </a:r>
                <a:r>
                  <a:rPr lang="en-US" altLang="ja-JP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!</a:t>
                </a:r>
              </a:p>
              <a:p>
                <a:pPr algn="l" rtl="0">
                  <a:buNone/>
                </a:pPr>
                <a:r>
                  <a:rPr lang="en-US" altLang="ja-JP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■</a:t>
                </a: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パソコンの故障で修理に出すことで業務が止まるのは困る</a:t>
                </a:r>
                <a:r>
                  <a:rPr lang="en-US" altLang="ja-JP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/>
                    <a:ea typeface="ヒラギノ角ゴ5"/>
                  </a:rPr>
                  <a:t>!</a:t>
                </a:r>
                <a:endParaRPr lang="ja-JP" altLang="en-US" sz="10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pic>
          <p:nvPicPr>
            <p:cNvPr id="2396" name="Picture 348" descr="Amazon | 500GB Seagate 2.5インチHDD ST500VT001 (SATA6Gb/s・ 5400rpm・ 32MB・7mm厚)  バルク品 | SEAGATE | 内蔵ハードディスク 通販"/>
            <p:cNvPicPr>
              <a:picLocks noChangeAspect="1" noChangeArrowheads="1"/>
            </p:cNvPicPr>
            <p:nvPr/>
          </p:nvPicPr>
          <p:blipFill>
            <a:blip r:embed="rId18" r:link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" y="12115"/>
              <a:ext cx="1268" cy="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7" name="Picture 349" descr="Amazon | 500GB Seagate 2.5インチHDD ST500VT001 (SATA6Gb/s・ 5400rpm・ 32MB・7mm厚)  バルク品 | SEAGATE | 内蔵ハードディスク 通販"/>
            <p:cNvPicPr>
              <a:picLocks noChangeAspect="1" noChangeArrowheads="1"/>
            </p:cNvPicPr>
            <p:nvPr/>
          </p:nvPicPr>
          <p:blipFill>
            <a:blip r:embed="rId20" r:link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" y="12115"/>
              <a:ext cx="1260" cy="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アート文字 274"/>
            <p:cNvSpPr>
              <a:spLocks noChangeArrowheads="1" noChangeShapeType="1" noTextEdit="1"/>
            </p:cNvSpPr>
            <p:nvPr/>
          </p:nvSpPr>
          <p:spPr bwMode="auto">
            <a:xfrm>
              <a:off x="8137" y="10596"/>
              <a:ext cx="1814" cy="1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b="1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/>
                  <a:ea typeface="ヒラギノ角ゴ5"/>
                </a:rPr>
                <a:t>保存するデータを</a:t>
              </a:r>
              <a:r>
                <a:rPr lang="en-US" altLang="ja-JP" sz="3600" b="1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/>
                  <a:ea typeface="ヒラギノ角ゴ5"/>
                </a:rPr>
                <a:t>…</a:t>
              </a:r>
              <a:endParaRPr lang="ja-JP" altLang="en-US" sz="3600" b="1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/>
                <a:ea typeface="ヒラギノ角ゴ5"/>
              </a:endParaRPr>
            </a:p>
          </p:txBody>
        </p:sp>
        <p:cxnSp>
          <p:nvCxnSpPr>
            <p:cNvPr id="2399" name="AutoShape 351"/>
            <p:cNvCxnSpPr>
              <a:cxnSpLocks noChangeShapeType="1"/>
            </p:cNvCxnSpPr>
            <p:nvPr/>
          </p:nvCxnSpPr>
          <p:spPr bwMode="auto">
            <a:xfrm rot="5400000">
              <a:off x="7999" y="10900"/>
              <a:ext cx="1123" cy="9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00" name="AutoShape 352"/>
            <p:cNvCxnSpPr>
              <a:cxnSpLocks noChangeShapeType="1"/>
            </p:cNvCxnSpPr>
            <p:nvPr/>
          </p:nvCxnSpPr>
          <p:spPr bwMode="auto">
            <a:xfrm rot="16200000" flipH="1">
              <a:off x="8980" y="10907"/>
              <a:ext cx="1020" cy="9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4" name="Rectangle 353"/>
            <p:cNvSpPr>
              <a:spLocks noChangeArrowheads="1"/>
            </p:cNvSpPr>
            <p:nvPr/>
          </p:nvSpPr>
          <p:spPr bwMode="auto">
            <a:xfrm>
              <a:off x="7510" y="12115"/>
              <a:ext cx="3144" cy="1309"/>
            </a:xfrm>
            <a:prstGeom prst="rect">
              <a:avLst/>
            </a:prstGeom>
            <a:solidFill>
              <a:srgbClr val="FFFFFF">
                <a:alpha val="7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5" name="Group 354"/>
            <p:cNvGrpSpPr>
              <a:grpSpLocks/>
            </p:cNvGrpSpPr>
            <p:nvPr/>
          </p:nvGrpSpPr>
          <p:grpSpPr bwMode="auto">
            <a:xfrm>
              <a:off x="8092" y="9940"/>
              <a:ext cx="683" cy="670"/>
              <a:chOff x="2370" y="9252"/>
              <a:chExt cx="1778" cy="1332"/>
            </a:xfrm>
          </p:grpSpPr>
          <p:pic>
            <p:nvPicPr>
              <p:cNvPr id="2403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7" y="9566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A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grpSp>
          <p:nvGrpSpPr>
            <p:cNvPr id="46" name="Group 357"/>
            <p:cNvGrpSpPr>
              <a:grpSpLocks/>
            </p:cNvGrpSpPr>
            <p:nvPr/>
          </p:nvGrpSpPr>
          <p:grpSpPr bwMode="auto">
            <a:xfrm>
              <a:off x="9203" y="9940"/>
              <a:ext cx="683" cy="670"/>
              <a:chOff x="4622" y="9252"/>
              <a:chExt cx="1778" cy="1332"/>
            </a:xfrm>
          </p:grpSpPr>
          <p:pic>
            <p:nvPicPr>
              <p:cNvPr id="2406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2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85" y="9574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B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grpSp>
          <p:nvGrpSpPr>
            <p:cNvPr id="47" name="Group 360"/>
            <p:cNvGrpSpPr>
              <a:grpSpLocks/>
            </p:cNvGrpSpPr>
            <p:nvPr/>
          </p:nvGrpSpPr>
          <p:grpSpPr bwMode="auto">
            <a:xfrm>
              <a:off x="8036" y="12343"/>
              <a:ext cx="416" cy="371"/>
              <a:chOff x="2370" y="9252"/>
              <a:chExt cx="1778" cy="1332"/>
            </a:xfrm>
          </p:grpSpPr>
          <p:pic>
            <p:nvPicPr>
              <p:cNvPr id="2409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7" y="9566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A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grpSp>
          <p:nvGrpSpPr>
            <p:cNvPr id="48" name="Group 363"/>
            <p:cNvGrpSpPr>
              <a:grpSpLocks/>
            </p:cNvGrpSpPr>
            <p:nvPr/>
          </p:nvGrpSpPr>
          <p:grpSpPr bwMode="auto">
            <a:xfrm>
              <a:off x="7758" y="12758"/>
              <a:ext cx="423" cy="372"/>
              <a:chOff x="4622" y="9252"/>
              <a:chExt cx="1778" cy="1332"/>
            </a:xfrm>
          </p:grpSpPr>
          <p:pic>
            <p:nvPicPr>
              <p:cNvPr id="2412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2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85" y="9574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B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grpSp>
          <p:nvGrpSpPr>
            <p:cNvPr id="49" name="Group 366"/>
            <p:cNvGrpSpPr>
              <a:grpSpLocks/>
            </p:cNvGrpSpPr>
            <p:nvPr/>
          </p:nvGrpSpPr>
          <p:grpSpPr bwMode="auto">
            <a:xfrm>
              <a:off x="9922" y="12323"/>
              <a:ext cx="415" cy="372"/>
              <a:chOff x="2370" y="9252"/>
              <a:chExt cx="1778" cy="1332"/>
            </a:xfrm>
          </p:grpSpPr>
          <p:pic>
            <p:nvPicPr>
              <p:cNvPr id="2415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7" y="9566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A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grpSp>
          <p:nvGrpSpPr>
            <p:cNvPr id="50" name="Group 369"/>
            <p:cNvGrpSpPr>
              <a:grpSpLocks/>
            </p:cNvGrpSpPr>
            <p:nvPr/>
          </p:nvGrpSpPr>
          <p:grpSpPr bwMode="auto">
            <a:xfrm>
              <a:off x="9658" y="12764"/>
              <a:ext cx="423" cy="372"/>
              <a:chOff x="4622" y="9252"/>
              <a:chExt cx="1778" cy="1332"/>
            </a:xfrm>
          </p:grpSpPr>
          <p:pic>
            <p:nvPicPr>
              <p:cNvPr id="2418" name="図 4" descr="データファイル｜シルエット イラストの無料ダウンロードサイト「シルエットAC」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2" y="9252"/>
                <a:ext cx="1778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85" y="9574"/>
                <a:ext cx="1034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>
                        <a:alpha val="50000"/>
                      </a:srgbClr>
                    </a:solidFill>
                    <a:effectLst/>
                    <a:latin typeface="ヒラギノ角ゴ5"/>
                    <a:ea typeface="ヒラギノ角ゴ5"/>
                  </a:rPr>
                  <a:t>B</a:t>
                </a:r>
                <a:endParaRPr lang="ja-JP" altLang="en-US" sz="3600" b="1" kern="10" spc="0">
                  <a:ln>
                    <a:noFill/>
                  </a:ln>
                  <a:solidFill>
                    <a:srgbClr val="000000">
                      <a:alpha val="50000"/>
                    </a:srgbClr>
                  </a:solidFill>
                  <a:effectLst/>
                  <a:latin typeface="ヒラギノ角ゴ5"/>
                  <a:ea typeface="ヒラギノ角ゴ5"/>
                </a:endParaRPr>
              </a:p>
            </p:txBody>
          </p:sp>
        </p:grpSp>
        <p:pic>
          <p:nvPicPr>
            <p:cNvPr id="2420" name="Picture 372" descr="データをバックアップのシルエット06 | 無料のAi・PNG白黒シルエットイラスト"/>
            <p:cNvPicPr>
              <a:picLocks noChangeAspect="1" noChangeArrowheads="1"/>
            </p:cNvPicPr>
            <p:nvPr/>
          </p:nvPicPr>
          <p:blipFill>
            <a:blip r:embed="rId25" r:link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" y="11442"/>
              <a:ext cx="81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1" name="Picture 373" descr="データをバックアップのシルエット06 | 無料のAi・PNG白黒シルエットイラスト"/>
            <p:cNvPicPr>
              <a:picLocks noChangeAspect="1" noChangeArrowheads="1"/>
            </p:cNvPicPr>
            <p:nvPr/>
          </p:nvPicPr>
          <p:blipFill>
            <a:blip r:embed="rId25" r:link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" y="11437"/>
              <a:ext cx="81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374"/>
            <p:cNvGrpSpPr>
              <a:grpSpLocks/>
            </p:cNvGrpSpPr>
            <p:nvPr/>
          </p:nvGrpSpPr>
          <p:grpSpPr bwMode="auto">
            <a:xfrm>
              <a:off x="8568" y="11930"/>
              <a:ext cx="982" cy="981"/>
              <a:chOff x="8373" y="12020"/>
              <a:chExt cx="1445" cy="1444"/>
            </a:xfrm>
          </p:grpSpPr>
          <p:sp>
            <p:nvSpPr>
              <p:cNvPr id="52" name="Oval 375"/>
              <p:cNvSpPr>
                <a:spLocks noChangeArrowheads="1"/>
              </p:cNvSpPr>
              <p:nvPr/>
            </p:nvSpPr>
            <p:spPr bwMode="auto">
              <a:xfrm>
                <a:off x="8373" y="12020"/>
                <a:ext cx="1445" cy="1444"/>
              </a:xfrm>
              <a:prstGeom prst="ellipse">
                <a:avLst/>
              </a:prstGeom>
              <a:solidFill>
                <a:srgbClr val="DB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アート文字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571" y="12456"/>
                <a:ext cx="1049" cy="5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b="1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/>
                    <a:ea typeface="ヒラギノ角ゴ5"/>
                  </a:rPr>
                  <a:t>2</a:t>
                </a:r>
                <a:r>
                  <a:rPr lang="ja-JP" altLang="en-US" sz="3600" b="1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/>
                    <a:ea typeface="ヒラギノ角ゴ5"/>
                  </a:rPr>
                  <a:t>つのディスク</a:t>
                </a:r>
              </a:p>
              <a:p>
                <a:pPr algn="l" rtl="0">
                  <a:buNone/>
                </a:pPr>
                <a:r>
                  <a:rPr lang="ja-JP" altLang="en-US" sz="3600" b="1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/>
                    <a:ea typeface="ヒラギノ角ゴ5"/>
                  </a:rPr>
                  <a:t>に同じ内容を</a:t>
                </a:r>
              </a:p>
              <a:p>
                <a:pPr algn="l" rtl="0">
                  <a:buNone/>
                </a:pPr>
                <a:r>
                  <a:rPr lang="ja-JP" altLang="en-US" sz="3600" b="1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/>
                    <a:ea typeface="ヒラギノ角ゴ5"/>
                  </a:rPr>
                  <a:t>同時書き込み</a:t>
                </a:r>
              </a:p>
            </p:txBody>
          </p:sp>
        </p:grpSp>
      </p:grpSp>
      <p:sp>
        <p:nvSpPr>
          <p:cNvPr id="37" name="アート文字 274"/>
          <p:cNvSpPr>
            <a:spLocks noChangeArrowheads="1" noChangeShapeType="1" noTextEdit="1"/>
          </p:cNvSpPr>
          <p:nvPr/>
        </p:nvSpPr>
        <p:spPr bwMode="auto">
          <a:xfrm>
            <a:off x="655842" y="9384814"/>
            <a:ext cx="6574790" cy="3911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※RAID1</a:t>
            </a:r>
            <a:r>
              <a:rPr lang="ja-JP" altLang="en-US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は同じデータの複製＝ミラーリングという形になり、データを上書きしたり、誤って消した場合などに、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データをバックアップから戻すということはできません。</a:t>
            </a:r>
            <a:r>
              <a:rPr lang="en-US" altLang="ja-JP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2</a:t>
            </a:r>
            <a:r>
              <a:rPr lang="ja-JP" altLang="en-US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台以上同時にストレージが壊れなければ復旧できるという、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3"/>
                <a:ea typeface="ヒラギノ角ゴ3"/>
              </a:rPr>
              <a:t>冗長性をもたせるための機能になります。データに関してのリスク回避は別途データバックアップをお勧めします。</a:t>
            </a:r>
          </a:p>
        </p:txBody>
      </p:sp>
      <p:grpSp>
        <p:nvGrpSpPr>
          <p:cNvPr id="2171" name="Group 378"/>
          <p:cNvGrpSpPr>
            <a:grpSpLocks/>
          </p:cNvGrpSpPr>
          <p:nvPr/>
        </p:nvGrpSpPr>
        <p:grpSpPr bwMode="auto">
          <a:xfrm>
            <a:off x="7489254" y="10136606"/>
            <a:ext cx="7632700" cy="574675"/>
            <a:chOff x="-14" y="15927"/>
            <a:chExt cx="12020" cy="906"/>
          </a:xfrm>
        </p:grpSpPr>
        <p:pic>
          <p:nvPicPr>
            <p:cNvPr id="2172" name="Picture 379" descr="25717295_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07" b="35316"/>
            <a:stretch>
              <a:fillRect/>
            </a:stretch>
          </p:blipFill>
          <p:spPr bwMode="auto">
            <a:xfrm>
              <a:off x="-14" y="15927"/>
              <a:ext cx="12020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3" name="Picture 3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" y="16091"/>
              <a:ext cx="225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101C2D29-862F-4154-8B0C-13E1F68C0C72}"/>
              </a:ext>
            </a:extLst>
          </p:cNvPr>
          <p:cNvSpPr txBox="1"/>
          <p:nvPr/>
        </p:nvSpPr>
        <p:spPr>
          <a:xfrm>
            <a:off x="142576" y="744120"/>
            <a:ext cx="75778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0066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24</a:t>
            </a:r>
            <a:r>
              <a:rPr kumimoji="1" lang="ja-JP" altLang="en-US" sz="2000" dirty="0">
                <a:solidFill>
                  <a:srgbClr val="000066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時間連続稼働を</a:t>
            </a:r>
            <a:r>
              <a:rPr lang="ja-JP" altLang="en-US" sz="2000" dirty="0">
                <a:solidFill>
                  <a:srgbClr val="000066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想定した高耐久仕様</a:t>
            </a:r>
            <a:endParaRPr lang="en-US" altLang="ja-JP" sz="2000" dirty="0">
              <a:solidFill>
                <a:srgbClr val="000066"/>
              </a:solidFill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50142FD9-A5A1-4B04-8B84-60088087FD25}"/>
              </a:ext>
            </a:extLst>
          </p:cNvPr>
          <p:cNvSpPr/>
          <p:nvPr/>
        </p:nvSpPr>
        <p:spPr>
          <a:xfrm>
            <a:off x="7678396" y="6442"/>
            <a:ext cx="7454569" cy="24524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A6BA1D27-0A8B-47F3-98BD-A363904E9D4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" r="43531"/>
          <a:stretch/>
        </p:blipFill>
        <p:spPr>
          <a:xfrm>
            <a:off x="12540544" y="3723"/>
            <a:ext cx="2592422" cy="2452481"/>
          </a:xfrm>
          <a:prstGeom prst="rect">
            <a:avLst/>
          </a:prstGeom>
        </p:spPr>
      </p:pic>
      <p:sp>
        <p:nvSpPr>
          <p:cNvPr id="357" name="平行四辺形 356">
            <a:extLst>
              <a:ext uri="{FF2B5EF4-FFF2-40B4-BE49-F238E27FC236}">
                <a16:creationId xmlns:a16="http://schemas.microsoft.com/office/drawing/2014/main" id="{1D836D94-A18A-4E3E-B4AC-731919330595}"/>
              </a:ext>
            </a:extLst>
          </p:cNvPr>
          <p:cNvSpPr/>
          <p:nvPr/>
        </p:nvSpPr>
        <p:spPr>
          <a:xfrm>
            <a:off x="11335455" y="-2241"/>
            <a:ext cx="2379111" cy="2463882"/>
          </a:xfrm>
          <a:prstGeom prst="parallelogram">
            <a:avLst>
              <a:gd name="adj" fmla="val 49922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8" name="グループ化 14">
            <a:extLst>
              <a:ext uri="{FF2B5EF4-FFF2-40B4-BE49-F238E27FC236}">
                <a16:creationId xmlns:a16="http://schemas.microsoft.com/office/drawing/2014/main" id="{E86992A2-7F98-4AA2-B89A-3B7084FC8F24}"/>
              </a:ext>
            </a:extLst>
          </p:cNvPr>
          <p:cNvGrpSpPr>
            <a:grpSpLocks/>
          </p:cNvGrpSpPr>
          <p:nvPr/>
        </p:nvGrpSpPr>
        <p:grpSpPr bwMode="auto">
          <a:xfrm>
            <a:off x="13797808" y="316850"/>
            <a:ext cx="1078822" cy="1071851"/>
            <a:chOff x="0" y="0"/>
            <a:chExt cx="1216484" cy="1209091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359" name="Arc 4">
              <a:extLst>
                <a:ext uri="{FF2B5EF4-FFF2-40B4-BE49-F238E27FC236}">
                  <a16:creationId xmlns:a16="http://schemas.microsoft.com/office/drawing/2014/main" id="{0395AAB8-15E3-4259-B92C-301364A84A7D}"/>
                </a:ext>
              </a:extLst>
            </p:cNvPr>
            <p:cNvSpPr>
              <a:spLocks/>
            </p:cNvSpPr>
            <p:nvPr/>
          </p:nvSpPr>
          <p:spPr bwMode="auto">
            <a:xfrm rot="-7925913">
              <a:off x="70" y="335570"/>
              <a:ext cx="501877" cy="502017"/>
            </a:xfrm>
            <a:custGeom>
              <a:avLst/>
              <a:gdLst>
                <a:gd name="T0" fmla="*/ 0 w 21600"/>
                <a:gd name="T1" fmla="*/ 0 h 21600"/>
                <a:gd name="T2" fmla="*/ 501877 w 21600"/>
                <a:gd name="T3" fmla="*/ 502017 h 21600"/>
                <a:gd name="T4" fmla="*/ 0 w 21600"/>
                <a:gd name="T5" fmla="*/ 5020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Arc 5">
              <a:extLst>
                <a:ext uri="{FF2B5EF4-FFF2-40B4-BE49-F238E27FC236}">
                  <a16:creationId xmlns:a16="http://schemas.microsoft.com/office/drawing/2014/main" id="{110C567C-7BB7-4B30-AD4D-D1ACC10ECBB9}"/>
                </a:ext>
              </a:extLst>
            </p:cNvPr>
            <p:cNvSpPr>
              <a:spLocks/>
            </p:cNvSpPr>
            <p:nvPr/>
          </p:nvSpPr>
          <p:spPr bwMode="auto">
            <a:xfrm rot="-2525913">
              <a:off x="371480" y="0"/>
              <a:ext cx="502017" cy="501877"/>
            </a:xfrm>
            <a:custGeom>
              <a:avLst/>
              <a:gdLst>
                <a:gd name="T0" fmla="*/ 0 w 21600"/>
                <a:gd name="T1" fmla="*/ 0 h 21600"/>
                <a:gd name="T2" fmla="*/ 502017 w 21600"/>
                <a:gd name="T3" fmla="*/ 501877 h 21600"/>
                <a:gd name="T4" fmla="*/ 0 w 21600"/>
                <a:gd name="T5" fmla="*/ 50187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Arc 4">
              <a:extLst>
                <a:ext uri="{FF2B5EF4-FFF2-40B4-BE49-F238E27FC236}">
                  <a16:creationId xmlns:a16="http://schemas.microsoft.com/office/drawing/2014/main" id="{3DCC3D86-ADDC-4845-B8FC-19270CE07449}"/>
                </a:ext>
              </a:extLst>
            </p:cNvPr>
            <p:cNvSpPr>
              <a:spLocks/>
            </p:cNvSpPr>
            <p:nvPr/>
          </p:nvSpPr>
          <p:spPr bwMode="auto">
            <a:xfrm rot="8274087">
              <a:off x="335731" y="707074"/>
              <a:ext cx="501877" cy="502017"/>
            </a:xfrm>
            <a:custGeom>
              <a:avLst/>
              <a:gdLst>
                <a:gd name="T0" fmla="*/ 0 w 21600"/>
                <a:gd name="T1" fmla="*/ 0 h 21600"/>
                <a:gd name="T2" fmla="*/ 501877 w 21600"/>
                <a:gd name="T3" fmla="*/ 502017 h 21600"/>
                <a:gd name="T4" fmla="*/ 0 w 21600"/>
                <a:gd name="T5" fmla="*/ 5020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Arc 4">
              <a:extLst>
                <a:ext uri="{FF2B5EF4-FFF2-40B4-BE49-F238E27FC236}">
                  <a16:creationId xmlns:a16="http://schemas.microsoft.com/office/drawing/2014/main" id="{05D1F085-B377-4C7A-B637-6265E41E4DF8}"/>
                </a:ext>
              </a:extLst>
            </p:cNvPr>
            <p:cNvSpPr>
              <a:spLocks/>
            </p:cNvSpPr>
            <p:nvPr/>
          </p:nvSpPr>
          <p:spPr bwMode="auto">
            <a:xfrm rot="2874087">
              <a:off x="729422" y="384875"/>
              <a:ext cx="472107" cy="502017"/>
            </a:xfrm>
            <a:custGeom>
              <a:avLst/>
              <a:gdLst>
                <a:gd name="T0" fmla="*/ 0 w 21600"/>
                <a:gd name="T1" fmla="*/ 0 h 21600"/>
                <a:gd name="T2" fmla="*/ 472107 w 21600"/>
                <a:gd name="T3" fmla="*/ 502017 h 21600"/>
                <a:gd name="T4" fmla="*/ 0 w 21600"/>
                <a:gd name="T5" fmla="*/ 5020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63" name="グループ化 362">
            <a:extLst>
              <a:ext uri="{FF2B5EF4-FFF2-40B4-BE49-F238E27FC236}">
                <a16:creationId xmlns:a16="http://schemas.microsoft.com/office/drawing/2014/main" id="{BE8A9171-A497-4DA2-A00F-8DD32C733B99}"/>
              </a:ext>
            </a:extLst>
          </p:cNvPr>
          <p:cNvGrpSpPr/>
          <p:nvPr/>
        </p:nvGrpSpPr>
        <p:grpSpPr>
          <a:xfrm>
            <a:off x="14024393" y="657220"/>
            <a:ext cx="610920" cy="389814"/>
            <a:chOff x="6451330" y="582100"/>
            <a:chExt cx="567259" cy="361955"/>
          </a:xfrm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364" name="テキスト ボックス 363">
              <a:extLst>
                <a:ext uri="{FF2B5EF4-FFF2-40B4-BE49-F238E27FC236}">
                  <a16:creationId xmlns:a16="http://schemas.microsoft.com/office/drawing/2014/main" id="{A04A3B1F-F715-47C7-8B7F-804F7DA9BF42}"/>
                </a:ext>
              </a:extLst>
            </p:cNvPr>
            <p:cNvSpPr txBox="1"/>
            <p:nvPr/>
          </p:nvSpPr>
          <p:spPr>
            <a:xfrm>
              <a:off x="6451330" y="843495"/>
              <a:ext cx="567259" cy="100560"/>
            </a:xfrm>
            <a:custGeom>
              <a:avLst/>
              <a:gdLst/>
              <a:ahLst/>
              <a:cxnLst/>
              <a:rect l="l" t="t" r="r" b="b"/>
              <a:pathLst>
                <a:path w="4714875" h="835819">
                  <a:moveTo>
                    <a:pt x="2586335" y="442466"/>
                  </a:moveTo>
                  <a:cubicBezTo>
                    <a:pt x="2502694" y="456456"/>
                    <a:pt x="2453580" y="468809"/>
                    <a:pt x="2438995" y="479524"/>
                  </a:cubicBezTo>
                  <a:cubicBezTo>
                    <a:pt x="2424410" y="490240"/>
                    <a:pt x="2417117" y="502890"/>
                    <a:pt x="2417117" y="517476"/>
                  </a:cubicBezTo>
                  <a:cubicBezTo>
                    <a:pt x="2417117" y="532656"/>
                    <a:pt x="2422326" y="544637"/>
                    <a:pt x="2432744" y="553418"/>
                  </a:cubicBezTo>
                  <a:cubicBezTo>
                    <a:pt x="2443162" y="562198"/>
                    <a:pt x="2456557" y="566589"/>
                    <a:pt x="2472928" y="566589"/>
                  </a:cubicBezTo>
                  <a:cubicBezTo>
                    <a:pt x="2495847" y="566589"/>
                    <a:pt x="2518544" y="557287"/>
                    <a:pt x="2541017" y="538684"/>
                  </a:cubicBezTo>
                  <a:cubicBezTo>
                    <a:pt x="2563490" y="520080"/>
                    <a:pt x="2578596" y="488008"/>
                    <a:pt x="2586335" y="442466"/>
                  </a:cubicBezTo>
                  <a:close/>
                  <a:moveTo>
                    <a:pt x="3854797" y="292447"/>
                  </a:moveTo>
                  <a:cubicBezTo>
                    <a:pt x="3816400" y="292447"/>
                    <a:pt x="3787601" y="309860"/>
                    <a:pt x="3768403" y="344686"/>
                  </a:cubicBezTo>
                  <a:cubicBezTo>
                    <a:pt x="3749204" y="379512"/>
                    <a:pt x="3739604" y="415082"/>
                    <a:pt x="3739604" y="451396"/>
                  </a:cubicBezTo>
                  <a:cubicBezTo>
                    <a:pt x="3739604" y="477590"/>
                    <a:pt x="3747120" y="499393"/>
                    <a:pt x="3762152" y="516806"/>
                  </a:cubicBezTo>
                  <a:cubicBezTo>
                    <a:pt x="3777183" y="534219"/>
                    <a:pt x="3795564" y="542925"/>
                    <a:pt x="3817293" y="542925"/>
                  </a:cubicBezTo>
                  <a:cubicBezTo>
                    <a:pt x="3851225" y="542925"/>
                    <a:pt x="3878163" y="525587"/>
                    <a:pt x="3898106" y="490910"/>
                  </a:cubicBezTo>
                  <a:cubicBezTo>
                    <a:pt x="3918049" y="456233"/>
                    <a:pt x="3928021" y="417761"/>
                    <a:pt x="3928021" y="375494"/>
                  </a:cubicBezTo>
                  <a:cubicBezTo>
                    <a:pt x="3928021" y="344835"/>
                    <a:pt x="3920431" y="323329"/>
                    <a:pt x="3905250" y="310976"/>
                  </a:cubicBezTo>
                  <a:cubicBezTo>
                    <a:pt x="3890070" y="298624"/>
                    <a:pt x="3873252" y="292447"/>
                    <a:pt x="3854797" y="292447"/>
                  </a:cubicBezTo>
                  <a:close/>
                  <a:moveTo>
                    <a:pt x="292447" y="292447"/>
                  </a:moveTo>
                  <a:cubicBezTo>
                    <a:pt x="254049" y="292447"/>
                    <a:pt x="225251" y="309860"/>
                    <a:pt x="206052" y="344686"/>
                  </a:cubicBezTo>
                  <a:cubicBezTo>
                    <a:pt x="186854" y="379512"/>
                    <a:pt x="177254" y="415082"/>
                    <a:pt x="177254" y="451396"/>
                  </a:cubicBezTo>
                  <a:cubicBezTo>
                    <a:pt x="177254" y="477590"/>
                    <a:pt x="184770" y="499393"/>
                    <a:pt x="199802" y="516806"/>
                  </a:cubicBezTo>
                  <a:cubicBezTo>
                    <a:pt x="214833" y="534219"/>
                    <a:pt x="233213" y="542925"/>
                    <a:pt x="254942" y="542925"/>
                  </a:cubicBezTo>
                  <a:cubicBezTo>
                    <a:pt x="288875" y="542925"/>
                    <a:pt x="315813" y="525587"/>
                    <a:pt x="335756" y="490910"/>
                  </a:cubicBezTo>
                  <a:cubicBezTo>
                    <a:pt x="355699" y="456233"/>
                    <a:pt x="365670" y="417761"/>
                    <a:pt x="365670" y="375494"/>
                  </a:cubicBezTo>
                  <a:cubicBezTo>
                    <a:pt x="365670" y="344835"/>
                    <a:pt x="358080" y="323329"/>
                    <a:pt x="342900" y="310976"/>
                  </a:cubicBezTo>
                  <a:cubicBezTo>
                    <a:pt x="327719" y="298624"/>
                    <a:pt x="310902" y="292447"/>
                    <a:pt x="292447" y="292447"/>
                  </a:cubicBezTo>
                  <a:close/>
                  <a:moveTo>
                    <a:pt x="912316" y="288875"/>
                  </a:moveTo>
                  <a:cubicBezTo>
                    <a:pt x="878681" y="288875"/>
                    <a:pt x="852860" y="307702"/>
                    <a:pt x="834851" y="345356"/>
                  </a:cubicBezTo>
                  <a:cubicBezTo>
                    <a:pt x="816843" y="383009"/>
                    <a:pt x="807839" y="421481"/>
                    <a:pt x="807839" y="460772"/>
                  </a:cubicBezTo>
                  <a:cubicBezTo>
                    <a:pt x="807839" y="488752"/>
                    <a:pt x="814908" y="509588"/>
                    <a:pt x="829047" y="523280"/>
                  </a:cubicBezTo>
                  <a:cubicBezTo>
                    <a:pt x="843186" y="536972"/>
                    <a:pt x="859334" y="543818"/>
                    <a:pt x="877491" y="543818"/>
                  </a:cubicBezTo>
                  <a:cubicBezTo>
                    <a:pt x="903982" y="543818"/>
                    <a:pt x="926753" y="527000"/>
                    <a:pt x="945803" y="493365"/>
                  </a:cubicBezTo>
                  <a:cubicBezTo>
                    <a:pt x="964853" y="459730"/>
                    <a:pt x="974378" y="418951"/>
                    <a:pt x="974378" y="371029"/>
                  </a:cubicBezTo>
                  <a:cubicBezTo>
                    <a:pt x="974378" y="341858"/>
                    <a:pt x="968276" y="320873"/>
                    <a:pt x="956072" y="308074"/>
                  </a:cubicBezTo>
                  <a:cubicBezTo>
                    <a:pt x="943868" y="295275"/>
                    <a:pt x="929283" y="288875"/>
                    <a:pt x="912316" y="288875"/>
                  </a:cubicBezTo>
                  <a:close/>
                  <a:moveTo>
                    <a:pt x="1519237" y="275927"/>
                  </a:moveTo>
                  <a:cubicBezTo>
                    <a:pt x="1496913" y="275927"/>
                    <a:pt x="1476375" y="284336"/>
                    <a:pt x="1457622" y="301154"/>
                  </a:cubicBezTo>
                  <a:cubicBezTo>
                    <a:pt x="1438870" y="317971"/>
                    <a:pt x="1424583" y="343049"/>
                    <a:pt x="1414760" y="376386"/>
                  </a:cubicBezTo>
                  <a:lnTo>
                    <a:pt x="1591121" y="376386"/>
                  </a:lnTo>
                  <a:cubicBezTo>
                    <a:pt x="1593205" y="369838"/>
                    <a:pt x="1594247" y="360760"/>
                    <a:pt x="1594247" y="349151"/>
                  </a:cubicBezTo>
                  <a:cubicBezTo>
                    <a:pt x="1594247" y="325041"/>
                    <a:pt x="1587029" y="306809"/>
                    <a:pt x="1572592" y="294457"/>
                  </a:cubicBezTo>
                  <a:cubicBezTo>
                    <a:pt x="1558156" y="282104"/>
                    <a:pt x="1540371" y="275927"/>
                    <a:pt x="1519237" y="275927"/>
                  </a:cubicBezTo>
                  <a:close/>
                  <a:moveTo>
                    <a:pt x="3337024" y="180826"/>
                  </a:moveTo>
                  <a:lnTo>
                    <a:pt x="3520083" y="180826"/>
                  </a:lnTo>
                  <a:lnTo>
                    <a:pt x="3418284" y="654546"/>
                  </a:lnTo>
                  <a:lnTo>
                    <a:pt x="3235672" y="654546"/>
                  </a:lnTo>
                  <a:close/>
                  <a:moveTo>
                    <a:pt x="4586288" y="170111"/>
                  </a:moveTo>
                  <a:cubicBezTo>
                    <a:pt x="4629150" y="170111"/>
                    <a:pt x="4661297" y="181049"/>
                    <a:pt x="4682728" y="202927"/>
                  </a:cubicBezTo>
                  <a:cubicBezTo>
                    <a:pt x="4704159" y="224805"/>
                    <a:pt x="4714875" y="251668"/>
                    <a:pt x="4714875" y="283518"/>
                  </a:cubicBezTo>
                  <a:cubicBezTo>
                    <a:pt x="4714875" y="302568"/>
                    <a:pt x="4708921" y="340072"/>
                    <a:pt x="4697015" y="396032"/>
                  </a:cubicBezTo>
                  <a:lnTo>
                    <a:pt x="4642098" y="654546"/>
                  </a:lnTo>
                  <a:lnTo>
                    <a:pt x="4459932" y="654546"/>
                  </a:lnTo>
                  <a:lnTo>
                    <a:pt x="4506813" y="434429"/>
                  </a:lnTo>
                  <a:cubicBezTo>
                    <a:pt x="4518124" y="380554"/>
                    <a:pt x="4523780" y="349746"/>
                    <a:pt x="4523780" y="342007"/>
                  </a:cubicBezTo>
                  <a:cubicBezTo>
                    <a:pt x="4523780" y="315813"/>
                    <a:pt x="4511874" y="302716"/>
                    <a:pt x="4488061" y="302716"/>
                  </a:cubicBezTo>
                  <a:cubicBezTo>
                    <a:pt x="4461272" y="302716"/>
                    <a:pt x="4437906" y="315292"/>
                    <a:pt x="4417963" y="340444"/>
                  </a:cubicBezTo>
                  <a:cubicBezTo>
                    <a:pt x="4398020" y="365596"/>
                    <a:pt x="4382988" y="401836"/>
                    <a:pt x="4372868" y="449163"/>
                  </a:cubicBezTo>
                  <a:lnTo>
                    <a:pt x="4328220" y="654546"/>
                  </a:lnTo>
                  <a:lnTo>
                    <a:pt x="4145161" y="654546"/>
                  </a:lnTo>
                  <a:lnTo>
                    <a:pt x="4246959" y="180826"/>
                  </a:lnTo>
                  <a:lnTo>
                    <a:pt x="4417070" y="180826"/>
                  </a:lnTo>
                  <a:lnTo>
                    <a:pt x="4401443" y="252264"/>
                  </a:lnTo>
                  <a:lnTo>
                    <a:pt x="4403229" y="254050"/>
                  </a:lnTo>
                  <a:cubicBezTo>
                    <a:pt x="4453235" y="198090"/>
                    <a:pt x="4514255" y="170111"/>
                    <a:pt x="4586288" y="170111"/>
                  </a:cubicBezTo>
                  <a:close/>
                  <a:moveTo>
                    <a:pt x="3861495" y="170111"/>
                  </a:moveTo>
                  <a:cubicBezTo>
                    <a:pt x="3946327" y="170111"/>
                    <a:pt x="4008165" y="191542"/>
                    <a:pt x="4047009" y="234404"/>
                  </a:cubicBezTo>
                  <a:cubicBezTo>
                    <a:pt x="4085853" y="277267"/>
                    <a:pt x="4105275" y="327422"/>
                    <a:pt x="4105275" y="384870"/>
                  </a:cubicBezTo>
                  <a:cubicBezTo>
                    <a:pt x="4105275" y="428625"/>
                    <a:pt x="4094113" y="473125"/>
                    <a:pt x="4071789" y="518369"/>
                  </a:cubicBezTo>
                  <a:cubicBezTo>
                    <a:pt x="4049465" y="563612"/>
                    <a:pt x="4015904" y="599480"/>
                    <a:pt x="3971107" y="625971"/>
                  </a:cubicBezTo>
                  <a:cubicBezTo>
                    <a:pt x="3926309" y="652463"/>
                    <a:pt x="3871168" y="665708"/>
                    <a:pt x="3805684" y="665708"/>
                  </a:cubicBezTo>
                  <a:cubicBezTo>
                    <a:pt x="3722638" y="665708"/>
                    <a:pt x="3661321" y="645244"/>
                    <a:pt x="3621732" y="604317"/>
                  </a:cubicBezTo>
                  <a:cubicBezTo>
                    <a:pt x="3582144" y="563389"/>
                    <a:pt x="3562350" y="512415"/>
                    <a:pt x="3562350" y="451396"/>
                  </a:cubicBezTo>
                  <a:cubicBezTo>
                    <a:pt x="3562350" y="403473"/>
                    <a:pt x="3574182" y="357188"/>
                    <a:pt x="3597846" y="312539"/>
                  </a:cubicBezTo>
                  <a:cubicBezTo>
                    <a:pt x="3621509" y="267891"/>
                    <a:pt x="3655814" y="232990"/>
                    <a:pt x="3700760" y="207839"/>
                  </a:cubicBezTo>
                  <a:cubicBezTo>
                    <a:pt x="3745706" y="182687"/>
                    <a:pt x="3799284" y="170111"/>
                    <a:pt x="3861495" y="170111"/>
                  </a:cubicBezTo>
                  <a:close/>
                  <a:moveTo>
                    <a:pt x="2548830" y="170111"/>
                  </a:moveTo>
                  <a:cubicBezTo>
                    <a:pt x="2641997" y="170111"/>
                    <a:pt x="2704877" y="181794"/>
                    <a:pt x="2737470" y="205160"/>
                  </a:cubicBezTo>
                  <a:cubicBezTo>
                    <a:pt x="2770063" y="228526"/>
                    <a:pt x="2786360" y="262533"/>
                    <a:pt x="2786360" y="307181"/>
                  </a:cubicBezTo>
                  <a:cubicBezTo>
                    <a:pt x="2786360" y="336947"/>
                    <a:pt x="2778174" y="385911"/>
                    <a:pt x="2761803" y="454075"/>
                  </a:cubicBezTo>
                  <a:cubicBezTo>
                    <a:pt x="2746623" y="518666"/>
                    <a:pt x="2739033" y="563612"/>
                    <a:pt x="2739033" y="588913"/>
                  </a:cubicBezTo>
                  <a:cubicBezTo>
                    <a:pt x="2739033" y="610344"/>
                    <a:pt x="2742902" y="632222"/>
                    <a:pt x="2750641" y="654546"/>
                  </a:cubicBezTo>
                  <a:lnTo>
                    <a:pt x="2573387" y="654546"/>
                  </a:lnTo>
                  <a:cubicBezTo>
                    <a:pt x="2569220" y="635794"/>
                    <a:pt x="2567136" y="617786"/>
                    <a:pt x="2567136" y="600522"/>
                  </a:cubicBezTo>
                  <a:cubicBezTo>
                    <a:pt x="2519511" y="643979"/>
                    <a:pt x="2466379" y="665708"/>
                    <a:pt x="2407741" y="665708"/>
                  </a:cubicBezTo>
                  <a:cubicBezTo>
                    <a:pt x="2347912" y="665708"/>
                    <a:pt x="2304901" y="651719"/>
                    <a:pt x="2278707" y="623739"/>
                  </a:cubicBezTo>
                  <a:cubicBezTo>
                    <a:pt x="2252513" y="595759"/>
                    <a:pt x="2239417" y="563315"/>
                    <a:pt x="2239417" y="526405"/>
                  </a:cubicBezTo>
                  <a:cubicBezTo>
                    <a:pt x="2239417" y="484436"/>
                    <a:pt x="2251100" y="452438"/>
                    <a:pt x="2274466" y="430411"/>
                  </a:cubicBezTo>
                  <a:cubicBezTo>
                    <a:pt x="2297832" y="408385"/>
                    <a:pt x="2326630" y="393427"/>
                    <a:pt x="2360860" y="385539"/>
                  </a:cubicBezTo>
                  <a:cubicBezTo>
                    <a:pt x="2395091" y="377652"/>
                    <a:pt x="2441823" y="370731"/>
                    <a:pt x="2501056" y="364778"/>
                  </a:cubicBezTo>
                  <a:cubicBezTo>
                    <a:pt x="2553742" y="359122"/>
                    <a:pt x="2588865" y="353616"/>
                    <a:pt x="2606427" y="348258"/>
                  </a:cubicBezTo>
                  <a:cubicBezTo>
                    <a:pt x="2609999" y="334268"/>
                    <a:pt x="2611785" y="323552"/>
                    <a:pt x="2611785" y="316111"/>
                  </a:cubicBezTo>
                  <a:cubicBezTo>
                    <a:pt x="2611785" y="304205"/>
                    <a:pt x="2605757" y="294680"/>
                    <a:pt x="2593702" y="287536"/>
                  </a:cubicBezTo>
                  <a:cubicBezTo>
                    <a:pt x="2581647" y="280392"/>
                    <a:pt x="2565648" y="276820"/>
                    <a:pt x="2545705" y="276820"/>
                  </a:cubicBezTo>
                  <a:cubicBezTo>
                    <a:pt x="2524869" y="276820"/>
                    <a:pt x="2507977" y="280169"/>
                    <a:pt x="2495029" y="286866"/>
                  </a:cubicBezTo>
                  <a:cubicBezTo>
                    <a:pt x="2482081" y="293564"/>
                    <a:pt x="2470695" y="307628"/>
                    <a:pt x="2460873" y="329059"/>
                  </a:cubicBezTo>
                  <a:lnTo>
                    <a:pt x="2291656" y="310753"/>
                  </a:lnTo>
                  <a:cubicBezTo>
                    <a:pt x="2302669" y="265807"/>
                    <a:pt x="2327746" y="231130"/>
                    <a:pt x="2366888" y="206722"/>
                  </a:cubicBezTo>
                  <a:cubicBezTo>
                    <a:pt x="2406030" y="182314"/>
                    <a:pt x="2466677" y="170111"/>
                    <a:pt x="2548830" y="170111"/>
                  </a:cubicBezTo>
                  <a:close/>
                  <a:moveTo>
                    <a:pt x="2198936" y="170111"/>
                  </a:moveTo>
                  <a:cubicBezTo>
                    <a:pt x="2218283" y="170111"/>
                    <a:pt x="2239119" y="174873"/>
                    <a:pt x="2261443" y="184398"/>
                  </a:cubicBezTo>
                  <a:lnTo>
                    <a:pt x="2194471" y="324594"/>
                  </a:lnTo>
                  <a:cubicBezTo>
                    <a:pt x="2180481" y="321320"/>
                    <a:pt x="2167979" y="319683"/>
                    <a:pt x="2156966" y="319683"/>
                  </a:cubicBezTo>
                  <a:cubicBezTo>
                    <a:pt x="2122140" y="319683"/>
                    <a:pt x="2093863" y="332184"/>
                    <a:pt x="2072134" y="357188"/>
                  </a:cubicBezTo>
                  <a:cubicBezTo>
                    <a:pt x="2050405" y="382191"/>
                    <a:pt x="2033587" y="422226"/>
                    <a:pt x="2021681" y="477292"/>
                  </a:cubicBezTo>
                  <a:lnTo>
                    <a:pt x="1984177" y="654546"/>
                  </a:lnTo>
                  <a:lnTo>
                    <a:pt x="1802011" y="654546"/>
                  </a:lnTo>
                  <a:lnTo>
                    <a:pt x="1902916" y="180826"/>
                  </a:lnTo>
                  <a:lnTo>
                    <a:pt x="2073027" y="180826"/>
                  </a:lnTo>
                  <a:lnTo>
                    <a:pt x="2052042" y="274141"/>
                  </a:lnTo>
                  <a:lnTo>
                    <a:pt x="2053828" y="275927"/>
                  </a:lnTo>
                  <a:cubicBezTo>
                    <a:pt x="2082105" y="233958"/>
                    <a:pt x="2106959" y="205829"/>
                    <a:pt x="2128391" y="191542"/>
                  </a:cubicBezTo>
                  <a:cubicBezTo>
                    <a:pt x="2149822" y="177254"/>
                    <a:pt x="2173337" y="170111"/>
                    <a:pt x="2198936" y="170111"/>
                  </a:cubicBezTo>
                  <a:close/>
                  <a:moveTo>
                    <a:pt x="1523702" y="170111"/>
                  </a:moveTo>
                  <a:cubicBezTo>
                    <a:pt x="1612106" y="170111"/>
                    <a:pt x="1675507" y="189309"/>
                    <a:pt x="1713905" y="227707"/>
                  </a:cubicBezTo>
                  <a:cubicBezTo>
                    <a:pt x="1752302" y="266105"/>
                    <a:pt x="1771501" y="313283"/>
                    <a:pt x="1771501" y="369243"/>
                  </a:cubicBezTo>
                  <a:cubicBezTo>
                    <a:pt x="1771501" y="387697"/>
                    <a:pt x="1767482" y="419398"/>
                    <a:pt x="1759446" y="464344"/>
                  </a:cubicBezTo>
                  <a:lnTo>
                    <a:pt x="1398240" y="464344"/>
                  </a:lnTo>
                  <a:cubicBezTo>
                    <a:pt x="1403300" y="527745"/>
                    <a:pt x="1431727" y="559445"/>
                    <a:pt x="1483519" y="559445"/>
                  </a:cubicBezTo>
                  <a:cubicBezTo>
                    <a:pt x="1518642" y="559445"/>
                    <a:pt x="1546622" y="545158"/>
                    <a:pt x="1567458" y="516583"/>
                  </a:cubicBezTo>
                  <a:lnTo>
                    <a:pt x="1742926" y="533102"/>
                  </a:lnTo>
                  <a:cubicBezTo>
                    <a:pt x="1716434" y="580132"/>
                    <a:pt x="1681832" y="613991"/>
                    <a:pt x="1639118" y="634678"/>
                  </a:cubicBezTo>
                  <a:cubicBezTo>
                    <a:pt x="1596405" y="655365"/>
                    <a:pt x="1542901" y="665708"/>
                    <a:pt x="1478607" y="665708"/>
                  </a:cubicBezTo>
                  <a:cubicBezTo>
                    <a:pt x="1385143" y="665708"/>
                    <a:pt x="1318691" y="644649"/>
                    <a:pt x="1279252" y="602531"/>
                  </a:cubicBezTo>
                  <a:cubicBezTo>
                    <a:pt x="1239812" y="560412"/>
                    <a:pt x="1220093" y="508844"/>
                    <a:pt x="1220093" y="447824"/>
                  </a:cubicBezTo>
                  <a:cubicBezTo>
                    <a:pt x="1220093" y="405557"/>
                    <a:pt x="1229320" y="365745"/>
                    <a:pt x="1247775" y="328389"/>
                  </a:cubicBezTo>
                  <a:cubicBezTo>
                    <a:pt x="1266230" y="291033"/>
                    <a:pt x="1291232" y="259705"/>
                    <a:pt x="1322784" y="234404"/>
                  </a:cubicBezTo>
                  <a:cubicBezTo>
                    <a:pt x="1354336" y="209104"/>
                    <a:pt x="1385441" y="192063"/>
                    <a:pt x="1416100" y="183282"/>
                  </a:cubicBezTo>
                  <a:cubicBezTo>
                    <a:pt x="1446758" y="174501"/>
                    <a:pt x="1482626" y="170111"/>
                    <a:pt x="1523702" y="170111"/>
                  </a:cubicBezTo>
                  <a:close/>
                  <a:moveTo>
                    <a:pt x="986433" y="170111"/>
                  </a:moveTo>
                  <a:cubicBezTo>
                    <a:pt x="1039713" y="170111"/>
                    <a:pt x="1080567" y="187821"/>
                    <a:pt x="1108993" y="223242"/>
                  </a:cubicBezTo>
                  <a:cubicBezTo>
                    <a:pt x="1137419" y="258663"/>
                    <a:pt x="1151632" y="306437"/>
                    <a:pt x="1151632" y="366564"/>
                  </a:cubicBezTo>
                  <a:cubicBezTo>
                    <a:pt x="1151632" y="446931"/>
                    <a:pt x="1130275" y="517029"/>
                    <a:pt x="1087561" y="576858"/>
                  </a:cubicBezTo>
                  <a:cubicBezTo>
                    <a:pt x="1044848" y="636687"/>
                    <a:pt x="990898" y="666601"/>
                    <a:pt x="925711" y="666601"/>
                  </a:cubicBezTo>
                  <a:cubicBezTo>
                    <a:pt x="859334" y="666601"/>
                    <a:pt x="809178" y="641598"/>
                    <a:pt x="775246" y="591592"/>
                  </a:cubicBezTo>
                  <a:lnTo>
                    <a:pt x="723007" y="835819"/>
                  </a:lnTo>
                  <a:lnTo>
                    <a:pt x="540841" y="835819"/>
                  </a:lnTo>
                  <a:lnTo>
                    <a:pt x="681930" y="180826"/>
                  </a:lnTo>
                  <a:lnTo>
                    <a:pt x="849809" y="180826"/>
                  </a:lnTo>
                  <a:lnTo>
                    <a:pt x="840879" y="228600"/>
                  </a:lnTo>
                  <a:lnTo>
                    <a:pt x="842665" y="230386"/>
                  </a:lnTo>
                  <a:cubicBezTo>
                    <a:pt x="868561" y="206573"/>
                    <a:pt x="891778" y="190574"/>
                    <a:pt x="912316" y="182389"/>
                  </a:cubicBezTo>
                  <a:cubicBezTo>
                    <a:pt x="932855" y="174203"/>
                    <a:pt x="957560" y="170111"/>
                    <a:pt x="986433" y="170111"/>
                  </a:cubicBezTo>
                  <a:close/>
                  <a:moveTo>
                    <a:pt x="299144" y="170111"/>
                  </a:moveTo>
                  <a:cubicBezTo>
                    <a:pt x="383976" y="170111"/>
                    <a:pt x="445814" y="191542"/>
                    <a:pt x="484659" y="234404"/>
                  </a:cubicBezTo>
                  <a:cubicBezTo>
                    <a:pt x="523503" y="277267"/>
                    <a:pt x="542925" y="327422"/>
                    <a:pt x="542925" y="384870"/>
                  </a:cubicBezTo>
                  <a:cubicBezTo>
                    <a:pt x="542925" y="428625"/>
                    <a:pt x="531763" y="473125"/>
                    <a:pt x="509439" y="518369"/>
                  </a:cubicBezTo>
                  <a:cubicBezTo>
                    <a:pt x="487114" y="563612"/>
                    <a:pt x="453554" y="599480"/>
                    <a:pt x="408756" y="625971"/>
                  </a:cubicBezTo>
                  <a:cubicBezTo>
                    <a:pt x="363959" y="652463"/>
                    <a:pt x="308818" y="665708"/>
                    <a:pt x="243334" y="665708"/>
                  </a:cubicBezTo>
                  <a:cubicBezTo>
                    <a:pt x="160288" y="665708"/>
                    <a:pt x="98970" y="645244"/>
                    <a:pt x="59382" y="604317"/>
                  </a:cubicBezTo>
                  <a:cubicBezTo>
                    <a:pt x="19794" y="563389"/>
                    <a:pt x="0" y="512415"/>
                    <a:pt x="0" y="451396"/>
                  </a:cubicBezTo>
                  <a:cubicBezTo>
                    <a:pt x="0" y="403473"/>
                    <a:pt x="11832" y="357188"/>
                    <a:pt x="35495" y="312539"/>
                  </a:cubicBezTo>
                  <a:cubicBezTo>
                    <a:pt x="59159" y="267891"/>
                    <a:pt x="93464" y="232990"/>
                    <a:pt x="138410" y="207839"/>
                  </a:cubicBezTo>
                  <a:cubicBezTo>
                    <a:pt x="183356" y="182687"/>
                    <a:pt x="236934" y="170111"/>
                    <a:pt x="299144" y="170111"/>
                  </a:cubicBezTo>
                  <a:close/>
                  <a:moveTo>
                    <a:pt x="3170783" y="5358"/>
                  </a:moveTo>
                  <a:lnTo>
                    <a:pt x="3133279" y="180826"/>
                  </a:lnTo>
                  <a:lnTo>
                    <a:pt x="3227487" y="180826"/>
                  </a:lnTo>
                  <a:lnTo>
                    <a:pt x="3199805" y="310753"/>
                  </a:lnTo>
                  <a:lnTo>
                    <a:pt x="3104704" y="310753"/>
                  </a:lnTo>
                  <a:lnTo>
                    <a:pt x="3069878" y="478185"/>
                  </a:lnTo>
                  <a:cubicBezTo>
                    <a:pt x="3067497" y="485329"/>
                    <a:pt x="3066306" y="492919"/>
                    <a:pt x="3066306" y="500956"/>
                  </a:cubicBezTo>
                  <a:cubicBezTo>
                    <a:pt x="3066306" y="522387"/>
                    <a:pt x="3080445" y="533102"/>
                    <a:pt x="3108722" y="533102"/>
                  </a:cubicBezTo>
                  <a:cubicBezTo>
                    <a:pt x="3117652" y="533102"/>
                    <a:pt x="3136404" y="530275"/>
                    <a:pt x="3164979" y="524619"/>
                  </a:cubicBezTo>
                  <a:lnTo>
                    <a:pt x="3137743" y="654546"/>
                  </a:lnTo>
                  <a:cubicBezTo>
                    <a:pt x="3082975" y="661988"/>
                    <a:pt x="3042791" y="665708"/>
                    <a:pt x="3017193" y="665708"/>
                  </a:cubicBezTo>
                  <a:cubicBezTo>
                    <a:pt x="2966293" y="665708"/>
                    <a:pt x="2930203" y="653504"/>
                    <a:pt x="2908920" y="629097"/>
                  </a:cubicBezTo>
                  <a:cubicBezTo>
                    <a:pt x="2887638" y="604689"/>
                    <a:pt x="2876997" y="578049"/>
                    <a:pt x="2876997" y="549176"/>
                  </a:cubicBezTo>
                  <a:cubicBezTo>
                    <a:pt x="2876997" y="539651"/>
                    <a:pt x="2881313" y="514201"/>
                    <a:pt x="2889945" y="472827"/>
                  </a:cubicBezTo>
                  <a:lnTo>
                    <a:pt x="2923877" y="310753"/>
                  </a:lnTo>
                  <a:lnTo>
                    <a:pt x="2858691" y="310753"/>
                  </a:lnTo>
                  <a:lnTo>
                    <a:pt x="2885480" y="180826"/>
                  </a:lnTo>
                  <a:lnTo>
                    <a:pt x="2952006" y="180826"/>
                  </a:lnTo>
                  <a:lnTo>
                    <a:pt x="2967633" y="106710"/>
                  </a:lnTo>
                  <a:close/>
                  <a:moveTo>
                    <a:pt x="3375422" y="0"/>
                  </a:moveTo>
                  <a:lnTo>
                    <a:pt x="3557588" y="0"/>
                  </a:lnTo>
                  <a:lnTo>
                    <a:pt x="3531691" y="125016"/>
                  </a:lnTo>
                  <a:lnTo>
                    <a:pt x="3349972" y="125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365" name="テキスト ボックス 364">
              <a:extLst>
                <a:ext uri="{FF2B5EF4-FFF2-40B4-BE49-F238E27FC236}">
                  <a16:creationId xmlns:a16="http://schemas.microsoft.com/office/drawing/2014/main" id="{CA0384CB-1339-451B-9DA8-A6F1CAEAF92D}"/>
                </a:ext>
              </a:extLst>
            </p:cNvPr>
            <p:cNvSpPr txBox="1"/>
            <p:nvPr/>
          </p:nvSpPr>
          <p:spPr>
            <a:xfrm>
              <a:off x="6858683" y="666504"/>
              <a:ext cx="135774" cy="155991"/>
            </a:xfrm>
            <a:custGeom>
              <a:avLst/>
              <a:gdLst/>
              <a:ahLst/>
              <a:cxnLst/>
              <a:rect l="l" t="t" r="r" b="b"/>
              <a:pathLst>
                <a:path w="569715" h="654546">
                  <a:moveTo>
                    <a:pt x="141089" y="0"/>
                  </a:moveTo>
                  <a:lnTo>
                    <a:pt x="141090" y="0"/>
                  </a:lnTo>
                  <a:lnTo>
                    <a:pt x="322808" y="0"/>
                  </a:lnTo>
                  <a:lnTo>
                    <a:pt x="322809" y="0"/>
                  </a:lnTo>
                  <a:lnTo>
                    <a:pt x="271910" y="236637"/>
                  </a:lnTo>
                  <a:lnTo>
                    <a:pt x="273695" y="238422"/>
                  </a:lnTo>
                  <a:lnTo>
                    <a:pt x="348816" y="187189"/>
                  </a:lnTo>
                  <a:cubicBezTo>
                    <a:pt x="376870" y="175803"/>
                    <a:pt x="407938" y="170111"/>
                    <a:pt x="442019" y="170111"/>
                  </a:cubicBezTo>
                  <a:lnTo>
                    <a:pt x="442020" y="170111"/>
                  </a:lnTo>
                  <a:lnTo>
                    <a:pt x="442020" y="170111"/>
                  </a:lnTo>
                  <a:cubicBezTo>
                    <a:pt x="484585" y="170111"/>
                    <a:pt x="516509" y="181124"/>
                    <a:pt x="537791" y="203150"/>
                  </a:cubicBezTo>
                  <a:cubicBezTo>
                    <a:pt x="559074" y="225177"/>
                    <a:pt x="569715" y="251966"/>
                    <a:pt x="569715" y="283518"/>
                  </a:cubicBezTo>
                  <a:cubicBezTo>
                    <a:pt x="569715" y="302568"/>
                    <a:pt x="563762" y="340072"/>
                    <a:pt x="551855" y="396032"/>
                  </a:cubicBezTo>
                  <a:lnTo>
                    <a:pt x="496938" y="654546"/>
                  </a:lnTo>
                  <a:lnTo>
                    <a:pt x="496937" y="654546"/>
                  </a:lnTo>
                  <a:lnTo>
                    <a:pt x="314772" y="654546"/>
                  </a:lnTo>
                  <a:lnTo>
                    <a:pt x="314771" y="654546"/>
                  </a:lnTo>
                  <a:lnTo>
                    <a:pt x="361652" y="434429"/>
                  </a:lnTo>
                  <a:cubicBezTo>
                    <a:pt x="372963" y="380554"/>
                    <a:pt x="378618" y="349746"/>
                    <a:pt x="378618" y="342007"/>
                  </a:cubicBezTo>
                  <a:cubicBezTo>
                    <a:pt x="378618" y="328910"/>
                    <a:pt x="375642" y="319088"/>
                    <a:pt x="369689" y="312539"/>
                  </a:cubicBezTo>
                  <a:lnTo>
                    <a:pt x="342900" y="302717"/>
                  </a:lnTo>
                  <a:lnTo>
                    <a:pt x="305284" y="312148"/>
                  </a:lnTo>
                  <a:cubicBezTo>
                    <a:pt x="293602" y="318436"/>
                    <a:pt x="282774" y="327868"/>
                    <a:pt x="272803" y="340444"/>
                  </a:cubicBezTo>
                  <a:cubicBezTo>
                    <a:pt x="252860" y="365596"/>
                    <a:pt x="237828" y="401836"/>
                    <a:pt x="227708" y="449163"/>
                  </a:cubicBezTo>
                  <a:lnTo>
                    <a:pt x="183059" y="654546"/>
                  </a:lnTo>
                  <a:lnTo>
                    <a:pt x="183058" y="654546"/>
                  </a:lnTo>
                  <a:lnTo>
                    <a:pt x="1" y="654546"/>
                  </a:lnTo>
                  <a:lnTo>
                    <a:pt x="0" y="654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366" name="テキスト ボックス 365">
              <a:extLst>
                <a:ext uri="{FF2B5EF4-FFF2-40B4-BE49-F238E27FC236}">
                  <a16:creationId xmlns:a16="http://schemas.microsoft.com/office/drawing/2014/main" id="{04BF3A25-F6F3-4E84-970C-2D83F0E9B578}"/>
                </a:ext>
              </a:extLst>
            </p:cNvPr>
            <p:cNvSpPr txBox="1"/>
            <p:nvPr/>
          </p:nvSpPr>
          <p:spPr>
            <a:xfrm>
              <a:off x="6478514" y="582100"/>
              <a:ext cx="368934" cy="240395"/>
            </a:xfrm>
            <a:custGeom>
              <a:avLst/>
              <a:gdLst/>
              <a:ahLst/>
              <a:cxnLst/>
              <a:rect l="l" t="t" r="r" b="b"/>
              <a:pathLst>
                <a:path w="1179315" h="665708">
                  <a:moveTo>
                    <a:pt x="978843" y="196453"/>
                  </a:moveTo>
                  <a:lnTo>
                    <a:pt x="759619" y="403175"/>
                  </a:lnTo>
                  <a:lnTo>
                    <a:pt x="935980" y="403175"/>
                  </a:lnTo>
                  <a:lnTo>
                    <a:pt x="981075" y="198239"/>
                  </a:lnTo>
                  <a:close/>
                  <a:moveTo>
                    <a:pt x="1022151" y="0"/>
                  </a:moveTo>
                  <a:lnTo>
                    <a:pt x="1022152" y="0"/>
                  </a:lnTo>
                  <a:lnTo>
                    <a:pt x="1179314" y="0"/>
                  </a:lnTo>
                  <a:lnTo>
                    <a:pt x="1179315" y="0"/>
                  </a:lnTo>
                  <a:lnTo>
                    <a:pt x="1091358" y="403175"/>
                  </a:lnTo>
                  <a:lnTo>
                    <a:pt x="1175742" y="403175"/>
                  </a:lnTo>
                  <a:lnTo>
                    <a:pt x="1175743" y="403175"/>
                  </a:lnTo>
                  <a:lnTo>
                    <a:pt x="1145382" y="544264"/>
                  </a:lnTo>
                  <a:lnTo>
                    <a:pt x="1145381" y="544264"/>
                  </a:lnTo>
                  <a:lnTo>
                    <a:pt x="1062336" y="544264"/>
                  </a:lnTo>
                  <a:lnTo>
                    <a:pt x="1035547" y="665708"/>
                  </a:lnTo>
                  <a:lnTo>
                    <a:pt x="1035546" y="665708"/>
                  </a:lnTo>
                  <a:lnTo>
                    <a:pt x="879277" y="665708"/>
                  </a:lnTo>
                  <a:lnTo>
                    <a:pt x="879276" y="665708"/>
                  </a:lnTo>
                  <a:lnTo>
                    <a:pt x="906065" y="544264"/>
                  </a:lnTo>
                  <a:lnTo>
                    <a:pt x="572989" y="544264"/>
                  </a:lnTo>
                  <a:lnTo>
                    <a:pt x="572988" y="544264"/>
                  </a:lnTo>
                  <a:lnTo>
                    <a:pt x="606028" y="393353"/>
                  </a:lnTo>
                  <a:close/>
                  <a:moveTo>
                    <a:pt x="333970" y="0"/>
                  </a:moveTo>
                  <a:lnTo>
                    <a:pt x="333971" y="0"/>
                  </a:lnTo>
                  <a:lnTo>
                    <a:pt x="333971" y="0"/>
                  </a:lnTo>
                  <a:cubicBezTo>
                    <a:pt x="412255" y="0"/>
                    <a:pt x="470967" y="17041"/>
                    <a:pt x="510109" y="51122"/>
                  </a:cubicBezTo>
                  <a:cubicBezTo>
                    <a:pt x="549251" y="85204"/>
                    <a:pt x="568822" y="128290"/>
                    <a:pt x="568822" y="180380"/>
                  </a:cubicBezTo>
                  <a:cubicBezTo>
                    <a:pt x="568822" y="220265"/>
                    <a:pt x="556171" y="258440"/>
                    <a:pt x="530871" y="294903"/>
                  </a:cubicBezTo>
                  <a:cubicBezTo>
                    <a:pt x="505570" y="331366"/>
                    <a:pt x="462707" y="370582"/>
                    <a:pt x="402283" y="412551"/>
                  </a:cubicBezTo>
                  <a:cubicBezTo>
                    <a:pt x="360611" y="441126"/>
                    <a:pt x="333301" y="460623"/>
                    <a:pt x="320353" y="471041"/>
                  </a:cubicBezTo>
                  <a:cubicBezTo>
                    <a:pt x="307405" y="481459"/>
                    <a:pt x="291704" y="496639"/>
                    <a:pt x="273249" y="516582"/>
                  </a:cubicBezTo>
                  <a:lnTo>
                    <a:pt x="532209" y="516582"/>
                  </a:lnTo>
                  <a:lnTo>
                    <a:pt x="532210" y="516582"/>
                  </a:lnTo>
                  <a:lnTo>
                    <a:pt x="499170" y="665708"/>
                  </a:lnTo>
                  <a:lnTo>
                    <a:pt x="499169" y="665708"/>
                  </a:lnTo>
                  <a:lnTo>
                    <a:pt x="1" y="665708"/>
                  </a:lnTo>
                  <a:lnTo>
                    <a:pt x="0" y="665708"/>
                  </a:lnTo>
                  <a:cubicBezTo>
                    <a:pt x="11608" y="598735"/>
                    <a:pt x="37430" y="541660"/>
                    <a:pt x="77465" y="494481"/>
                  </a:cubicBezTo>
                  <a:cubicBezTo>
                    <a:pt x="117499" y="447303"/>
                    <a:pt x="173980" y="397073"/>
                    <a:pt x="246905" y="343793"/>
                  </a:cubicBezTo>
                  <a:lnTo>
                    <a:pt x="313878" y="294680"/>
                  </a:lnTo>
                  <a:cubicBezTo>
                    <a:pt x="341858" y="274141"/>
                    <a:pt x="361801" y="255463"/>
                    <a:pt x="373707" y="238646"/>
                  </a:cubicBezTo>
                  <a:cubicBezTo>
                    <a:pt x="385613" y="221828"/>
                    <a:pt x="391566" y="205978"/>
                    <a:pt x="391566" y="191095"/>
                  </a:cubicBezTo>
                  <a:cubicBezTo>
                    <a:pt x="391566" y="168176"/>
                    <a:pt x="384274" y="150986"/>
                    <a:pt x="369689" y="139526"/>
                  </a:cubicBezTo>
                  <a:cubicBezTo>
                    <a:pt x="362396" y="133796"/>
                    <a:pt x="354843" y="129499"/>
                    <a:pt x="347029" y="126634"/>
                  </a:cubicBezTo>
                  <a:lnTo>
                    <a:pt x="322808" y="122337"/>
                  </a:lnTo>
                  <a:lnTo>
                    <a:pt x="292783" y="128476"/>
                  </a:lnTo>
                  <a:cubicBezTo>
                    <a:pt x="265771" y="140754"/>
                    <a:pt x="247800" y="171450"/>
                    <a:pt x="238870" y="220563"/>
                  </a:cubicBezTo>
                  <a:lnTo>
                    <a:pt x="238869" y="220563"/>
                  </a:lnTo>
                  <a:lnTo>
                    <a:pt x="238869" y="220563"/>
                  </a:lnTo>
                  <a:lnTo>
                    <a:pt x="60275" y="193774"/>
                  </a:lnTo>
                  <a:cubicBezTo>
                    <a:pt x="71884" y="129778"/>
                    <a:pt x="101128" y="81483"/>
                    <a:pt x="148009" y="48890"/>
                  </a:cubicBezTo>
                  <a:cubicBezTo>
                    <a:pt x="194890" y="16297"/>
                    <a:pt x="256877" y="0"/>
                    <a:pt x="333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D87B738F-6A9C-4BA7-B768-5D13B2FE9CE1}"/>
              </a:ext>
            </a:extLst>
          </p:cNvPr>
          <p:cNvSpPr/>
          <p:nvPr/>
        </p:nvSpPr>
        <p:spPr>
          <a:xfrm>
            <a:off x="7945869" y="7407143"/>
            <a:ext cx="6946239" cy="882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D6B6B499-6908-4FBF-9ECA-F2769A02B8DB}"/>
              </a:ext>
            </a:extLst>
          </p:cNvPr>
          <p:cNvSpPr/>
          <p:nvPr/>
        </p:nvSpPr>
        <p:spPr>
          <a:xfrm>
            <a:off x="7862159" y="2679921"/>
            <a:ext cx="7029949" cy="17494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テキスト ボックス 384">
            <a:extLst>
              <a:ext uri="{FF2B5EF4-FFF2-40B4-BE49-F238E27FC236}">
                <a16:creationId xmlns:a16="http://schemas.microsoft.com/office/drawing/2014/main" id="{D24497A0-BE25-4660-A695-49757D870AAE}"/>
              </a:ext>
            </a:extLst>
          </p:cNvPr>
          <p:cNvSpPr txBox="1"/>
          <p:nvPr/>
        </p:nvSpPr>
        <p:spPr>
          <a:xfrm>
            <a:off x="9851623" y="8355964"/>
            <a:ext cx="12572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>
                <a:ea typeface="ヒラギノ角ゴ2" panose="020B0200000000000000"/>
              </a:rPr>
              <a:t>写真はイメージです。</a:t>
            </a:r>
          </a:p>
        </p:txBody>
      </p: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12BC5FA1-548D-4B76-B406-AAB05A4C19C5}"/>
              </a:ext>
            </a:extLst>
          </p:cNvPr>
          <p:cNvCxnSpPr>
            <a:cxnSpLocks/>
          </p:cNvCxnSpPr>
          <p:nvPr/>
        </p:nvCxnSpPr>
        <p:spPr>
          <a:xfrm>
            <a:off x="7961971" y="8673917"/>
            <a:ext cx="6837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ctangle 43">
            <a:extLst>
              <a:ext uri="{FF2B5EF4-FFF2-40B4-BE49-F238E27FC236}">
                <a16:creationId xmlns:a16="http://schemas.microsoft.com/office/drawing/2014/main" id="{C592EC10-B1B7-4E6A-8827-62F71E62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8984" y="9336768"/>
            <a:ext cx="3402019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8" name="テキスト ボックス 387">
            <a:extLst>
              <a:ext uri="{FF2B5EF4-FFF2-40B4-BE49-F238E27FC236}">
                <a16:creationId xmlns:a16="http://schemas.microsoft.com/office/drawing/2014/main" id="{0009A86D-44B5-41D9-9ACF-8A0226A37F4C}"/>
              </a:ext>
            </a:extLst>
          </p:cNvPr>
          <p:cNvSpPr txBox="1"/>
          <p:nvPr/>
        </p:nvSpPr>
        <p:spPr>
          <a:xfrm>
            <a:off x="7862159" y="8978887"/>
            <a:ext cx="32768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Path Finder Pro</a:t>
            </a:r>
          </a:p>
          <a:p>
            <a:pPr algn="ctr"/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Type-S14-i5-2408-01</a:t>
            </a: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5A4567EB-8115-4707-997C-A70EBD8F5D17}"/>
              </a:ext>
            </a:extLst>
          </p:cNvPr>
          <p:cNvSpPr txBox="1"/>
          <p:nvPr/>
        </p:nvSpPr>
        <p:spPr>
          <a:xfrm>
            <a:off x="11182477" y="8738173"/>
            <a:ext cx="2756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198,000</a:t>
            </a:r>
          </a:p>
        </p:txBody>
      </p:sp>
      <p:sp>
        <p:nvSpPr>
          <p:cNvPr id="390" name="テキスト ボックス 389">
            <a:extLst>
              <a:ext uri="{FF2B5EF4-FFF2-40B4-BE49-F238E27FC236}">
                <a16:creationId xmlns:a16="http://schemas.microsoft.com/office/drawing/2014/main" id="{14579F75-70D8-4D43-BEE4-51756ABDBD60}"/>
              </a:ext>
            </a:extLst>
          </p:cNvPr>
          <p:cNvSpPr txBox="1"/>
          <p:nvPr/>
        </p:nvSpPr>
        <p:spPr>
          <a:xfrm>
            <a:off x="13841244" y="8904945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1" name="テキスト ボックス 390">
            <a:extLst>
              <a:ext uri="{FF2B5EF4-FFF2-40B4-BE49-F238E27FC236}">
                <a16:creationId xmlns:a16="http://schemas.microsoft.com/office/drawing/2014/main" id="{81FB91EF-A133-4AC1-BAF7-3BE36FA822D8}"/>
              </a:ext>
            </a:extLst>
          </p:cNvPr>
          <p:cNvSpPr txBox="1"/>
          <p:nvPr/>
        </p:nvSpPr>
        <p:spPr>
          <a:xfrm>
            <a:off x="11719919" y="9330376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3" name="テキスト ボックス 392">
            <a:extLst>
              <a:ext uri="{FF2B5EF4-FFF2-40B4-BE49-F238E27FC236}">
                <a16:creationId xmlns:a16="http://schemas.microsoft.com/office/drawing/2014/main" id="{7D29435D-122C-45B2-930C-CE08D745A103}"/>
              </a:ext>
            </a:extLst>
          </p:cNvPr>
          <p:cNvSpPr txBox="1"/>
          <p:nvPr/>
        </p:nvSpPr>
        <p:spPr>
          <a:xfrm>
            <a:off x="13782369" y="8822251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4" name="テキスト ボックス 393">
            <a:extLst>
              <a:ext uri="{FF2B5EF4-FFF2-40B4-BE49-F238E27FC236}">
                <a16:creationId xmlns:a16="http://schemas.microsoft.com/office/drawing/2014/main" id="{F5E78E71-6FFF-447B-AA83-B6957952875E}"/>
              </a:ext>
            </a:extLst>
          </p:cNvPr>
          <p:cNvSpPr txBox="1"/>
          <p:nvPr/>
        </p:nvSpPr>
        <p:spPr>
          <a:xfrm>
            <a:off x="10978438" y="5789601"/>
            <a:ext cx="398879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i5-14400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/12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8GB×2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①：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RAID1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（ミラーリング）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1TB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1TB x2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SATA3 SSD - 24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時間常時稼働対応（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WD SSD RED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Home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：オンボード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(DP 1.4x1, HDMIx1, D-Subx1)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300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 (80PLUS GOLD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E15689E8-9E95-4B65-8F43-2524B3A55D9F}"/>
              </a:ext>
            </a:extLst>
          </p:cNvPr>
          <p:cNvSpPr txBox="1"/>
          <p:nvPr/>
        </p:nvSpPr>
        <p:spPr>
          <a:xfrm>
            <a:off x="10978438" y="4656599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最新パーツを搭載したモデルがお手頃価格で登場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399" name="図 398">
            <a:extLst>
              <a:ext uri="{FF2B5EF4-FFF2-40B4-BE49-F238E27FC236}">
                <a16:creationId xmlns:a16="http://schemas.microsoft.com/office/drawing/2014/main" id="{DDD3900A-1592-4466-8EDD-D657DB4F61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52" y="3115554"/>
            <a:ext cx="1096414" cy="913679"/>
          </a:xfrm>
          <a:prstGeom prst="rect">
            <a:avLst/>
          </a:prstGeom>
        </p:spPr>
      </p:pic>
      <p:grpSp>
        <p:nvGrpSpPr>
          <p:cNvPr id="400" name="Group 16">
            <a:extLst>
              <a:ext uri="{FF2B5EF4-FFF2-40B4-BE49-F238E27FC236}">
                <a16:creationId xmlns:a16="http://schemas.microsoft.com/office/drawing/2014/main" id="{93EBF798-7C0A-4555-8A68-93E0B005EEEF}"/>
              </a:ext>
            </a:extLst>
          </p:cNvPr>
          <p:cNvGrpSpPr>
            <a:grpSpLocks/>
          </p:cNvGrpSpPr>
          <p:nvPr/>
        </p:nvGrpSpPr>
        <p:grpSpPr bwMode="auto">
          <a:xfrm>
            <a:off x="12079373" y="2841518"/>
            <a:ext cx="2594610" cy="1484585"/>
            <a:chOff x="937" y="5753"/>
            <a:chExt cx="10162" cy="5816"/>
          </a:xfrm>
        </p:grpSpPr>
        <p:sp>
          <p:nvSpPr>
            <p:cNvPr id="401" name="Rectangle 17">
              <a:extLst>
                <a:ext uri="{FF2B5EF4-FFF2-40B4-BE49-F238E27FC236}">
                  <a16:creationId xmlns:a16="http://schemas.microsoft.com/office/drawing/2014/main" id="{6CB445D1-D8CD-4CDA-873A-0900ABAC7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6343"/>
              <a:ext cx="10162" cy="8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WordArt 18">
              <a:extLst>
                <a:ext uri="{FF2B5EF4-FFF2-40B4-BE49-F238E27FC236}">
                  <a16:creationId xmlns:a16="http://schemas.microsoft.com/office/drawing/2014/main" id="{E9B8C7DF-09EE-4CD2-8F5D-E344C99810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8" y="6584"/>
              <a:ext cx="8381" cy="3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2000" kern="10" spc="0" dirty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長時間止まることなく稼働し続けるための信頼性</a:t>
              </a:r>
            </a:p>
          </p:txBody>
        </p:sp>
        <p:sp>
          <p:nvSpPr>
            <p:cNvPr id="403" name="WordArt 19">
              <a:extLst>
                <a:ext uri="{FF2B5EF4-FFF2-40B4-BE49-F238E27FC236}">
                  <a16:creationId xmlns:a16="http://schemas.microsoft.com/office/drawing/2014/main" id="{3956EBED-0029-423C-8638-D8598F9352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5" y="5753"/>
              <a:ext cx="8166" cy="4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2000" kern="10" spc="0" dirty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Fabrik PC</a:t>
              </a:r>
              <a:r>
                <a:rPr lang="ja-JP" altLang="en-US" sz="2000" kern="10" spc="0" dirty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（産業用コンピューター）の特徴</a:t>
              </a:r>
            </a:p>
          </p:txBody>
        </p:sp>
        <p:sp>
          <p:nvSpPr>
            <p:cNvPr id="404" name="Rectangle 20">
              <a:extLst>
                <a:ext uri="{FF2B5EF4-FFF2-40B4-BE49-F238E27FC236}">
                  <a16:creationId xmlns:a16="http://schemas.microsoft.com/office/drawing/2014/main" id="{920A07DD-818E-494B-A12F-FB4B80FC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7433"/>
              <a:ext cx="10162" cy="8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WordArt 21">
              <a:extLst>
                <a:ext uri="{FF2B5EF4-FFF2-40B4-BE49-F238E27FC236}">
                  <a16:creationId xmlns:a16="http://schemas.microsoft.com/office/drawing/2014/main" id="{1A37A6DC-3F7B-4860-B231-CA5CA6C47B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71" y="7673"/>
              <a:ext cx="6893" cy="3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20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様々な劣悪環境にも対応できる耐環境性</a:t>
              </a:r>
            </a:p>
          </p:txBody>
        </p:sp>
        <p:sp>
          <p:nvSpPr>
            <p:cNvPr id="406" name="AutoShape 22">
              <a:extLst>
                <a:ext uri="{FF2B5EF4-FFF2-40B4-BE49-F238E27FC236}">
                  <a16:creationId xmlns:a16="http://schemas.microsoft.com/office/drawing/2014/main" id="{2B4B91D3-697D-4D3B-9C21-1BABF33D93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98" y="8576"/>
              <a:ext cx="1355" cy="318"/>
            </a:xfrm>
            <a:prstGeom prst="triangle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WordArt 23">
              <a:extLst>
                <a:ext uri="{FF2B5EF4-FFF2-40B4-BE49-F238E27FC236}">
                  <a16:creationId xmlns:a16="http://schemas.microsoft.com/office/drawing/2014/main" id="{3BE6A08A-CDDB-4054-8850-C1DD68598AD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37" y="9085"/>
              <a:ext cx="10162" cy="4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20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24</a:t>
              </a:r>
              <a:r>
                <a:rPr lang="ja-JP" altLang="en-US" sz="20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時間</a:t>
              </a:r>
              <a:r>
                <a:rPr lang="en-US" altLang="ja-JP" sz="20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365</a:t>
              </a:r>
              <a:r>
                <a:rPr lang="ja-JP" altLang="en-US" sz="20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日連続使用を想定して製品化しています</a:t>
              </a:r>
            </a:p>
          </p:txBody>
        </p:sp>
        <p:pic>
          <p:nvPicPr>
            <p:cNvPr id="408" name="図 4">
              <a:extLst>
                <a:ext uri="{FF2B5EF4-FFF2-40B4-BE49-F238E27FC236}">
                  <a16:creationId xmlns:a16="http://schemas.microsoft.com/office/drawing/2014/main" id="{A702965E-2E5F-43B0-B18E-0C02CFFCE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" y="9766"/>
              <a:ext cx="10162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" name="Rectangle 14">
            <a:extLst>
              <a:ext uri="{FF2B5EF4-FFF2-40B4-BE49-F238E27FC236}">
                <a16:creationId xmlns:a16="http://schemas.microsoft.com/office/drawing/2014/main" id="{1385F615-D03A-4E47-81F6-FF66F52F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509" y="2754584"/>
            <a:ext cx="3809365" cy="329663"/>
          </a:xfrm>
          <a:prstGeom prst="rect">
            <a:avLst/>
          </a:pr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0" name="WordArt 15">
            <a:extLst>
              <a:ext uri="{FF2B5EF4-FFF2-40B4-BE49-F238E27FC236}">
                <a16:creationId xmlns:a16="http://schemas.microsoft.com/office/drawing/2014/main" id="{8EAE53C7-98DE-45A4-A69A-3FBF66725C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15968" y="2819522"/>
            <a:ext cx="3255539" cy="1931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rPr>
              <a:t>産業向け</a:t>
            </a:r>
            <a:r>
              <a:rPr lang="en-US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rPr>
              <a:t>PC</a:t>
            </a:r>
            <a:r>
              <a:rPr lang="ja-JP" altLang="en-US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rPr>
              <a:t>と一般のパソコンの違い</a:t>
            </a:r>
          </a:p>
        </p:txBody>
      </p:sp>
      <p:pic>
        <p:nvPicPr>
          <p:cNvPr id="411" name="Picture 27" descr="ほぼ全てのメモリのセキュリティを突破可能なツール「Blacksmith」が登場 - GIGAZINE">
            <a:extLst>
              <a:ext uri="{FF2B5EF4-FFF2-40B4-BE49-F238E27FC236}">
                <a16:creationId xmlns:a16="http://schemas.microsoft.com/office/drawing/2014/main" id="{A2EAB442-456C-4D8C-A000-226A155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r:link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03" y="3244706"/>
            <a:ext cx="842935" cy="6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" name="Picture 28" descr="名称未設定-1">
            <a:extLst>
              <a:ext uri="{FF2B5EF4-FFF2-40B4-BE49-F238E27FC236}">
                <a16:creationId xmlns:a16="http://schemas.microsoft.com/office/drawing/2014/main" id="{5E418B26-64BB-4976-8045-B54C6438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15" y="3160765"/>
            <a:ext cx="880553" cy="71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" name="図 37">
            <a:extLst>
              <a:ext uri="{FF2B5EF4-FFF2-40B4-BE49-F238E27FC236}">
                <a16:creationId xmlns:a16="http://schemas.microsoft.com/office/drawing/2014/main" id="{D6FB386B-4419-431D-9AFE-EF7626A7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1"/>
          <a:stretch>
            <a:fillRect/>
          </a:stretch>
        </p:blipFill>
        <p:spPr bwMode="auto">
          <a:xfrm>
            <a:off x="10914272" y="3244706"/>
            <a:ext cx="405668" cy="1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" name="図 37">
            <a:extLst>
              <a:ext uri="{FF2B5EF4-FFF2-40B4-BE49-F238E27FC236}">
                <a16:creationId xmlns:a16="http://schemas.microsoft.com/office/drawing/2014/main" id="{2514D0F6-6953-4EB4-A460-5F78B496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6"/>
          <a:stretch>
            <a:fillRect/>
          </a:stretch>
        </p:blipFill>
        <p:spPr bwMode="auto">
          <a:xfrm>
            <a:off x="10856792" y="3453204"/>
            <a:ext cx="535073" cy="1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" name="WordArt 31">
            <a:extLst>
              <a:ext uri="{FF2B5EF4-FFF2-40B4-BE49-F238E27FC236}">
                <a16:creationId xmlns:a16="http://schemas.microsoft.com/office/drawing/2014/main" id="{AB3F21D6-F05C-40D1-924A-230B6DE030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38760" y="4035921"/>
            <a:ext cx="3654425" cy="3301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272727"/>
                </a:solidFill>
                <a:effectLst/>
                <a:latin typeface="ヒラギノ角ゴ4"/>
                <a:ea typeface="ヒラギノ角ゴ4"/>
              </a:rPr>
              <a:t>産業向けの高耐久＆高品質パーツを採用。電子機器</a:t>
            </a:r>
          </a:p>
          <a:p>
            <a:pPr algn="ctr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272727"/>
                </a:solidFill>
                <a:effectLst/>
                <a:latin typeface="ヒラギノ角ゴ4"/>
                <a:ea typeface="ヒラギノ角ゴ4"/>
              </a:rPr>
              <a:t>にとって大敵である振動、暑さ、粉塵等にも対応。</a:t>
            </a:r>
          </a:p>
        </p:txBody>
      </p:sp>
      <p:grpSp>
        <p:nvGrpSpPr>
          <p:cNvPr id="434" name="グラフィックス 460">
            <a:extLst>
              <a:ext uri="{FF2B5EF4-FFF2-40B4-BE49-F238E27FC236}">
                <a16:creationId xmlns:a16="http://schemas.microsoft.com/office/drawing/2014/main" id="{EF1F12D2-0445-4B33-A470-CD950FE35390}"/>
              </a:ext>
            </a:extLst>
          </p:cNvPr>
          <p:cNvGrpSpPr/>
          <p:nvPr/>
        </p:nvGrpSpPr>
        <p:grpSpPr>
          <a:xfrm>
            <a:off x="12918775" y="5081932"/>
            <a:ext cx="583554" cy="557187"/>
            <a:chOff x="1341437" y="3017691"/>
            <a:chExt cx="4876800" cy="4656448"/>
          </a:xfrm>
          <a:solidFill>
            <a:schemeClr val="tx1"/>
          </a:solidFill>
        </p:grpSpPr>
        <p:sp>
          <p:nvSpPr>
            <p:cNvPr id="435" name="グラフィックス 460">
              <a:extLst>
                <a:ext uri="{FF2B5EF4-FFF2-40B4-BE49-F238E27FC236}">
                  <a16:creationId xmlns:a16="http://schemas.microsoft.com/office/drawing/2014/main" id="{986B7807-1D94-4E7F-8547-BD841B4F20C5}"/>
                </a:ext>
              </a:extLst>
            </p:cNvPr>
            <p:cNvSpPr/>
            <p:nvPr/>
          </p:nvSpPr>
          <p:spPr>
            <a:xfrm>
              <a:off x="1981726" y="5677956"/>
              <a:ext cx="873156" cy="595988"/>
            </a:xfrm>
            <a:custGeom>
              <a:avLst/>
              <a:gdLst>
                <a:gd name="connsiteX0" fmla="*/ 0 w 873156"/>
                <a:gd name="connsiteY0" fmla="*/ 293951 h 595988"/>
                <a:gd name="connsiteX1" fmla="*/ 143599 w 873156"/>
                <a:gd name="connsiteY1" fmla="*/ 595989 h 595988"/>
                <a:gd name="connsiteX2" fmla="*/ 873157 w 873156"/>
                <a:gd name="connsiteY2" fmla="*/ 159706 h 595988"/>
                <a:gd name="connsiteX3" fmla="*/ 796728 w 873156"/>
                <a:gd name="connsiteY3" fmla="*/ 0 h 595988"/>
                <a:gd name="connsiteX4" fmla="*/ 0 w 873156"/>
                <a:gd name="connsiteY4" fmla="*/ 293951 h 5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156" h="595988">
                  <a:moveTo>
                    <a:pt x="0" y="293951"/>
                  </a:moveTo>
                  <a:cubicBezTo>
                    <a:pt x="37919" y="399555"/>
                    <a:pt x="86373" y="500263"/>
                    <a:pt x="143599" y="595989"/>
                  </a:cubicBezTo>
                  <a:lnTo>
                    <a:pt x="873157" y="159706"/>
                  </a:lnTo>
                  <a:cubicBezTo>
                    <a:pt x="843334" y="109395"/>
                    <a:pt x="817207" y="55883"/>
                    <a:pt x="796728" y="0"/>
                  </a:cubicBezTo>
                  <a:lnTo>
                    <a:pt x="0" y="293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6" name="グラフィックス 460">
              <a:extLst>
                <a:ext uri="{FF2B5EF4-FFF2-40B4-BE49-F238E27FC236}">
                  <a16:creationId xmlns:a16="http://schemas.microsoft.com/office/drawing/2014/main" id="{CDE30573-7B13-4FE5-B8D2-9821E9E18C1A}"/>
                </a:ext>
              </a:extLst>
            </p:cNvPr>
            <p:cNvSpPr/>
            <p:nvPr/>
          </p:nvSpPr>
          <p:spPr>
            <a:xfrm>
              <a:off x="2308176" y="5971165"/>
              <a:ext cx="1073600" cy="1093860"/>
            </a:xfrm>
            <a:custGeom>
              <a:avLst/>
              <a:gdLst>
                <a:gd name="connsiteX0" fmla="*/ 814902 w 1073600"/>
                <a:gd name="connsiteY0" fmla="*/ 1093860 h 1093860"/>
                <a:gd name="connsiteX1" fmla="*/ 1073601 w 1073600"/>
                <a:gd name="connsiteY1" fmla="*/ 284902 h 1093860"/>
                <a:gd name="connsiteX2" fmla="*/ 643033 w 1073600"/>
                <a:gd name="connsiteY2" fmla="*/ 0 h 1093860"/>
                <a:gd name="connsiteX3" fmla="*/ 0 w 1073600"/>
                <a:gd name="connsiteY3" fmla="*/ 554946 h 1093860"/>
                <a:gd name="connsiteX4" fmla="*/ 814902 w 1073600"/>
                <a:gd name="connsiteY4" fmla="*/ 1093860 h 109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600" h="1093860">
                  <a:moveTo>
                    <a:pt x="814902" y="1093860"/>
                  </a:moveTo>
                  <a:lnTo>
                    <a:pt x="1073601" y="284902"/>
                  </a:lnTo>
                  <a:cubicBezTo>
                    <a:pt x="902179" y="230572"/>
                    <a:pt x="755247" y="129873"/>
                    <a:pt x="643033" y="0"/>
                  </a:cubicBezTo>
                  <a:lnTo>
                    <a:pt x="0" y="554946"/>
                  </a:lnTo>
                  <a:cubicBezTo>
                    <a:pt x="212093" y="800586"/>
                    <a:pt x="490899" y="990781"/>
                    <a:pt x="814902" y="1093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7" name="グラフィックス 460">
              <a:extLst>
                <a:ext uri="{FF2B5EF4-FFF2-40B4-BE49-F238E27FC236}">
                  <a16:creationId xmlns:a16="http://schemas.microsoft.com/office/drawing/2014/main" id="{DBEF708D-C554-415B-B603-F1FFEE5E8504}"/>
                </a:ext>
              </a:extLst>
            </p:cNvPr>
            <p:cNvSpPr/>
            <p:nvPr/>
          </p:nvSpPr>
          <p:spPr>
            <a:xfrm>
              <a:off x="4489954" y="4423809"/>
              <a:ext cx="872490" cy="595388"/>
            </a:xfrm>
            <a:custGeom>
              <a:avLst/>
              <a:gdLst>
                <a:gd name="connsiteX0" fmla="*/ 872490 w 872490"/>
                <a:gd name="connsiteY0" fmla="*/ 301438 h 595388"/>
                <a:gd name="connsiteX1" fmla="*/ 728967 w 872490"/>
                <a:gd name="connsiteY1" fmla="*/ 0 h 595388"/>
                <a:gd name="connsiteX2" fmla="*/ 0 w 872490"/>
                <a:gd name="connsiteY2" fmla="*/ 435693 h 595388"/>
                <a:gd name="connsiteX3" fmla="*/ 76428 w 872490"/>
                <a:gd name="connsiteY3" fmla="*/ 595389 h 595388"/>
                <a:gd name="connsiteX4" fmla="*/ 872490 w 872490"/>
                <a:gd name="connsiteY4" fmla="*/ 301438 h 5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490" h="595388">
                  <a:moveTo>
                    <a:pt x="872490" y="301438"/>
                  </a:moveTo>
                  <a:cubicBezTo>
                    <a:pt x="834571" y="195844"/>
                    <a:pt x="786117" y="95136"/>
                    <a:pt x="728967" y="0"/>
                  </a:cubicBezTo>
                  <a:lnTo>
                    <a:pt x="0" y="435693"/>
                  </a:lnTo>
                  <a:cubicBezTo>
                    <a:pt x="29832" y="486004"/>
                    <a:pt x="55950" y="539515"/>
                    <a:pt x="76428" y="595389"/>
                  </a:cubicBezTo>
                  <a:lnTo>
                    <a:pt x="872490" y="3014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8" name="グラフィックス 460">
              <a:extLst>
                <a:ext uri="{FF2B5EF4-FFF2-40B4-BE49-F238E27FC236}">
                  <a16:creationId xmlns:a16="http://schemas.microsoft.com/office/drawing/2014/main" id="{233BC7C2-112F-4EBC-810B-CC8F6B7AE422}"/>
                </a:ext>
              </a:extLst>
            </p:cNvPr>
            <p:cNvSpPr/>
            <p:nvPr/>
          </p:nvSpPr>
          <p:spPr>
            <a:xfrm>
              <a:off x="3962316" y="3631844"/>
              <a:ext cx="1074048" cy="1094441"/>
            </a:xfrm>
            <a:custGeom>
              <a:avLst/>
              <a:gdLst>
                <a:gd name="connsiteX0" fmla="*/ 258623 w 1074048"/>
                <a:gd name="connsiteY0" fmla="*/ 0 h 1094441"/>
                <a:gd name="connsiteX1" fmla="*/ 0 w 1074048"/>
                <a:gd name="connsiteY1" fmla="*/ 808958 h 1094441"/>
                <a:gd name="connsiteX2" fmla="*/ 431016 w 1074048"/>
                <a:gd name="connsiteY2" fmla="*/ 1094442 h 1094441"/>
                <a:gd name="connsiteX3" fmla="*/ 1074049 w 1074048"/>
                <a:gd name="connsiteY3" fmla="*/ 539648 h 1094441"/>
                <a:gd name="connsiteX4" fmla="*/ 258623 w 1074048"/>
                <a:gd name="connsiteY4" fmla="*/ 0 h 109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48" h="1094441">
                  <a:moveTo>
                    <a:pt x="258623" y="0"/>
                  </a:moveTo>
                  <a:lnTo>
                    <a:pt x="0" y="808958"/>
                  </a:lnTo>
                  <a:cubicBezTo>
                    <a:pt x="171355" y="863356"/>
                    <a:pt x="318954" y="964140"/>
                    <a:pt x="431016" y="1094442"/>
                  </a:cubicBezTo>
                  <a:lnTo>
                    <a:pt x="1074049" y="539648"/>
                  </a:lnTo>
                  <a:cubicBezTo>
                    <a:pt x="862032" y="293341"/>
                    <a:pt x="582559" y="103661"/>
                    <a:pt x="2586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9" name="グラフィックス 460">
              <a:extLst>
                <a:ext uri="{FF2B5EF4-FFF2-40B4-BE49-F238E27FC236}">
                  <a16:creationId xmlns:a16="http://schemas.microsoft.com/office/drawing/2014/main" id="{AAC306FC-5D0C-48C4-9773-0550D15BAF11}"/>
                </a:ext>
              </a:extLst>
            </p:cNvPr>
            <p:cNvSpPr/>
            <p:nvPr/>
          </p:nvSpPr>
          <p:spPr>
            <a:xfrm>
              <a:off x="3370280" y="5046524"/>
              <a:ext cx="603829" cy="603830"/>
            </a:xfrm>
            <a:custGeom>
              <a:avLst/>
              <a:gdLst>
                <a:gd name="connsiteX0" fmla="*/ 349225 w 603829"/>
                <a:gd name="connsiteY0" fmla="*/ 3773 h 603830"/>
                <a:gd name="connsiteX1" fmla="*/ 3773 w 603829"/>
                <a:gd name="connsiteY1" fmla="*/ 254604 h 603830"/>
                <a:gd name="connsiteX2" fmla="*/ 254604 w 603829"/>
                <a:gd name="connsiteY2" fmla="*/ 600057 h 603830"/>
                <a:gd name="connsiteX3" fmla="*/ 600057 w 603829"/>
                <a:gd name="connsiteY3" fmla="*/ 349225 h 603830"/>
                <a:gd name="connsiteX4" fmla="*/ 349225 w 603829"/>
                <a:gd name="connsiteY4" fmla="*/ 3773 h 60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829" h="603830">
                  <a:moveTo>
                    <a:pt x="349225" y="3773"/>
                  </a:moveTo>
                  <a:cubicBezTo>
                    <a:pt x="184548" y="-22354"/>
                    <a:pt x="29890" y="90003"/>
                    <a:pt x="3773" y="254604"/>
                  </a:cubicBezTo>
                  <a:cubicBezTo>
                    <a:pt x="-22354" y="419349"/>
                    <a:pt x="90003" y="573930"/>
                    <a:pt x="254604" y="600057"/>
                  </a:cubicBezTo>
                  <a:cubicBezTo>
                    <a:pt x="419272" y="626174"/>
                    <a:pt x="573930" y="513970"/>
                    <a:pt x="600057" y="349225"/>
                  </a:cubicBezTo>
                  <a:cubicBezTo>
                    <a:pt x="626174" y="184624"/>
                    <a:pt x="513903" y="29890"/>
                    <a:pt x="349225" y="3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0" name="グラフィックス 460">
              <a:extLst>
                <a:ext uri="{FF2B5EF4-FFF2-40B4-BE49-F238E27FC236}">
                  <a16:creationId xmlns:a16="http://schemas.microsoft.com/office/drawing/2014/main" id="{E92C6B6B-9C01-47F3-80EB-9CBF317AABBE}"/>
                </a:ext>
              </a:extLst>
            </p:cNvPr>
            <p:cNvSpPr/>
            <p:nvPr/>
          </p:nvSpPr>
          <p:spPr>
            <a:xfrm>
              <a:off x="2915967" y="4592202"/>
              <a:ext cx="1512474" cy="1512398"/>
            </a:xfrm>
            <a:custGeom>
              <a:avLst/>
              <a:gdLst>
                <a:gd name="connsiteX0" fmla="*/ 1503045 w 1512474"/>
                <a:gd name="connsiteY0" fmla="*/ 874709 h 1512398"/>
                <a:gd name="connsiteX1" fmla="*/ 1512475 w 1512474"/>
                <a:gd name="connsiteY1" fmla="*/ 755380 h 1512398"/>
                <a:gd name="connsiteX2" fmla="*/ 874786 w 1512474"/>
                <a:gd name="connsiteY2" fmla="*/ 9420 h 1512398"/>
                <a:gd name="connsiteX3" fmla="*/ 755456 w 1512474"/>
                <a:gd name="connsiteY3" fmla="*/ 0 h 1512398"/>
                <a:gd name="connsiteX4" fmla="*/ 9497 w 1512474"/>
                <a:gd name="connsiteY4" fmla="*/ 637689 h 1512398"/>
                <a:gd name="connsiteX5" fmla="*/ 0 w 1512474"/>
                <a:gd name="connsiteY5" fmla="*/ 757018 h 1512398"/>
                <a:gd name="connsiteX6" fmla="*/ 637689 w 1512474"/>
                <a:gd name="connsiteY6" fmla="*/ 1502978 h 1512398"/>
                <a:gd name="connsiteX7" fmla="*/ 757019 w 1512474"/>
                <a:gd name="connsiteY7" fmla="*/ 1512399 h 1512398"/>
                <a:gd name="connsiteX8" fmla="*/ 1503045 w 1512474"/>
                <a:gd name="connsiteY8" fmla="*/ 874709 h 1512398"/>
                <a:gd name="connsiteX9" fmla="*/ 757009 w 1512474"/>
                <a:gd name="connsiteY9" fmla="*/ 1325975 h 1512398"/>
                <a:gd name="connsiteX10" fmla="*/ 666988 w 1512474"/>
                <a:gd name="connsiteY10" fmla="*/ 1318851 h 1512398"/>
                <a:gd name="connsiteX11" fmla="*/ 186404 w 1512474"/>
                <a:gd name="connsiteY11" fmla="*/ 757009 h 1512398"/>
                <a:gd name="connsiteX12" fmla="*/ 193596 w 1512474"/>
                <a:gd name="connsiteY12" fmla="*/ 666912 h 1512398"/>
                <a:gd name="connsiteX13" fmla="*/ 755447 w 1512474"/>
                <a:gd name="connsiteY13" fmla="*/ 186404 h 1512398"/>
                <a:gd name="connsiteX14" fmla="*/ 845458 w 1512474"/>
                <a:gd name="connsiteY14" fmla="*/ 193605 h 1512398"/>
                <a:gd name="connsiteX15" fmla="*/ 1326052 w 1512474"/>
                <a:gd name="connsiteY15" fmla="*/ 755380 h 1512398"/>
                <a:gd name="connsiteX16" fmla="*/ 1318851 w 1512474"/>
                <a:gd name="connsiteY16" fmla="*/ 845468 h 1512398"/>
                <a:gd name="connsiteX17" fmla="*/ 757009 w 1512474"/>
                <a:gd name="connsiteY17" fmla="*/ 1325975 h 15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474" h="1512398">
                  <a:moveTo>
                    <a:pt x="1503045" y="874709"/>
                  </a:moveTo>
                  <a:cubicBezTo>
                    <a:pt x="1509351" y="834638"/>
                    <a:pt x="1512475" y="794776"/>
                    <a:pt x="1512475" y="755380"/>
                  </a:cubicBezTo>
                  <a:cubicBezTo>
                    <a:pt x="1512399" y="389668"/>
                    <a:pt x="1247099" y="68713"/>
                    <a:pt x="874786" y="9420"/>
                  </a:cubicBezTo>
                  <a:cubicBezTo>
                    <a:pt x="834704" y="3115"/>
                    <a:pt x="794861" y="0"/>
                    <a:pt x="755456" y="0"/>
                  </a:cubicBezTo>
                  <a:cubicBezTo>
                    <a:pt x="389677" y="0"/>
                    <a:pt x="68713" y="265367"/>
                    <a:pt x="9497" y="637689"/>
                  </a:cubicBezTo>
                  <a:cubicBezTo>
                    <a:pt x="3115" y="677685"/>
                    <a:pt x="0" y="717613"/>
                    <a:pt x="0" y="757018"/>
                  </a:cubicBezTo>
                  <a:cubicBezTo>
                    <a:pt x="0" y="1122874"/>
                    <a:pt x="265443" y="1443761"/>
                    <a:pt x="637689" y="1502978"/>
                  </a:cubicBezTo>
                  <a:cubicBezTo>
                    <a:pt x="677752" y="1509360"/>
                    <a:pt x="717604" y="1512399"/>
                    <a:pt x="757019" y="1512399"/>
                  </a:cubicBezTo>
                  <a:cubicBezTo>
                    <a:pt x="1122798" y="1512399"/>
                    <a:pt x="1443676" y="1247013"/>
                    <a:pt x="1503045" y="874709"/>
                  </a:cubicBezTo>
                  <a:close/>
                  <a:moveTo>
                    <a:pt x="757009" y="1325975"/>
                  </a:moveTo>
                  <a:cubicBezTo>
                    <a:pt x="727320" y="1325975"/>
                    <a:pt x="697268" y="1323670"/>
                    <a:pt x="666988" y="1318851"/>
                  </a:cubicBezTo>
                  <a:cubicBezTo>
                    <a:pt x="386477" y="1274550"/>
                    <a:pt x="186404" y="1032034"/>
                    <a:pt x="186404" y="757009"/>
                  </a:cubicBezTo>
                  <a:cubicBezTo>
                    <a:pt x="186404" y="727329"/>
                    <a:pt x="188776" y="697268"/>
                    <a:pt x="193596" y="666912"/>
                  </a:cubicBezTo>
                  <a:cubicBezTo>
                    <a:pt x="237897" y="386477"/>
                    <a:pt x="480422" y="186404"/>
                    <a:pt x="755447" y="186404"/>
                  </a:cubicBezTo>
                  <a:cubicBezTo>
                    <a:pt x="785127" y="186404"/>
                    <a:pt x="815188" y="188776"/>
                    <a:pt x="845458" y="193605"/>
                  </a:cubicBezTo>
                  <a:cubicBezTo>
                    <a:pt x="1125969" y="237906"/>
                    <a:pt x="1326052" y="480422"/>
                    <a:pt x="1326052" y="755380"/>
                  </a:cubicBezTo>
                  <a:cubicBezTo>
                    <a:pt x="1326052" y="785060"/>
                    <a:pt x="1323670" y="815121"/>
                    <a:pt x="1318851" y="845468"/>
                  </a:cubicBezTo>
                  <a:cubicBezTo>
                    <a:pt x="1274474" y="1125979"/>
                    <a:pt x="1031958" y="1325975"/>
                    <a:pt x="757009" y="1325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1" name="グラフィックス 460">
              <a:extLst>
                <a:ext uri="{FF2B5EF4-FFF2-40B4-BE49-F238E27FC236}">
                  <a16:creationId xmlns:a16="http://schemas.microsoft.com/office/drawing/2014/main" id="{D5559E15-76A3-4D60-9E70-C16B353A55DF}"/>
                </a:ext>
              </a:extLst>
            </p:cNvPr>
            <p:cNvSpPr/>
            <p:nvPr/>
          </p:nvSpPr>
          <p:spPr>
            <a:xfrm>
              <a:off x="3856056" y="6320770"/>
              <a:ext cx="715079" cy="1252880"/>
            </a:xfrm>
            <a:custGeom>
              <a:avLst/>
              <a:gdLst>
                <a:gd name="connsiteX0" fmla="*/ 342176 w 715079"/>
                <a:gd name="connsiteY0" fmla="*/ 0 h 1252880"/>
                <a:gd name="connsiteX1" fmla="*/ 20479 w 715079"/>
                <a:gd name="connsiteY1" fmla="*/ 0 h 1252880"/>
                <a:gd name="connsiteX2" fmla="*/ 0 w 715079"/>
                <a:gd name="connsiteY2" fmla="*/ 18402 h 1252880"/>
                <a:gd name="connsiteX3" fmla="*/ 0 w 715079"/>
                <a:gd name="connsiteY3" fmla="*/ 1234478 h 1252880"/>
                <a:gd name="connsiteX4" fmla="*/ 20479 w 715079"/>
                <a:gd name="connsiteY4" fmla="*/ 1252881 h 1252880"/>
                <a:gd name="connsiteX5" fmla="*/ 342176 w 715079"/>
                <a:gd name="connsiteY5" fmla="*/ 1252881 h 1252880"/>
                <a:gd name="connsiteX6" fmla="*/ 680275 w 715079"/>
                <a:gd name="connsiteY6" fmla="*/ 1052075 h 1252880"/>
                <a:gd name="connsiteX7" fmla="*/ 715080 w 715079"/>
                <a:gd name="connsiteY7" fmla="*/ 626402 h 1252880"/>
                <a:gd name="connsiteX8" fmla="*/ 680275 w 715079"/>
                <a:gd name="connsiteY8" fmla="*/ 200806 h 1252880"/>
                <a:gd name="connsiteX9" fmla="*/ 342176 w 715079"/>
                <a:gd name="connsiteY9" fmla="*/ 0 h 1252880"/>
                <a:gd name="connsiteX10" fmla="*/ 467144 w 715079"/>
                <a:gd name="connsiteY10" fmla="*/ 983885 h 1252880"/>
                <a:gd name="connsiteX11" fmla="*/ 319621 w 715079"/>
                <a:gd name="connsiteY11" fmla="*/ 1074201 h 1252880"/>
                <a:gd name="connsiteX12" fmla="*/ 231534 w 715079"/>
                <a:gd name="connsiteY12" fmla="*/ 1074201 h 1252880"/>
                <a:gd name="connsiteX13" fmla="*/ 219218 w 715079"/>
                <a:gd name="connsiteY13" fmla="*/ 1063142 h 1252880"/>
                <a:gd name="connsiteX14" fmla="*/ 219218 w 715079"/>
                <a:gd name="connsiteY14" fmla="*/ 189757 h 1252880"/>
                <a:gd name="connsiteX15" fmla="*/ 231534 w 715079"/>
                <a:gd name="connsiteY15" fmla="*/ 178699 h 1252880"/>
                <a:gd name="connsiteX16" fmla="*/ 319621 w 715079"/>
                <a:gd name="connsiteY16" fmla="*/ 178699 h 1252880"/>
                <a:gd name="connsiteX17" fmla="*/ 467144 w 715079"/>
                <a:gd name="connsiteY17" fmla="*/ 269015 h 1252880"/>
                <a:gd name="connsiteX18" fmla="*/ 491785 w 715079"/>
                <a:gd name="connsiteY18" fmla="*/ 626412 h 1252880"/>
                <a:gd name="connsiteX19" fmla="*/ 467144 w 715079"/>
                <a:gd name="connsiteY19" fmla="*/ 983885 h 12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079" h="1252880">
                  <a:moveTo>
                    <a:pt x="342176" y="0"/>
                  </a:moveTo>
                  <a:lnTo>
                    <a:pt x="20479" y="0"/>
                  </a:lnTo>
                  <a:cubicBezTo>
                    <a:pt x="8229" y="0"/>
                    <a:pt x="0" y="7353"/>
                    <a:pt x="0" y="18402"/>
                  </a:cubicBezTo>
                  <a:lnTo>
                    <a:pt x="0" y="1234478"/>
                  </a:lnTo>
                  <a:cubicBezTo>
                    <a:pt x="0" y="1245546"/>
                    <a:pt x="8239" y="1252881"/>
                    <a:pt x="20479" y="1252881"/>
                  </a:cubicBezTo>
                  <a:lnTo>
                    <a:pt x="342176" y="1252881"/>
                  </a:lnTo>
                  <a:cubicBezTo>
                    <a:pt x="524513" y="1252881"/>
                    <a:pt x="631069" y="1186539"/>
                    <a:pt x="680275" y="1052075"/>
                  </a:cubicBezTo>
                  <a:cubicBezTo>
                    <a:pt x="704831" y="983875"/>
                    <a:pt x="715080" y="899131"/>
                    <a:pt x="715080" y="626402"/>
                  </a:cubicBezTo>
                  <a:cubicBezTo>
                    <a:pt x="715080" y="353759"/>
                    <a:pt x="704831" y="269005"/>
                    <a:pt x="680275" y="200806"/>
                  </a:cubicBezTo>
                  <a:cubicBezTo>
                    <a:pt x="631079" y="66342"/>
                    <a:pt x="524513" y="0"/>
                    <a:pt x="342176" y="0"/>
                  </a:cubicBezTo>
                  <a:close/>
                  <a:moveTo>
                    <a:pt x="467144" y="983885"/>
                  </a:moveTo>
                  <a:cubicBezTo>
                    <a:pt x="442588" y="1046521"/>
                    <a:pt x="397535" y="1074201"/>
                    <a:pt x="319621" y="1074201"/>
                  </a:cubicBezTo>
                  <a:lnTo>
                    <a:pt x="231534" y="1074201"/>
                  </a:lnTo>
                  <a:cubicBezTo>
                    <a:pt x="223371" y="1074201"/>
                    <a:pt x="219218" y="1070486"/>
                    <a:pt x="219218" y="1063142"/>
                  </a:cubicBezTo>
                  <a:lnTo>
                    <a:pt x="219218" y="189757"/>
                  </a:lnTo>
                  <a:cubicBezTo>
                    <a:pt x="219218" y="182404"/>
                    <a:pt x="223371" y="178699"/>
                    <a:pt x="231534" y="178699"/>
                  </a:cubicBezTo>
                  <a:lnTo>
                    <a:pt x="319621" y="178699"/>
                  </a:lnTo>
                  <a:cubicBezTo>
                    <a:pt x="397545" y="178699"/>
                    <a:pt x="442588" y="206378"/>
                    <a:pt x="467144" y="269015"/>
                  </a:cubicBezTo>
                  <a:cubicBezTo>
                    <a:pt x="483546" y="315020"/>
                    <a:pt x="491785" y="375876"/>
                    <a:pt x="491785" y="626412"/>
                  </a:cubicBezTo>
                  <a:cubicBezTo>
                    <a:pt x="491785" y="877015"/>
                    <a:pt x="483546" y="937803"/>
                    <a:pt x="467144" y="983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2" name="グラフィックス 460">
              <a:extLst>
                <a:ext uri="{FF2B5EF4-FFF2-40B4-BE49-F238E27FC236}">
                  <a16:creationId xmlns:a16="http://schemas.microsoft.com/office/drawing/2014/main" id="{C63384BA-0506-4710-8C55-0291BFF2BB02}"/>
                </a:ext>
              </a:extLst>
            </p:cNvPr>
            <p:cNvSpPr/>
            <p:nvPr/>
          </p:nvSpPr>
          <p:spPr>
            <a:xfrm>
              <a:off x="4648377" y="6320770"/>
              <a:ext cx="752933" cy="1252880"/>
            </a:xfrm>
            <a:custGeom>
              <a:avLst/>
              <a:gdLst>
                <a:gd name="connsiteX0" fmla="*/ 734031 w 752933"/>
                <a:gd name="connsiteY0" fmla="*/ 0 h 1252880"/>
                <a:gd name="connsiteX1" fmla="*/ 561867 w 752933"/>
                <a:gd name="connsiteY1" fmla="*/ 0 h 1252880"/>
                <a:gd name="connsiteX2" fmla="*/ 539378 w 752933"/>
                <a:gd name="connsiteY2" fmla="*/ 18402 h 1252880"/>
                <a:gd name="connsiteX3" fmla="*/ 383607 w 752933"/>
                <a:gd name="connsiteY3" fmla="*/ 864098 h 1252880"/>
                <a:gd name="connsiteX4" fmla="*/ 377444 w 752933"/>
                <a:gd name="connsiteY4" fmla="*/ 864098 h 1252880"/>
                <a:gd name="connsiteX5" fmla="*/ 215595 w 752933"/>
                <a:gd name="connsiteY5" fmla="*/ 18402 h 1252880"/>
                <a:gd name="connsiteX6" fmla="*/ 195116 w 752933"/>
                <a:gd name="connsiteY6" fmla="*/ 0 h 1252880"/>
                <a:gd name="connsiteX7" fmla="*/ 18942 w 752933"/>
                <a:gd name="connsiteY7" fmla="*/ 0 h 1252880"/>
                <a:gd name="connsiteX8" fmla="*/ 473 w 752933"/>
                <a:gd name="connsiteY8" fmla="*/ 18402 h 1252880"/>
                <a:gd name="connsiteX9" fmla="*/ 277126 w 752933"/>
                <a:gd name="connsiteY9" fmla="*/ 1234478 h 1252880"/>
                <a:gd name="connsiteX10" fmla="*/ 297605 w 752933"/>
                <a:gd name="connsiteY10" fmla="*/ 1252881 h 1252880"/>
                <a:gd name="connsiteX11" fmla="*/ 455377 w 752933"/>
                <a:gd name="connsiteY11" fmla="*/ 1252881 h 1252880"/>
                <a:gd name="connsiteX12" fmla="*/ 475856 w 752933"/>
                <a:gd name="connsiteY12" fmla="*/ 1234478 h 1252880"/>
                <a:gd name="connsiteX13" fmla="*/ 752443 w 752933"/>
                <a:gd name="connsiteY13" fmla="*/ 18402 h 1252880"/>
                <a:gd name="connsiteX14" fmla="*/ 734031 w 752933"/>
                <a:gd name="connsiteY14" fmla="*/ 0 h 12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933" h="1252880">
                  <a:moveTo>
                    <a:pt x="734031" y="0"/>
                  </a:moveTo>
                  <a:lnTo>
                    <a:pt x="561867" y="0"/>
                  </a:lnTo>
                  <a:cubicBezTo>
                    <a:pt x="549618" y="0"/>
                    <a:pt x="541379" y="5496"/>
                    <a:pt x="539378" y="18402"/>
                  </a:cubicBezTo>
                  <a:lnTo>
                    <a:pt x="383607" y="864098"/>
                  </a:lnTo>
                  <a:lnTo>
                    <a:pt x="377444" y="864098"/>
                  </a:lnTo>
                  <a:lnTo>
                    <a:pt x="215595" y="18402"/>
                  </a:lnTo>
                  <a:cubicBezTo>
                    <a:pt x="213595" y="5487"/>
                    <a:pt x="207432" y="0"/>
                    <a:pt x="195116" y="0"/>
                  </a:cubicBezTo>
                  <a:lnTo>
                    <a:pt x="18942" y="0"/>
                  </a:lnTo>
                  <a:cubicBezTo>
                    <a:pt x="2540" y="0"/>
                    <a:pt x="-1537" y="7353"/>
                    <a:pt x="473" y="18402"/>
                  </a:cubicBezTo>
                  <a:lnTo>
                    <a:pt x="277126" y="1234478"/>
                  </a:lnTo>
                  <a:cubicBezTo>
                    <a:pt x="279136" y="1245546"/>
                    <a:pt x="285289" y="1252881"/>
                    <a:pt x="297605" y="1252881"/>
                  </a:cubicBezTo>
                  <a:lnTo>
                    <a:pt x="455377" y="1252881"/>
                  </a:lnTo>
                  <a:cubicBezTo>
                    <a:pt x="467617" y="1252881"/>
                    <a:pt x="473780" y="1245537"/>
                    <a:pt x="475856" y="1234478"/>
                  </a:cubicBezTo>
                  <a:lnTo>
                    <a:pt x="752443" y="18402"/>
                  </a:lnTo>
                  <a:cubicBezTo>
                    <a:pt x="754510" y="7344"/>
                    <a:pt x="750357" y="0"/>
                    <a:pt x="73403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3" name="グラフィックス 460">
              <a:extLst>
                <a:ext uri="{FF2B5EF4-FFF2-40B4-BE49-F238E27FC236}">
                  <a16:creationId xmlns:a16="http://schemas.microsoft.com/office/drawing/2014/main" id="{C388C827-F459-4996-81DD-03CBE02A988D}"/>
                </a:ext>
              </a:extLst>
            </p:cNvPr>
            <p:cNvSpPr/>
            <p:nvPr/>
          </p:nvSpPr>
          <p:spPr>
            <a:xfrm>
              <a:off x="5503157" y="6320770"/>
              <a:ext cx="715079" cy="1252880"/>
            </a:xfrm>
            <a:custGeom>
              <a:avLst/>
              <a:gdLst>
                <a:gd name="connsiteX0" fmla="*/ 680276 w 715079"/>
                <a:gd name="connsiteY0" fmla="*/ 200816 h 1252880"/>
                <a:gd name="connsiteX1" fmla="*/ 342176 w 715079"/>
                <a:gd name="connsiteY1" fmla="*/ 0 h 1252880"/>
                <a:gd name="connsiteX2" fmla="*/ 20479 w 715079"/>
                <a:gd name="connsiteY2" fmla="*/ 0 h 1252880"/>
                <a:gd name="connsiteX3" fmla="*/ 0 w 715079"/>
                <a:gd name="connsiteY3" fmla="*/ 18402 h 1252880"/>
                <a:gd name="connsiteX4" fmla="*/ 0 w 715079"/>
                <a:gd name="connsiteY4" fmla="*/ 1234478 h 1252880"/>
                <a:gd name="connsiteX5" fmla="*/ 20479 w 715079"/>
                <a:gd name="connsiteY5" fmla="*/ 1252881 h 1252880"/>
                <a:gd name="connsiteX6" fmla="*/ 342176 w 715079"/>
                <a:gd name="connsiteY6" fmla="*/ 1252881 h 1252880"/>
                <a:gd name="connsiteX7" fmla="*/ 680276 w 715079"/>
                <a:gd name="connsiteY7" fmla="*/ 1052075 h 1252880"/>
                <a:gd name="connsiteX8" fmla="*/ 715080 w 715079"/>
                <a:gd name="connsiteY8" fmla="*/ 626402 h 1252880"/>
                <a:gd name="connsiteX9" fmla="*/ 680276 w 715079"/>
                <a:gd name="connsiteY9" fmla="*/ 200816 h 1252880"/>
                <a:gd name="connsiteX10" fmla="*/ 467144 w 715079"/>
                <a:gd name="connsiteY10" fmla="*/ 983885 h 1252880"/>
                <a:gd name="connsiteX11" fmla="*/ 319611 w 715079"/>
                <a:gd name="connsiteY11" fmla="*/ 1074201 h 1252880"/>
                <a:gd name="connsiteX12" fmla="*/ 231524 w 715079"/>
                <a:gd name="connsiteY12" fmla="*/ 1074201 h 1252880"/>
                <a:gd name="connsiteX13" fmla="*/ 219285 w 715079"/>
                <a:gd name="connsiteY13" fmla="*/ 1063142 h 1252880"/>
                <a:gd name="connsiteX14" fmla="*/ 219285 w 715079"/>
                <a:gd name="connsiteY14" fmla="*/ 189757 h 1252880"/>
                <a:gd name="connsiteX15" fmla="*/ 231524 w 715079"/>
                <a:gd name="connsiteY15" fmla="*/ 178699 h 1252880"/>
                <a:gd name="connsiteX16" fmla="*/ 319611 w 715079"/>
                <a:gd name="connsiteY16" fmla="*/ 178699 h 1252880"/>
                <a:gd name="connsiteX17" fmla="*/ 467144 w 715079"/>
                <a:gd name="connsiteY17" fmla="*/ 269015 h 1252880"/>
                <a:gd name="connsiteX18" fmla="*/ 491776 w 715079"/>
                <a:gd name="connsiteY18" fmla="*/ 626412 h 1252880"/>
                <a:gd name="connsiteX19" fmla="*/ 467144 w 715079"/>
                <a:gd name="connsiteY19" fmla="*/ 983885 h 12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079" h="1252880">
                  <a:moveTo>
                    <a:pt x="680276" y="200816"/>
                  </a:moveTo>
                  <a:cubicBezTo>
                    <a:pt x="631069" y="66351"/>
                    <a:pt x="524513" y="0"/>
                    <a:pt x="342176" y="0"/>
                  </a:cubicBezTo>
                  <a:lnTo>
                    <a:pt x="20479" y="0"/>
                  </a:lnTo>
                  <a:cubicBezTo>
                    <a:pt x="8239" y="0"/>
                    <a:pt x="0" y="7353"/>
                    <a:pt x="0" y="18402"/>
                  </a:cubicBezTo>
                  <a:lnTo>
                    <a:pt x="0" y="1234478"/>
                  </a:lnTo>
                  <a:cubicBezTo>
                    <a:pt x="0" y="1245546"/>
                    <a:pt x="8239" y="1252881"/>
                    <a:pt x="20479" y="1252881"/>
                  </a:cubicBezTo>
                  <a:lnTo>
                    <a:pt x="342176" y="1252881"/>
                  </a:lnTo>
                  <a:cubicBezTo>
                    <a:pt x="524513" y="1252881"/>
                    <a:pt x="631069" y="1186539"/>
                    <a:pt x="680276" y="1052075"/>
                  </a:cubicBezTo>
                  <a:cubicBezTo>
                    <a:pt x="704840" y="983875"/>
                    <a:pt x="715080" y="899131"/>
                    <a:pt x="715080" y="626402"/>
                  </a:cubicBezTo>
                  <a:cubicBezTo>
                    <a:pt x="715080" y="353759"/>
                    <a:pt x="704840" y="269015"/>
                    <a:pt x="680276" y="200816"/>
                  </a:cubicBezTo>
                  <a:close/>
                  <a:moveTo>
                    <a:pt x="467144" y="983885"/>
                  </a:moveTo>
                  <a:cubicBezTo>
                    <a:pt x="442589" y="1046521"/>
                    <a:pt x="397535" y="1074201"/>
                    <a:pt x="319611" y="1074201"/>
                  </a:cubicBezTo>
                  <a:lnTo>
                    <a:pt x="231524" y="1074201"/>
                  </a:lnTo>
                  <a:cubicBezTo>
                    <a:pt x="223361" y="1074201"/>
                    <a:pt x="219285" y="1070486"/>
                    <a:pt x="219285" y="1063142"/>
                  </a:cubicBezTo>
                  <a:lnTo>
                    <a:pt x="219285" y="189757"/>
                  </a:lnTo>
                  <a:cubicBezTo>
                    <a:pt x="219285" y="182404"/>
                    <a:pt x="223361" y="178699"/>
                    <a:pt x="231524" y="178699"/>
                  </a:cubicBezTo>
                  <a:lnTo>
                    <a:pt x="319611" y="178699"/>
                  </a:lnTo>
                  <a:cubicBezTo>
                    <a:pt x="397535" y="178699"/>
                    <a:pt x="442579" y="206378"/>
                    <a:pt x="467144" y="269015"/>
                  </a:cubicBezTo>
                  <a:cubicBezTo>
                    <a:pt x="483546" y="315020"/>
                    <a:pt x="491776" y="375876"/>
                    <a:pt x="491776" y="626412"/>
                  </a:cubicBezTo>
                  <a:cubicBezTo>
                    <a:pt x="491776" y="877015"/>
                    <a:pt x="483546" y="937803"/>
                    <a:pt x="467144" y="983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4" name="グラフィックス 460">
              <a:extLst>
                <a:ext uri="{FF2B5EF4-FFF2-40B4-BE49-F238E27FC236}">
                  <a16:creationId xmlns:a16="http://schemas.microsoft.com/office/drawing/2014/main" id="{6B258E6F-61B2-48F6-84C2-3B9DB3957067}"/>
                </a:ext>
              </a:extLst>
            </p:cNvPr>
            <p:cNvSpPr/>
            <p:nvPr/>
          </p:nvSpPr>
          <p:spPr>
            <a:xfrm>
              <a:off x="1341437" y="3017691"/>
              <a:ext cx="4661525" cy="4656448"/>
            </a:xfrm>
            <a:custGeom>
              <a:avLst/>
              <a:gdLst>
                <a:gd name="connsiteX0" fmla="*/ 789604 w 4661525"/>
                <a:gd name="connsiteY0" fmla="*/ 3636207 h 4656448"/>
                <a:gd name="connsiteX1" fmla="*/ 310725 w 4661525"/>
                <a:gd name="connsiteY1" fmla="*/ 2333454 h 4656448"/>
                <a:gd name="connsiteX2" fmla="*/ 335956 w 4661525"/>
                <a:gd name="connsiteY2" fmla="*/ 2014271 h 4656448"/>
                <a:gd name="connsiteX3" fmla="*/ 1025300 w 4661525"/>
                <a:gd name="connsiteY3" fmla="*/ 789584 h 4656448"/>
                <a:gd name="connsiteX4" fmla="*/ 2328063 w 4661525"/>
                <a:gd name="connsiteY4" fmla="*/ 310706 h 4656448"/>
                <a:gd name="connsiteX5" fmla="*/ 2647245 w 4661525"/>
                <a:gd name="connsiteY5" fmla="*/ 335937 h 4656448"/>
                <a:gd name="connsiteX6" fmla="*/ 3871932 w 4661525"/>
                <a:gd name="connsiteY6" fmla="*/ 1025281 h 4656448"/>
                <a:gd name="connsiteX7" fmla="*/ 4350801 w 4661525"/>
                <a:gd name="connsiteY7" fmla="*/ 2328043 h 4656448"/>
                <a:gd name="connsiteX8" fmla="*/ 4325579 w 4661525"/>
                <a:gd name="connsiteY8" fmla="*/ 2647226 h 4656448"/>
                <a:gd name="connsiteX9" fmla="*/ 4265990 w 4661525"/>
                <a:gd name="connsiteY9" fmla="*/ 2902658 h 4656448"/>
                <a:gd name="connsiteX10" fmla="*/ 4589993 w 4661525"/>
                <a:gd name="connsiteY10" fmla="*/ 2902658 h 4656448"/>
                <a:gd name="connsiteX11" fmla="*/ 4632360 w 4661525"/>
                <a:gd name="connsiteY11" fmla="*/ 2695908 h 4656448"/>
                <a:gd name="connsiteX12" fmla="*/ 4661526 w 4661525"/>
                <a:gd name="connsiteY12" fmla="*/ 2328053 h 4656448"/>
                <a:gd name="connsiteX13" fmla="*/ 4109114 w 4661525"/>
                <a:gd name="connsiteY13" fmla="*/ 824551 h 4656448"/>
                <a:gd name="connsiteX14" fmla="*/ 2695927 w 4661525"/>
                <a:gd name="connsiteY14" fmla="*/ 29089 h 4656448"/>
                <a:gd name="connsiteX15" fmla="*/ 2328072 w 4661525"/>
                <a:gd name="connsiteY15" fmla="*/ 0 h 4656448"/>
                <a:gd name="connsiteX16" fmla="*/ 824570 w 4661525"/>
                <a:gd name="connsiteY16" fmla="*/ 552431 h 4656448"/>
                <a:gd name="connsiteX17" fmla="*/ 29185 w 4661525"/>
                <a:gd name="connsiteY17" fmla="*/ 1965608 h 4656448"/>
                <a:gd name="connsiteX18" fmla="*/ 0 w 4661525"/>
                <a:gd name="connsiteY18" fmla="*/ 2333454 h 4656448"/>
                <a:gd name="connsiteX19" fmla="*/ 552431 w 4661525"/>
                <a:gd name="connsiteY19" fmla="*/ 3836946 h 4656448"/>
                <a:gd name="connsiteX20" fmla="*/ 1965608 w 4661525"/>
                <a:gd name="connsiteY20" fmla="*/ 4632332 h 4656448"/>
                <a:gd name="connsiteX21" fmla="*/ 2205752 w 4661525"/>
                <a:gd name="connsiteY21" fmla="*/ 4656449 h 4656448"/>
                <a:gd name="connsiteX22" fmla="*/ 2205752 w 4661525"/>
                <a:gd name="connsiteY22" fmla="*/ 4345724 h 4656448"/>
                <a:gd name="connsiteX23" fmla="*/ 2014290 w 4661525"/>
                <a:gd name="connsiteY23" fmla="*/ 4325541 h 4656448"/>
                <a:gd name="connsiteX24" fmla="*/ 789604 w 4661525"/>
                <a:gd name="connsiteY24" fmla="*/ 3636207 h 46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1525" h="4656448">
                  <a:moveTo>
                    <a:pt x="789604" y="3636207"/>
                  </a:moveTo>
                  <a:cubicBezTo>
                    <a:pt x="487861" y="3279629"/>
                    <a:pt x="310725" y="2821086"/>
                    <a:pt x="310725" y="2333454"/>
                  </a:cubicBezTo>
                  <a:cubicBezTo>
                    <a:pt x="310725" y="2228221"/>
                    <a:pt x="318964" y="2121656"/>
                    <a:pt x="335956" y="2014271"/>
                  </a:cubicBezTo>
                  <a:cubicBezTo>
                    <a:pt x="415061" y="1516466"/>
                    <a:pt x="668712" y="1091536"/>
                    <a:pt x="1025300" y="789584"/>
                  </a:cubicBezTo>
                  <a:cubicBezTo>
                    <a:pt x="1381877" y="487775"/>
                    <a:pt x="1840430" y="310706"/>
                    <a:pt x="2328063" y="310706"/>
                  </a:cubicBezTo>
                  <a:cubicBezTo>
                    <a:pt x="2433285" y="310706"/>
                    <a:pt x="2539861" y="318945"/>
                    <a:pt x="2647245" y="335937"/>
                  </a:cubicBezTo>
                  <a:cubicBezTo>
                    <a:pt x="3145050" y="415042"/>
                    <a:pt x="3569970" y="668626"/>
                    <a:pt x="3871932" y="1025281"/>
                  </a:cubicBezTo>
                  <a:cubicBezTo>
                    <a:pt x="4173741" y="1381859"/>
                    <a:pt x="4350801" y="1840411"/>
                    <a:pt x="4350801" y="2328043"/>
                  </a:cubicBezTo>
                  <a:cubicBezTo>
                    <a:pt x="4350801" y="2433266"/>
                    <a:pt x="4342562" y="2539841"/>
                    <a:pt x="4325579" y="2647226"/>
                  </a:cubicBezTo>
                  <a:cubicBezTo>
                    <a:pt x="4311625" y="2735009"/>
                    <a:pt x="4290403" y="2819686"/>
                    <a:pt x="4265990" y="2902658"/>
                  </a:cubicBezTo>
                  <a:lnTo>
                    <a:pt x="4589993" y="2902658"/>
                  </a:lnTo>
                  <a:cubicBezTo>
                    <a:pt x="4606986" y="2835050"/>
                    <a:pt x="4621235" y="2766108"/>
                    <a:pt x="4632360" y="2695908"/>
                  </a:cubicBezTo>
                  <a:cubicBezTo>
                    <a:pt x="4652029" y="2572426"/>
                    <a:pt x="4661526" y="2449449"/>
                    <a:pt x="4661526" y="2328053"/>
                  </a:cubicBezTo>
                  <a:cubicBezTo>
                    <a:pt x="4661526" y="1764725"/>
                    <a:pt x="4456853" y="1235383"/>
                    <a:pt x="4109114" y="824551"/>
                  </a:cubicBezTo>
                  <a:cubicBezTo>
                    <a:pt x="3761508" y="413576"/>
                    <a:pt x="3269199" y="119996"/>
                    <a:pt x="2695927" y="29089"/>
                  </a:cubicBezTo>
                  <a:cubicBezTo>
                    <a:pt x="2572445" y="9506"/>
                    <a:pt x="2449478" y="0"/>
                    <a:pt x="2328072" y="0"/>
                  </a:cubicBezTo>
                  <a:cubicBezTo>
                    <a:pt x="1764744" y="0"/>
                    <a:pt x="1235469" y="204673"/>
                    <a:pt x="824570" y="552431"/>
                  </a:cubicBezTo>
                  <a:cubicBezTo>
                    <a:pt x="413595" y="900036"/>
                    <a:pt x="120015" y="1392346"/>
                    <a:pt x="29185" y="1965608"/>
                  </a:cubicBezTo>
                  <a:cubicBezTo>
                    <a:pt x="9496" y="2089071"/>
                    <a:pt x="0" y="2212038"/>
                    <a:pt x="0" y="2333454"/>
                  </a:cubicBezTo>
                  <a:cubicBezTo>
                    <a:pt x="0" y="2896781"/>
                    <a:pt x="204673" y="3426047"/>
                    <a:pt x="552431" y="3836946"/>
                  </a:cubicBezTo>
                  <a:cubicBezTo>
                    <a:pt x="900027" y="4247922"/>
                    <a:pt x="1392336" y="4541501"/>
                    <a:pt x="1965608" y="4632332"/>
                  </a:cubicBezTo>
                  <a:cubicBezTo>
                    <a:pt x="2046056" y="4645171"/>
                    <a:pt x="2126056" y="4652067"/>
                    <a:pt x="2205752" y="4656449"/>
                  </a:cubicBezTo>
                  <a:lnTo>
                    <a:pt x="2205752" y="4345724"/>
                  </a:lnTo>
                  <a:cubicBezTo>
                    <a:pt x="2142230" y="4341724"/>
                    <a:pt x="2078479" y="4335713"/>
                    <a:pt x="2014290" y="4325541"/>
                  </a:cubicBezTo>
                  <a:cubicBezTo>
                    <a:pt x="1516494" y="4246445"/>
                    <a:pt x="1091565" y="3992794"/>
                    <a:pt x="789604" y="3636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445" name="Picture 25">
            <a:extLst>
              <a:ext uri="{FF2B5EF4-FFF2-40B4-BE49-F238E27FC236}">
                <a16:creationId xmlns:a16="http://schemas.microsoft.com/office/drawing/2014/main" id="{51165E17-F50A-4DB4-BA4A-DBC5FEF9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959" y="5081932"/>
            <a:ext cx="432400" cy="5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7" name="グループ化 446">
            <a:extLst>
              <a:ext uri="{FF2B5EF4-FFF2-40B4-BE49-F238E27FC236}">
                <a16:creationId xmlns:a16="http://schemas.microsoft.com/office/drawing/2014/main" id="{680C28E2-CA3C-4169-99BE-CA667E3F67A9}"/>
              </a:ext>
            </a:extLst>
          </p:cNvPr>
          <p:cNvGrpSpPr/>
          <p:nvPr/>
        </p:nvGrpSpPr>
        <p:grpSpPr>
          <a:xfrm>
            <a:off x="11335455" y="-2241"/>
            <a:ext cx="2384748" cy="2463882"/>
            <a:chOff x="3762164" y="-2241"/>
            <a:chExt cx="2384748" cy="2463882"/>
          </a:xfrm>
        </p:grpSpPr>
        <p:sp>
          <p:nvSpPr>
            <p:cNvPr id="448" name="平行四辺形 447">
              <a:extLst>
                <a:ext uri="{FF2B5EF4-FFF2-40B4-BE49-F238E27FC236}">
                  <a16:creationId xmlns:a16="http://schemas.microsoft.com/office/drawing/2014/main" id="{45245D32-56BA-4DDA-9EAA-DF3AADABD809}"/>
                </a:ext>
              </a:extLst>
            </p:cNvPr>
            <p:cNvSpPr/>
            <p:nvPr/>
          </p:nvSpPr>
          <p:spPr>
            <a:xfrm>
              <a:off x="3762164" y="-2241"/>
              <a:ext cx="2379111" cy="2463882"/>
            </a:xfrm>
            <a:prstGeom prst="parallelogram">
              <a:avLst>
                <a:gd name="adj" fmla="val 4992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平行四辺形 448">
              <a:extLst>
                <a:ext uri="{FF2B5EF4-FFF2-40B4-BE49-F238E27FC236}">
                  <a16:creationId xmlns:a16="http://schemas.microsoft.com/office/drawing/2014/main" id="{0B8C0C1D-99D3-463B-9C4C-1A39B049A2A6}"/>
                </a:ext>
              </a:extLst>
            </p:cNvPr>
            <p:cNvSpPr/>
            <p:nvPr/>
          </p:nvSpPr>
          <p:spPr>
            <a:xfrm flipH="1">
              <a:off x="3767801" y="-2241"/>
              <a:ext cx="2379111" cy="2463882"/>
            </a:xfrm>
            <a:prstGeom prst="parallelogram">
              <a:avLst>
                <a:gd name="adj" fmla="val 49922"/>
              </a:avLst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7000">
                  <a:srgbClr val="0070C0">
                    <a:alpha val="85000"/>
                  </a:srgbClr>
                </a:gs>
                <a:gs pos="34000">
                  <a:srgbClr val="00B0F0">
                    <a:alpha val="70000"/>
                  </a:srgbClr>
                </a:gs>
                <a:gs pos="100000">
                  <a:srgbClr val="00206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0" name="図 449">
            <a:extLst>
              <a:ext uri="{FF2B5EF4-FFF2-40B4-BE49-F238E27FC236}">
                <a16:creationId xmlns:a16="http://schemas.microsoft.com/office/drawing/2014/main" id="{0B605829-89D0-4E14-80D2-B5D9D9E17DF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3" y="4828493"/>
            <a:ext cx="1877956" cy="3289952"/>
          </a:xfrm>
          <a:prstGeom prst="rect">
            <a:avLst/>
          </a:prstGeom>
          <a:effectLst/>
        </p:spPr>
      </p:pic>
      <p:grpSp>
        <p:nvGrpSpPr>
          <p:cNvPr id="469" name="Group 304">
            <a:extLst>
              <a:ext uri="{FF2B5EF4-FFF2-40B4-BE49-F238E27FC236}">
                <a16:creationId xmlns:a16="http://schemas.microsoft.com/office/drawing/2014/main" id="{5B91CEE3-5FED-4614-BAC0-87DF7717C9FB}"/>
              </a:ext>
            </a:extLst>
          </p:cNvPr>
          <p:cNvGrpSpPr>
            <a:grpSpLocks/>
          </p:cNvGrpSpPr>
          <p:nvPr/>
        </p:nvGrpSpPr>
        <p:grpSpPr bwMode="auto">
          <a:xfrm>
            <a:off x="10980326" y="7480618"/>
            <a:ext cx="3593009" cy="472695"/>
            <a:chOff x="2151" y="1680"/>
            <a:chExt cx="7578" cy="1002"/>
          </a:xfrm>
        </p:grpSpPr>
        <p:sp>
          <p:nvSpPr>
            <p:cNvPr id="470" name="テキスト ボックス 10">
              <a:extLst>
                <a:ext uri="{FF2B5EF4-FFF2-40B4-BE49-F238E27FC236}">
                  <a16:creationId xmlns:a16="http://schemas.microsoft.com/office/drawing/2014/main" id="{C4E358B8-4DBE-4A2B-AE3F-CD442D6F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" y="1947"/>
              <a:ext cx="1027" cy="125"/>
            </a:xfrm>
            <a:custGeom>
              <a:avLst/>
              <a:gdLst>
                <a:gd name="T0" fmla="*/ 3146793 w 7209130"/>
                <a:gd name="T1" fmla="*/ 667284 h 874167"/>
                <a:gd name="T2" fmla="*/ 3002687 w 7209130"/>
                <a:gd name="T3" fmla="*/ 685936 h 874167"/>
                <a:gd name="T4" fmla="*/ 7209130 w 7209130"/>
                <a:gd name="T5" fmla="*/ 372161 h 874167"/>
                <a:gd name="T6" fmla="*/ 6452921 w 7209130"/>
                <a:gd name="T7" fmla="*/ 528524 h 874167"/>
                <a:gd name="T8" fmla="*/ 3500209 w 7209130"/>
                <a:gd name="T9" fmla="*/ 296380 h 874167"/>
                <a:gd name="T10" fmla="*/ 3288411 w 7209130"/>
                <a:gd name="T11" fmla="*/ 515151 h 874167"/>
                <a:gd name="T12" fmla="*/ 2879446 w 7209130"/>
                <a:gd name="T13" fmla="*/ 352044 h 874167"/>
                <a:gd name="T14" fmla="*/ 5279746 w 7209130"/>
                <a:gd name="T15" fmla="*/ 193853 h 874167"/>
                <a:gd name="T16" fmla="*/ 4781398 w 7209130"/>
                <a:gd name="T17" fmla="*/ 829361 h 874167"/>
                <a:gd name="T18" fmla="*/ 5046231 w 7209130"/>
                <a:gd name="T19" fmla="*/ 513665 h 874167"/>
                <a:gd name="T20" fmla="*/ 363246 w 7209130"/>
                <a:gd name="T21" fmla="*/ 226772 h 874167"/>
                <a:gd name="T22" fmla="*/ 136246 w 7209130"/>
                <a:gd name="T23" fmla="*/ 813816 h 874167"/>
                <a:gd name="T24" fmla="*/ 191110 w 7209130"/>
                <a:gd name="T25" fmla="*/ 179223 h 874167"/>
                <a:gd name="T26" fmla="*/ 862279 w 7209130"/>
                <a:gd name="T27" fmla="*/ 742493 h 874167"/>
                <a:gd name="T28" fmla="*/ 496519 w 7209130"/>
                <a:gd name="T29" fmla="*/ 234087 h 874167"/>
                <a:gd name="T30" fmla="*/ 2624671 w 7209130"/>
                <a:gd name="T31" fmla="*/ 193396 h 874167"/>
                <a:gd name="T32" fmla="*/ 2023224 w 7209130"/>
                <a:gd name="T33" fmla="*/ 798500 h 874167"/>
                <a:gd name="T34" fmla="*/ 2434133 w 7209130"/>
                <a:gd name="T35" fmla="*/ 271577 h 874167"/>
                <a:gd name="T36" fmla="*/ 2510028 w 7209130"/>
                <a:gd name="T37" fmla="*/ 123444 h 874167"/>
                <a:gd name="T38" fmla="*/ 4902099 w 7209130"/>
                <a:gd name="T39" fmla="*/ 348387 h 874167"/>
                <a:gd name="T40" fmla="*/ 1527048 w 7209130"/>
                <a:gd name="T41" fmla="*/ 98756 h 874167"/>
                <a:gd name="T42" fmla="*/ 1541450 w 7209130"/>
                <a:gd name="T43" fmla="*/ 330556 h 874167"/>
                <a:gd name="T44" fmla="*/ 1742846 w 7209130"/>
                <a:gd name="T45" fmla="*/ 739750 h 874167"/>
                <a:gd name="T46" fmla="*/ 1361542 w 7209130"/>
                <a:gd name="T47" fmla="*/ 581559 h 874167"/>
                <a:gd name="T48" fmla="*/ 948233 w 7209130"/>
                <a:gd name="T49" fmla="*/ 741579 h 874167"/>
                <a:gd name="T50" fmla="*/ 1029614 w 7209130"/>
                <a:gd name="T51" fmla="*/ 237744 h 874167"/>
                <a:gd name="T52" fmla="*/ 779069 w 7209130"/>
                <a:gd name="T53" fmla="*/ 53036 h 874167"/>
                <a:gd name="T54" fmla="*/ 779069 w 7209130"/>
                <a:gd name="T55" fmla="*/ 175565 h 874167"/>
                <a:gd name="T56" fmla="*/ 779069 w 7209130"/>
                <a:gd name="T57" fmla="*/ 53036 h 874167"/>
                <a:gd name="T58" fmla="*/ 5947258 w 7209130"/>
                <a:gd name="T59" fmla="*/ 110643 h 874167"/>
                <a:gd name="T60" fmla="*/ 6140196 w 7209130"/>
                <a:gd name="T61" fmla="*/ 180137 h 874167"/>
                <a:gd name="T62" fmla="*/ 6182830 w 7209130"/>
                <a:gd name="T63" fmla="*/ 390564 h 874167"/>
                <a:gd name="T64" fmla="*/ 6129223 w 7209130"/>
                <a:gd name="T65" fmla="*/ 712318 h 874167"/>
                <a:gd name="T66" fmla="*/ 5735117 w 7209130"/>
                <a:gd name="T67" fmla="*/ 874167 h 874167"/>
                <a:gd name="T68" fmla="*/ 5909767 w 7209130"/>
                <a:gd name="T69" fmla="*/ 569672 h 874167"/>
                <a:gd name="T70" fmla="*/ 5923369 w 7209130"/>
                <a:gd name="T71" fmla="*/ 424282 h 874167"/>
                <a:gd name="T72" fmla="*/ 5837529 w 7209130"/>
                <a:gd name="T73" fmla="*/ 311811 h 874167"/>
                <a:gd name="T74" fmla="*/ 5535778 w 7209130"/>
                <a:gd name="T75" fmla="*/ 437084 h 874167"/>
                <a:gd name="T76" fmla="*/ 4466844 w 7209130"/>
                <a:gd name="T77" fmla="*/ 147219 h 874167"/>
                <a:gd name="T78" fmla="*/ 4195267 w 7209130"/>
                <a:gd name="T79" fmla="*/ 360274 h 874167"/>
                <a:gd name="T80" fmla="*/ 4198925 w 7209130"/>
                <a:gd name="T81" fmla="*/ 861365 h 874167"/>
                <a:gd name="T82" fmla="*/ 3865135 w 7209130"/>
                <a:gd name="T83" fmla="*/ 558021 h 874167"/>
                <a:gd name="T84" fmla="*/ 3925316 w 7209130"/>
                <a:gd name="T85" fmla="*/ 373177 h 874167"/>
                <a:gd name="T86" fmla="*/ 6191059 w 7209130"/>
                <a:gd name="T87" fmla="*/ 78867 h 874167"/>
                <a:gd name="T88" fmla="*/ 6076189 w 7209130"/>
                <a:gd name="T89" fmla="*/ 64008 h 874167"/>
                <a:gd name="T90" fmla="*/ 876910 w 7209130"/>
                <a:gd name="T91" fmla="*/ 114300 h 874167"/>
                <a:gd name="T92" fmla="*/ 681228 w 7209130"/>
                <a:gd name="T93" fmla="*/ 114300 h 874167"/>
                <a:gd name="T94" fmla="*/ 6329820 w 7209130"/>
                <a:gd name="T95" fmla="*/ 59551 h 874167"/>
                <a:gd name="T96" fmla="*/ 6216091 w 7209130"/>
                <a:gd name="T97" fmla="*/ 45720 h 87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09130" h="874167">
                  <a:moveTo>
                    <a:pt x="3088843" y="415138"/>
                  </a:moveTo>
                  <a:lnTo>
                    <a:pt x="3230575" y="434340"/>
                  </a:lnTo>
                  <a:cubicBezTo>
                    <a:pt x="3228746" y="442722"/>
                    <a:pt x="3221431" y="447904"/>
                    <a:pt x="3208630" y="449885"/>
                  </a:cubicBezTo>
                  <a:cubicBezTo>
                    <a:pt x="3198590" y="526466"/>
                    <a:pt x="3177978" y="598932"/>
                    <a:pt x="3146793" y="667284"/>
                  </a:cubicBezTo>
                  <a:cubicBezTo>
                    <a:pt x="3115608" y="735635"/>
                    <a:pt x="3065507" y="798500"/>
                    <a:pt x="2996489" y="855879"/>
                  </a:cubicBezTo>
                  <a:cubicBezTo>
                    <a:pt x="2983306" y="845535"/>
                    <a:pt x="2966923" y="833533"/>
                    <a:pt x="2947340" y="819874"/>
                  </a:cubicBezTo>
                  <a:cubicBezTo>
                    <a:pt x="2927756" y="806215"/>
                    <a:pt x="2910002" y="795357"/>
                    <a:pt x="2894076" y="787299"/>
                  </a:cubicBezTo>
                  <a:cubicBezTo>
                    <a:pt x="2939677" y="754358"/>
                    <a:pt x="2975881" y="720570"/>
                    <a:pt x="3002687" y="685936"/>
                  </a:cubicBezTo>
                  <a:cubicBezTo>
                    <a:pt x="3029492" y="651302"/>
                    <a:pt x="3049440" y="612298"/>
                    <a:pt x="3062529" y="568927"/>
                  </a:cubicBezTo>
                  <a:cubicBezTo>
                    <a:pt x="3075619" y="525555"/>
                    <a:pt x="3084390" y="474292"/>
                    <a:pt x="3088843" y="415138"/>
                  </a:cubicBezTo>
                  <a:close/>
                  <a:moveTo>
                    <a:pt x="6445606" y="372161"/>
                  </a:moveTo>
                  <a:lnTo>
                    <a:pt x="7209130" y="372161"/>
                  </a:lnTo>
                  <a:lnTo>
                    <a:pt x="7209130" y="511150"/>
                  </a:lnTo>
                  <a:lnTo>
                    <a:pt x="6485839" y="511150"/>
                  </a:lnTo>
                  <a:cubicBezTo>
                    <a:pt x="6482525" y="515760"/>
                    <a:pt x="6477953" y="519570"/>
                    <a:pt x="6472123" y="522580"/>
                  </a:cubicBezTo>
                  <a:cubicBezTo>
                    <a:pt x="6466294" y="525590"/>
                    <a:pt x="6459893" y="527571"/>
                    <a:pt x="6452921" y="528524"/>
                  </a:cubicBezTo>
                  <a:lnTo>
                    <a:pt x="6445606" y="372161"/>
                  </a:lnTo>
                  <a:close/>
                  <a:moveTo>
                    <a:pt x="3411626" y="239573"/>
                  </a:moveTo>
                  <a:lnTo>
                    <a:pt x="3506724" y="288951"/>
                  </a:lnTo>
                  <a:cubicBezTo>
                    <a:pt x="3505295" y="291713"/>
                    <a:pt x="3503123" y="294190"/>
                    <a:pt x="3500209" y="296380"/>
                  </a:cubicBezTo>
                  <a:cubicBezTo>
                    <a:pt x="3497294" y="298571"/>
                    <a:pt x="3493980" y="300362"/>
                    <a:pt x="3490265" y="301752"/>
                  </a:cubicBezTo>
                  <a:cubicBezTo>
                    <a:pt x="3469615" y="348520"/>
                    <a:pt x="3446221" y="393288"/>
                    <a:pt x="3420085" y="436055"/>
                  </a:cubicBezTo>
                  <a:cubicBezTo>
                    <a:pt x="3393948" y="478822"/>
                    <a:pt x="3365525" y="516046"/>
                    <a:pt x="3334817" y="547726"/>
                  </a:cubicBezTo>
                  <a:cubicBezTo>
                    <a:pt x="3322548" y="538068"/>
                    <a:pt x="3307080" y="527209"/>
                    <a:pt x="3288411" y="515151"/>
                  </a:cubicBezTo>
                  <a:cubicBezTo>
                    <a:pt x="3269742" y="503092"/>
                    <a:pt x="3252902" y="492919"/>
                    <a:pt x="3237891" y="484632"/>
                  </a:cubicBezTo>
                  <a:cubicBezTo>
                    <a:pt x="3258388" y="466706"/>
                    <a:pt x="3277286" y="445866"/>
                    <a:pt x="3294583" y="422110"/>
                  </a:cubicBezTo>
                  <a:cubicBezTo>
                    <a:pt x="3311881" y="398355"/>
                    <a:pt x="3325292" y="375000"/>
                    <a:pt x="3334817" y="352044"/>
                  </a:cubicBezTo>
                  <a:lnTo>
                    <a:pt x="2879446" y="352044"/>
                  </a:lnTo>
                  <a:lnTo>
                    <a:pt x="2879446" y="246888"/>
                  </a:lnTo>
                  <a:lnTo>
                    <a:pt x="3399739" y="246888"/>
                  </a:lnTo>
                  <a:lnTo>
                    <a:pt x="3411626" y="239573"/>
                  </a:lnTo>
                  <a:close/>
                  <a:moveTo>
                    <a:pt x="5279746" y="193853"/>
                  </a:moveTo>
                  <a:cubicBezTo>
                    <a:pt x="5300625" y="210255"/>
                    <a:pt x="5322418" y="225229"/>
                    <a:pt x="5345126" y="238773"/>
                  </a:cubicBezTo>
                  <a:cubicBezTo>
                    <a:pt x="5367833" y="252318"/>
                    <a:pt x="5389626" y="264776"/>
                    <a:pt x="5410505" y="276149"/>
                  </a:cubicBezTo>
                  <a:cubicBezTo>
                    <a:pt x="5353374" y="401212"/>
                    <a:pt x="5271725" y="510902"/>
                    <a:pt x="5165560" y="605219"/>
                  </a:cubicBezTo>
                  <a:cubicBezTo>
                    <a:pt x="5059395" y="699535"/>
                    <a:pt x="4931340" y="774250"/>
                    <a:pt x="4781398" y="829361"/>
                  </a:cubicBezTo>
                  <a:cubicBezTo>
                    <a:pt x="4780446" y="834505"/>
                    <a:pt x="4778464" y="839305"/>
                    <a:pt x="4775454" y="843763"/>
                  </a:cubicBezTo>
                  <a:cubicBezTo>
                    <a:pt x="4772444" y="848221"/>
                    <a:pt x="4768634" y="851650"/>
                    <a:pt x="4764024" y="854050"/>
                  </a:cubicBezTo>
                  <a:lnTo>
                    <a:pt x="4665269" y="714147"/>
                  </a:lnTo>
                  <a:cubicBezTo>
                    <a:pt x="4815974" y="668122"/>
                    <a:pt x="4942961" y="601295"/>
                    <a:pt x="5046231" y="513665"/>
                  </a:cubicBezTo>
                  <a:cubicBezTo>
                    <a:pt x="5149501" y="426035"/>
                    <a:pt x="5227339" y="319431"/>
                    <a:pt x="5279746" y="193853"/>
                  </a:cubicBezTo>
                  <a:close/>
                  <a:moveTo>
                    <a:pt x="191110" y="179223"/>
                  </a:moveTo>
                  <a:lnTo>
                    <a:pt x="372161" y="214884"/>
                  </a:lnTo>
                  <a:cubicBezTo>
                    <a:pt x="370789" y="219533"/>
                    <a:pt x="367818" y="223495"/>
                    <a:pt x="363246" y="226772"/>
                  </a:cubicBezTo>
                  <a:cubicBezTo>
                    <a:pt x="358674" y="230048"/>
                    <a:pt x="352501" y="232182"/>
                    <a:pt x="344729" y="233172"/>
                  </a:cubicBezTo>
                  <a:cubicBezTo>
                    <a:pt x="333705" y="304789"/>
                    <a:pt x="318465" y="376033"/>
                    <a:pt x="299009" y="446905"/>
                  </a:cubicBezTo>
                  <a:cubicBezTo>
                    <a:pt x="279552" y="517777"/>
                    <a:pt x="256185" y="584686"/>
                    <a:pt x="228905" y="647633"/>
                  </a:cubicBezTo>
                  <a:cubicBezTo>
                    <a:pt x="201625" y="710580"/>
                    <a:pt x="170739" y="765974"/>
                    <a:pt x="136246" y="813816"/>
                  </a:cubicBezTo>
                  <a:cubicBezTo>
                    <a:pt x="116567" y="799891"/>
                    <a:pt x="94660" y="786594"/>
                    <a:pt x="70523" y="773926"/>
                  </a:cubicBezTo>
                  <a:cubicBezTo>
                    <a:pt x="46387" y="761257"/>
                    <a:pt x="22879" y="750475"/>
                    <a:pt x="0" y="741579"/>
                  </a:cubicBezTo>
                  <a:cubicBezTo>
                    <a:pt x="50883" y="674770"/>
                    <a:pt x="92450" y="593046"/>
                    <a:pt x="124701" y="496405"/>
                  </a:cubicBezTo>
                  <a:cubicBezTo>
                    <a:pt x="156953" y="399765"/>
                    <a:pt x="179089" y="294037"/>
                    <a:pt x="191110" y="179223"/>
                  </a:cubicBezTo>
                  <a:close/>
                  <a:moveTo>
                    <a:pt x="630936" y="170993"/>
                  </a:moveTo>
                  <a:cubicBezTo>
                    <a:pt x="660835" y="228984"/>
                    <a:pt x="690445" y="292123"/>
                    <a:pt x="719768" y="360409"/>
                  </a:cubicBezTo>
                  <a:cubicBezTo>
                    <a:pt x="749091" y="428696"/>
                    <a:pt x="776128" y="496170"/>
                    <a:pt x="800879" y="562831"/>
                  </a:cubicBezTo>
                  <a:cubicBezTo>
                    <a:pt x="825630" y="629491"/>
                    <a:pt x="846097" y="689379"/>
                    <a:pt x="862279" y="742493"/>
                  </a:cubicBezTo>
                  <a:lnTo>
                    <a:pt x="712318" y="807416"/>
                  </a:lnTo>
                  <a:cubicBezTo>
                    <a:pt x="698901" y="759139"/>
                    <a:pt x="680929" y="702277"/>
                    <a:pt x="658402" y="636829"/>
                  </a:cubicBezTo>
                  <a:cubicBezTo>
                    <a:pt x="635875" y="571382"/>
                    <a:pt x="610656" y="503547"/>
                    <a:pt x="582744" y="433324"/>
                  </a:cubicBezTo>
                  <a:cubicBezTo>
                    <a:pt x="554832" y="363102"/>
                    <a:pt x="526090" y="296689"/>
                    <a:pt x="496519" y="234087"/>
                  </a:cubicBezTo>
                  <a:lnTo>
                    <a:pt x="630936" y="170993"/>
                  </a:lnTo>
                  <a:close/>
                  <a:moveTo>
                    <a:pt x="2510028" y="123444"/>
                  </a:moveTo>
                  <a:lnTo>
                    <a:pt x="2633472" y="182880"/>
                  </a:lnTo>
                  <a:cubicBezTo>
                    <a:pt x="2631167" y="186614"/>
                    <a:pt x="2628233" y="190119"/>
                    <a:pt x="2624671" y="193396"/>
                  </a:cubicBezTo>
                  <a:cubicBezTo>
                    <a:pt x="2621109" y="196673"/>
                    <a:pt x="2617031" y="199263"/>
                    <a:pt x="2612441" y="201168"/>
                  </a:cubicBezTo>
                  <a:cubicBezTo>
                    <a:pt x="2570969" y="370256"/>
                    <a:pt x="2507152" y="507340"/>
                    <a:pt x="2420988" y="612420"/>
                  </a:cubicBezTo>
                  <a:cubicBezTo>
                    <a:pt x="2334825" y="717500"/>
                    <a:pt x="2217287" y="799262"/>
                    <a:pt x="2068373" y="857708"/>
                  </a:cubicBezTo>
                  <a:cubicBezTo>
                    <a:pt x="2056924" y="839915"/>
                    <a:pt x="2041874" y="820179"/>
                    <a:pt x="2023224" y="798500"/>
                  </a:cubicBezTo>
                  <a:cubicBezTo>
                    <a:pt x="2004574" y="776821"/>
                    <a:pt x="1987925" y="758457"/>
                    <a:pt x="1973275" y="743408"/>
                  </a:cubicBezTo>
                  <a:cubicBezTo>
                    <a:pt x="2063564" y="712961"/>
                    <a:pt x="2140035" y="673270"/>
                    <a:pt x="2202688" y="624332"/>
                  </a:cubicBezTo>
                  <a:cubicBezTo>
                    <a:pt x="2265341" y="575395"/>
                    <a:pt x="2315600" y="520667"/>
                    <a:pt x="2353462" y="460147"/>
                  </a:cubicBezTo>
                  <a:cubicBezTo>
                    <a:pt x="2391325" y="399627"/>
                    <a:pt x="2418215" y="336771"/>
                    <a:pt x="2434133" y="271577"/>
                  </a:cubicBezTo>
                  <a:lnTo>
                    <a:pt x="1906524" y="271577"/>
                  </a:lnTo>
                  <a:lnTo>
                    <a:pt x="1906524" y="139904"/>
                  </a:lnTo>
                  <a:lnTo>
                    <a:pt x="2485339" y="139904"/>
                  </a:lnTo>
                  <a:lnTo>
                    <a:pt x="2510028" y="123444"/>
                  </a:lnTo>
                  <a:close/>
                  <a:moveTo>
                    <a:pt x="4709160" y="103328"/>
                  </a:moveTo>
                  <a:cubicBezTo>
                    <a:pt x="4755680" y="117215"/>
                    <a:pt x="4803001" y="134932"/>
                    <a:pt x="4851121" y="156477"/>
                  </a:cubicBezTo>
                  <a:cubicBezTo>
                    <a:pt x="4899241" y="178023"/>
                    <a:pt x="4940618" y="199625"/>
                    <a:pt x="4975250" y="221285"/>
                  </a:cubicBezTo>
                  <a:lnTo>
                    <a:pt x="4902099" y="348387"/>
                  </a:lnTo>
                  <a:cubicBezTo>
                    <a:pt x="4868228" y="326346"/>
                    <a:pt x="4827613" y="304134"/>
                    <a:pt x="4780255" y="281750"/>
                  </a:cubicBezTo>
                  <a:cubicBezTo>
                    <a:pt x="4732897" y="259366"/>
                    <a:pt x="4687252" y="240126"/>
                    <a:pt x="4643323" y="224028"/>
                  </a:cubicBezTo>
                  <a:lnTo>
                    <a:pt x="4709160" y="103328"/>
                  </a:lnTo>
                  <a:close/>
                  <a:moveTo>
                    <a:pt x="1527048" y="98756"/>
                  </a:moveTo>
                  <a:lnTo>
                    <a:pt x="1635862" y="157277"/>
                  </a:lnTo>
                  <a:cubicBezTo>
                    <a:pt x="1633976" y="161411"/>
                    <a:pt x="1631347" y="165031"/>
                    <a:pt x="1627975" y="168136"/>
                  </a:cubicBezTo>
                  <a:cubicBezTo>
                    <a:pt x="1624603" y="171241"/>
                    <a:pt x="1620831" y="173717"/>
                    <a:pt x="1616659" y="175565"/>
                  </a:cubicBezTo>
                  <a:cubicBezTo>
                    <a:pt x="1591475" y="233630"/>
                    <a:pt x="1566406" y="285293"/>
                    <a:pt x="1541450" y="330556"/>
                  </a:cubicBezTo>
                  <a:cubicBezTo>
                    <a:pt x="1516494" y="375819"/>
                    <a:pt x="1486396" y="422910"/>
                    <a:pt x="1451153" y="471831"/>
                  </a:cubicBezTo>
                  <a:cubicBezTo>
                    <a:pt x="1480052" y="495475"/>
                    <a:pt x="1511966" y="522761"/>
                    <a:pt x="1546894" y="553687"/>
                  </a:cubicBezTo>
                  <a:cubicBezTo>
                    <a:pt x="1581822" y="584612"/>
                    <a:pt x="1616445" y="616300"/>
                    <a:pt x="1650763" y="648750"/>
                  </a:cubicBezTo>
                  <a:cubicBezTo>
                    <a:pt x="1685081" y="681200"/>
                    <a:pt x="1715775" y="711533"/>
                    <a:pt x="1742846" y="739750"/>
                  </a:cubicBezTo>
                  <a:lnTo>
                    <a:pt x="1619403" y="849478"/>
                  </a:lnTo>
                  <a:cubicBezTo>
                    <a:pt x="1596763" y="821651"/>
                    <a:pt x="1569805" y="790844"/>
                    <a:pt x="1538529" y="757056"/>
                  </a:cubicBezTo>
                  <a:cubicBezTo>
                    <a:pt x="1507253" y="723268"/>
                    <a:pt x="1475825" y="690700"/>
                    <a:pt x="1444244" y="659351"/>
                  </a:cubicBezTo>
                  <a:cubicBezTo>
                    <a:pt x="1412663" y="628001"/>
                    <a:pt x="1385096" y="602071"/>
                    <a:pt x="1361542" y="581559"/>
                  </a:cubicBezTo>
                  <a:cubicBezTo>
                    <a:pt x="1316793" y="630346"/>
                    <a:pt x="1267987" y="678161"/>
                    <a:pt x="1215124" y="725005"/>
                  </a:cubicBezTo>
                  <a:cubicBezTo>
                    <a:pt x="1162260" y="771849"/>
                    <a:pt x="1107738" y="813035"/>
                    <a:pt x="1051560" y="848564"/>
                  </a:cubicBezTo>
                  <a:cubicBezTo>
                    <a:pt x="1039197" y="832504"/>
                    <a:pt x="1023004" y="814102"/>
                    <a:pt x="1002982" y="793357"/>
                  </a:cubicBezTo>
                  <a:cubicBezTo>
                    <a:pt x="982961" y="772611"/>
                    <a:pt x="964711" y="755352"/>
                    <a:pt x="948233" y="741579"/>
                  </a:cubicBezTo>
                  <a:cubicBezTo>
                    <a:pt x="1020239" y="702271"/>
                    <a:pt x="1087148" y="655411"/>
                    <a:pt x="1148961" y="600998"/>
                  </a:cubicBezTo>
                  <a:cubicBezTo>
                    <a:pt x="1210773" y="546586"/>
                    <a:pt x="1265219" y="488211"/>
                    <a:pt x="1312300" y="425874"/>
                  </a:cubicBezTo>
                  <a:cubicBezTo>
                    <a:pt x="1359380" y="363537"/>
                    <a:pt x="1396825" y="300827"/>
                    <a:pt x="1424635" y="237744"/>
                  </a:cubicBezTo>
                  <a:lnTo>
                    <a:pt x="1029614" y="237744"/>
                  </a:lnTo>
                  <a:lnTo>
                    <a:pt x="1029614" y="105156"/>
                  </a:lnTo>
                  <a:lnTo>
                    <a:pt x="1504188" y="105156"/>
                  </a:lnTo>
                  <a:lnTo>
                    <a:pt x="1527048" y="98756"/>
                  </a:lnTo>
                  <a:close/>
                  <a:moveTo>
                    <a:pt x="779069" y="53036"/>
                  </a:moveTo>
                  <a:cubicBezTo>
                    <a:pt x="761714" y="53474"/>
                    <a:pt x="747274" y="59455"/>
                    <a:pt x="735749" y="70981"/>
                  </a:cubicBezTo>
                  <a:cubicBezTo>
                    <a:pt x="724224" y="82506"/>
                    <a:pt x="718242" y="96946"/>
                    <a:pt x="717804" y="114300"/>
                  </a:cubicBezTo>
                  <a:cubicBezTo>
                    <a:pt x="718242" y="131655"/>
                    <a:pt x="724224" y="146095"/>
                    <a:pt x="735749" y="157620"/>
                  </a:cubicBezTo>
                  <a:cubicBezTo>
                    <a:pt x="747274" y="169145"/>
                    <a:pt x="761714" y="175127"/>
                    <a:pt x="779069" y="175565"/>
                  </a:cubicBezTo>
                  <a:cubicBezTo>
                    <a:pt x="797223" y="175013"/>
                    <a:pt x="811892" y="168802"/>
                    <a:pt x="823075" y="156934"/>
                  </a:cubicBezTo>
                  <a:cubicBezTo>
                    <a:pt x="834257" y="145066"/>
                    <a:pt x="840010" y="130855"/>
                    <a:pt x="840334" y="114300"/>
                  </a:cubicBezTo>
                  <a:cubicBezTo>
                    <a:pt x="839895" y="96946"/>
                    <a:pt x="833914" y="82506"/>
                    <a:pt x="822388" y="70981"/>
                  </a:cubicBezTo>
                  <a:cubicBezTo>
                    <a:pt x="810863" y="59455"/>
                    <a:pt x="796423" y="53474"/>
                    <a:pt x="779069" y="53036"/>
                  </a:cubicBezTo>
                  <a:close/>
                  <a:moveTo>
                    <a:pt x="5809183" y="49378"/>
                  </a:moveTo>
                  <a:lnTo>
                    <a:pt x="5979261" y="94184"/>
                  </a:lnTo>
                  <a:cubicBezTo>
                    <a:pt x="5977413" y="99270"/>
                    <a:pt x="5973795" y="103271"/>
                    <a:pt x="5968403" y="106185"/>
                  </a:cubicBezTo>
                  <a:cubicBezTo>
                    <a:pt x="5963012" y="109100"/>
                    <a:pt x="5955963" y="110586"/>
                    <a:pt x="5947258" y="110643"/>
                  </a:cubicBezTo>
                  <a:cubicBezTo>
                    <a:pt x="5942933" y="121463"/>
                    <a:pt x="5937637" y="133427"/>
                    <a:pt x="5931370" y="146533"/>
                  </a:cubicBezTo>
                  <a:cubicBezTo>
                    <a:pt x="5925103" y="159639"/>
                    <a:pt x="5919121" y="172060"/>
                    <a:pt x="5913425" y="183795"/>
                  </a:cubicBezTo>
                  <a:lnTo>
                    <a:pt x="6129223" y="183795"/>
                  </a:lnTo>
                  <a:lnTo>
                    <a:pt x="6140196" y="180137"/>
                  </a:lnTo>
                  <a:lnTo>
                    <a:pt x="6254496" y="231344"/>
                  </a:lnTo>
                  <a:cubicBezTo>
                    <a:pt x="6253125" y="234906"/>
                    <a:pt x="6251067" y="237840"/>
                    <a:pt x="6248323" y="240145"/>
                  </a:cubicBezTo>
                  <a:cubicBezTo>
                    <a:pt x="6245581" y="242450"/>
                    <a:pt x="6242151" y="244698"/>
                    <a:pt x="6238037" y="246888"/>
                  </a:cubicBezTo>
                  <a:cubicBezTo>
                    <a:pt x="6221521" y="296209"/>
                    <a:pt x="6203119" y="344101"/>
                    <a:pt x="6182830" y="390564"/>
                  </a:cubicBezTo>
                  <a:cubicBezTo>
                    <a:pt x="6162541" y="437026"/>
                    <a:pt x="6140711" y="479660"/>
                    <a:pt x="6117335" y="518465"/>
                  </a:cubicBezTo>
                  <a:cubicBezTo>
                    <a:pt x="6132595" y="527590"/>
                    <a:pt x="6148940" y="537915"/>
                    <a:pt x="6166371" y="549441"/>
                  </a:cubicBezTo>
                  <a:cubicBezTo>
                    <a:pt x="6183801" y="560966"/>
                    <a:pt x="6198546" y="571062"/>
                    <a:pt x="6210605" y="579730"/>
                  </a:cubicBezTo>
                  <a:lnTo>
                    <a:pt x="6129223" y="712318"/>
                  </a:lnTo>
                  <a:cubicBezTo>
                    <a:pt x="6116593" y="702202"/>
                    <a:pt x="6100934" y="690430"/>
                    <a:pt x="6082246" y="676999"/>
                  </a:cubicBezTo>
                  <a:cubicBezTo>
                    <a:pt x="6063557" y="663569"/>
                    <a:pt x="6046299" y="651568"/>
                    <a:pt x="6030468" y="640995"/>
                  </a:cubicBezTo>
                  <a:cubicBezTo>
                    <a:pt x="5991073" y="689915"/>
                    <a:pt x="5946648" y="733806"/>
                    <a:pt x="5897194" y="772668"/>
                  </a:cubicBezTo>
                  <a:cubicBezTo>
                    <a:pt x="5847740" y="811530"/>
                    <a:pt x="5793715" y="845363"/>
                    <a:pt x="5735117" y="874167"/>
                  </a:cubicBezTo>
                  <a:cubicBezTo>
                    <a:pt x="5723573" y="857498"/>
                    <a:pt x="5707113" y="838715"/>
                    <a:pt x="5685739" y="817817"/>
                  </a:cubicBezTo>
                  <a:cubicBezTo>
                    <a:pt x="5664365" y="796919"/>
                    <a:pt x="5644249" y="780650"/>
                    <a:pt x="5625389" y="769011"/>
                  </a:cubicBezTo>
                  <a:cubicBezTo>
                    <a:pt x="5679529" y="746017"/>
                    <a:pt x="5730583" y="717709"/>
                    <a:pt x="5778551" y="684086"/>
                  </a:cubicBezTo>
                  <a:cubicBezTo>
                    <a:pt x="5826519" y="650463"/>
                    <a:pt x="5870257" y="612325"/>
                    <a:pt x="5909767" y="569672"/>
                  </a:cubicBezTo>
                  <a:cubicBezTo>
                    <a:pt x="5888984" y="557099"/>
                    <a:pt x="5866314" y="544754"/>
                    <a:pt x="5841759" y="532638"/>
                  </a:cubicBezTo>
                  <a:cubicBezTo>
                    <a:pt x="5817203" y="520523"/>
                    <a:pt x="5794763" y="510007"/>
                    <a:pt x="5774435" y="501092"/>
                  </a:cubicBezTo>
                  <a:lnTo>
                    <a:pt x="5853989" y="397764"/>
                  </a:lnTo>
                  <a:cubicBezTo>
                    <a:pt x="5875458" y="405575"/>
                    <a:pt x="5898585" y="414414"/>
                    <a:pt x="5923369" y="424282"/>
                  </a:cubicBezTo>
                  <a:cubicBezTo>
                    <a:pt x="5948153" y="434150"/>
                    <a:pt x="5971965" y="444818"/>
                    <a:pt x="5994807" y="456286"/>
                  </a:cubicBezTo>
                  <a:cubicBezTo>
                    <a:pt x="6008046" y="435750"/>
                    <a:pt x="6020886" y="411442"/>
                    <a:pt x="6033326" y="383363"/>
                  </a:cubicBezTo>
                  <a:cubicBezTo>
                    <a:pt x="6045765" y="355283"/>
                    <a:pt x="6055176" y="331432"/>
                    <a:pt x="6061558" y="311811"/>
                  </a:cubicBezTo>
                  <a:lnTo>
                    <a:pt x="5837529" y="311811"/>
                  </a:lnTo>
                  <a:cubicBezTo>
                    <a:pt x="5808611" y="354540"/>
                    <a:pt x="5778437" y="393897"/>
                    <a:pt x="5747005" y="429883"/>
                  </a:cubicBezTo>
                  <a:cubicBezTo>
                    <a:pt x="5715571" y="465868"/>
                    <a:pt x="5683567" y="497224"/>
                    <a:pt x="5650992" y="523952"/>
                  </a:cubicBezTo>
                  <a:cubicBezTo>
                    <a:pt x="5636705" y="510445"/>
                    <a:pt x="5618417" y="495396"/>
                    <a:pt x="5596128" y="478803"/>
                  </a:cubicBezTo>
                  <a:cubicBezTo>
                    <a:pt x="5573839" y="462211"/>
                    <a:pt x="5553723" y="448304"/>
                    <a:pt x="5535778" y="437084"/>
                  </a:cubicBezTo>
                  <a:cubicBezTo>
                    <a:pt x="5601805" y="388411"/>
                    <a:pt x="5657202" y="330766"/>
                    <a:pt x="5701970" y="264148"/>
                  </a:cubicBezTo>
                  <a:cubicBezTo>
                    <a:pt x="5746737" y="197530"/>
                    <a:pt x="5782475" y="125940"/>
                    <a:pt x="5809183" y="49378"/>
                  </a:cubicBezTo>
                  <a:close/>
                  <a:moveTo>
                    <a:pt x="4329684" y="46635"/>
                  </a:moveTo>
                  <a:lnTo>
                    <a:pt x="4466844" y="147219"/>
                  </a:lnTo>
                  <a:cubicBezTo>
                    <a:pt x="4464120" y="150934"/>
                    <a:pt x="4460195" y="153791"/>
                    <a:pt x="4455071" y="155791"/>
                  </a:cubicBezTo>
                  <a:cubicBezTo>
                    <a:pt x="4449947" y="157792"/>
                    <a:pt x="4443508" y="158592"/>
                    <a:pt x="4435754" y="158192"/>
                  </a:cubicBezTo>
                  <a:cubicBezTo>
                    <a:pt x="4399902" y="192672"/>
                    <a:pt x="4361650" y="227038"/>
                    <a:pt x="4320997" y="261290"/>
                  </a:cubicBezTo>
                  <a:cubicBezTo>
                    <a:pt x="4280345" y="295542"/>
                    <a:pt x="4238435" y="328537"/>
                    <a:pt x="4195267" y="360274"/>
                  </a:cubicBezTo>
                  <a:lnTo>
                    <a:pt x="4228186" y="371247"/>
                  </a:lnTo>
                  <a:cubicBezTo>
                    <a:pt x="4226852" y="375914"/>
                    <a:pt x="4223804" y="380067"/>
                    <a:pt x="4219042" y="383706"/>
                  </a:cubicBezTo>
                  <a:cubicBezTo>
                    <a:pt x="4214279" y="387344"/>
                    <a:pt x="4207573" y="389897"/>
                    <a:pt x="4198925" y="391364"/>
                  </a:cubicBezTo>
                  <a:lnTo>
                    <a:pt x="4198925" y="861365"/>
                  </a:lnTo>
                  <a:lnTo>
                    <a:pt x="4050792" y="861365"/>
                  </a:lnTo>
                  <a:lnTo>
                    <a:pt x="4050792" y="450800"/>
                  </a:lnTo>
                  <a:cubicBezTo>
                    <a:pt x="4025640" y="467197"/>
                    <a:pt x="3996899" y="484695"/>
                    <a:pt x="3964567" y="503293"/>
                  </a:cubicBezTo>
                  <a:cubicBezTo>
                    <a:pt x="3932236" y="521891"/>
                    <a:pt x="3899092" y="540134"/>
                    <a:pt x="3865135" y="558021"/>
                  </a:cubicBezTo>
                  <a:cubicBezTo>
                    <a:pt x="3831178" y="575909"/>
                    <a:pt x="3799185" y="591984"/>
                    <a:pt x="3769157" y="606248"/>
                  </a:cubicBezTo>
                  <a:cubicBezTo>
                    <a:pt x="3759422" y="589788"/>
                    <a:pt x="3746659" y="571272"/>
                    <a:pt x="3730867" y="550698"/>
                  </a:cubicBezTo>
                  <a:cubicBezTo>
                    <a:pt x="3715074" y="530124"/>
                    <a:pt x="3699796" y="512979"/>
                    <a:pt x="3685032" y="499263"/>
                  </a:cubicBezTo>
                  <a:cubicBezTo>
                    <a:pt x="3763857" y="464753"/>
                    <a:pt x="3843952" y="422724"/>
                    <a:pt x="3925316" y="373177"/>
                  </a:cubicBezTo>
                  <a:cubicBezTo>
                    <a:pt x="4006681" y="323630"/>
                    <a:pt x="4082711" y="270629"/>
                    <a:pt x="4153408" y="214173"/>
                  </a:cubicBezTo>
                  <a:cubicBezTo>
                    <a:pt x="4224105" y="157718"/>
                    <a:pt x="4282864" y="101871"/>
                    <a:pt x="4329684" y="46635"/>
                  </a:cubicBezTo>
                  <a:close/>
                  <a:moveTo>
                    <a:pt x="6135624" y="18288"/>
                  </a:moveTo>
                  <a:cubicBezTo>
                    <a:pt x="6154045" y="35281"/>
                    <a:pt x="6172523" y="55474"/>
                    <a:pt x="6191059" y="78867"/>
                  </a:cubicBezTo>
                  <a:cubicBezTo>
                    <a:pt x="6209595" y="102261"/>
                    <a:pt x="6224645" y="122911"/>
                    <a:pt x="6236208" y="140818"/>
                  </a:cubicBezTo>
                  <a:lnTo>
                    <a:pt x="6173115" y="188367"/>
                  </a:lnTo>
                  <a:cubicBezTo>
                    <a:pt x="6162447" y="170955"/>
                    <a:pt x="6147435" y="149772"/>
                    <a:pt x="6128081" y="124816"/>
                  </a:cubicBezTo>
                  <a:cubicBezTo>
                    <a:pt x="6108726" y="99861"/>
                    <a:pt x="6091428" y="79591"/>
                    <a:pt x="6076189" y="64008"/>
                  </a:cubicBezTo>
                  <a:lnTo>
                    <a:pt x="6135624" y="18288"/>
                  </a:lnTo>
                  <a:close/>
                  <a:moveTo>
                    <a:pt x="779069" y="16460"/>
                  </a:moveTo>
                  <a:cubicBezTo>
                    <a:pt x="806748" y="17165"/>
                    <a:pt x="829799" y="26728"/>
                    <a:pt x="848221" y="45149"/>
                  </a:cubicBezTo>
                  <a:cubicBezTo>
                    <a:pt x="866642" y="63570"/>
                    <a:pt x="876205" y="86621"/>
                    <a:pt x="876910" y="114300"/>
                  </a:cubicBezTo>
                  <a:cubicBezTo>
                    <a:pt x="876205" y="141980"/>
                    <a:pt x="866642" y="165031"/>
                    <a:pt x="848221" y="183452"/>
                  </a:cubicBezTo>
                  <a:cubicBezTo>
                    <a:pt x="829799" y="201873"/>
                    <a:pt x="806748" y="211436"/>
                    <a:pt x="779069" y="212141"/>
                  </a:cubicBezTo>
                  <a:cubicBezTo>
                    <a:pt x="751389" y="211436"/>
                    <a:pt x="728339" y="201873"/>
                    <a:pt x="709917" y="183452"/>
                  </a:cubicBezTo>
                  <a:cubicBezTo>
                    <a:pt x="691496" y="165031"/>
                    <a:pt x="681933" y="141980"/>
                    <a:pt x="681228" y="114300"/>
                  </a:cubicBezTo>
                  <a:cubicBezTo>
                    <a:pt x="682047" y="85821"/>
                    <a:pt x="691839" y="62542"/>
                    <a:pt x="710603" y="44463"/>
                  </a:cubicBezTo>
                  <a:cubicBezTo>
                    <a:pt x="729367" y="26385"/>
                    <a:pt x="752189" y="17050"/>
                    <a:pt x="779069" y="16460"/>
                  </a:cubicBezTo>
                  <a:close/>
                  <a:moveTo>
                    <a:pt x="6274613" y="0"/>
                  </a:moveTo>
                  <a:cubicBezTo>
                    <a:pt x="6292615" y="17279"/>
                    <a:pt x="6311017" y="37129"/>
                    <a:pt x="6329820" y="59551"/>
                  </a:cubicBezTo>
                  <a:cubicBezTo>
                    <a:pt x="6348622" y="81973"/>
                    <a:pt x="6364053" y="102051"/>
                    <a:pt x="6376111" y="119787"/>
                  </a:cubicBezTo>
                  <a:lnTo>
                    <a:pt x="6312103" y="167336"/>
                  </a:lnTo>
                  <a:cubicBezTo>
                    <a:pt x="6301873" y="150095"/>
                    <a:pt x="6287129" y="129483"/>
                    <a:pt x="6267869" y="105499"/>
                  </a:cubicBezTo>
                  <a:cubicBezTo>
                    <a:pt x="6248609" y="81515"/>
                    <a:pt x="6231351" y="61589"/>
                    <a:pt x="6216091" y="45720"/>
                  </a:cubicBezTo>
                  <a:lnTo>
                    <a:pt x="6274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テキスト ボックス 12">
              <a:extLst>
                <a:ext uri="{FF2B5EF4-FFF2-40B4-BE49-F238E27FC236}">
                  <a16:creationId xmlns:a16="http://schemas.microsoft.com/office/drawing/2014/main" id="{C2EFD478-3FB4-4FE8-93A7-86863B21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" y="1950"/>
              <a:ext cx="227" cy="122"/>
            </a:xfrm>
            <a:custGeom>
              <a:avLst/>
              <a:gdLst>
                <a:gd name="T0" fmla="*/ 1063447 w 1591055"/>
                <a:gd name="T1" fmla="*/ 292608 h 852221"/>
                <a:gd name="T2" fmla="*/ 1063447 w 1591055"/>
                <a:gd name="T3" fmla="*/ 608076 h 852221"/>
                <a:gd name="T4" fmla="*/ 1447495 w 1591055"/>
                <a:gd name="T5" fmla="*/ 608076 h 852221"/>
                <a:gd name="T6" fmla="*/ 1447495 w 1591055"/>
                <a:gd name="T7" fmla="*/ 292608 h 852221"/>
                <a:gd name="T8" fmla="*/ 1063447 w 1591055"/>
                <a:gd name="T9" fmla="*/ 292608 h 852221"/>
                <a:gd name="T10" fmla="*/ 925372 w 1591055"/>
                <a:gd name="T11" fmla="*/ 163677 h 852221"/>
                <a:gd name="T12" fmla="*/ 1591055 w 1591055"/>
                <a:gd name="T13" fmla="*/ 163677 h 852221"/>
                <a:gd name="T14" fmla="*/ 1591055 w 1591055"/>
                <a:gd name="T15" fmla="*/ 786384 h 852221"/>
                <a:gd name="T16" fmla="*/ 1448409 w 1591055"/>
                <a:gd name="T17" fmla="*/ 786384 h 852221"/>
                <a:gd name="T18" fmla="*/ 1448409 w 1591055"/>
                <a:gd name="T19" fmla="*/ 737006 h 852221"/>
                <a:gd name="T20" fmla="*/ 1064361 w 1591055"/>
                <a:gd name="T21" fmla="*/ 737006 h 852221"/>
                <a:gd name="T22" fmla="*/ 1064361 w 1591055"/>
                <a:gd name="T23" fmla="*/ 787298 h 852221"/>
                <a:gd name="T24" fmla="*/ 925372 w 1591055"/>
                <a:gd name="T25" fmla="*/ 787298 h 852221"/>
                <a:gd name="T26" fmla="*/ 925372 w 1591055"/>
                <a:gd name="T27" fmla="*/ 163677 h 852221"/>
                <a:gd name="T28" fmla="*/ 575157 w 1591055"/>
                <a:gd name="T29" fmla="*/ 141732 h 852221"/>
                <a:gd name="T30" fmla="*/ 695858 w 1591055"/>
                <a:gd name="T31" fmla="*/ 225857 h 852221"/>
                <a:gd name="T32" fmla="*/ 687742 w 1591055"/>
                <a:gd name="T33" fmla="*/ 233858 h 852221"/>
                <a:gd name="T34" fmla="*/ 677570 w 1591055"/>
                <a:gd name="T35" fmla="*/ 240487 h 852221"/>
                <a:gd name="T36" fmla="*/ 567131 w 1591055"/>
                <a:gd name="T37" fmla="*/ 526288 h 852221"/>
                <a:gd name="T38" fmla="*/ 398780 w 1591055"/>
                <a:gd name="T39" fmla="*/ 720039 h 852221"/>
                <a:gd name="T40" fmla="*/ 159105 w 1591055"/>
                <a:gd name="T41" fmla="*/ 852221 h 852221"/>
                <a:gd name="T42" fmla="*/ 117386 w 1591055"/>
                <a:gd name="T43" fmla="*/ 792099 h 852221"/>
                <a:gd name="T44" fmla="*/ 69494 w 1591055"/>
                <a:gd name="T45" fmla="*/ 736092 h 852221"/>
                <a:gd name="T46" fmla="*/ 361645 w 1591055"/>
                <a:gd name="T47" fmla="*/ 554469 h 852221"/>
                <a:gd name="T48" fmla="*/ 505663 w 1591055"/>
                <a:gd name="T49" fmla="*/ 281635 h 852221"/>
                <a:gd name="T50" fmla="*/ 0 w 1591055"/>
                <a:gd name="T51" fmla="*/ 281635 h 852221"/>
                <a:gd name="T52" fmla="*/ 0 w 1591055"/>
                <a:gd name="T53" fmla="*/ 147218 h 852221"/>
                <a:gd name="T54" fmla="*/ 566927 w 1591055"/>
                <a:gd name="T55" fmla="*/ 147218 h 852221"/>
                <a:gd name="T56" fmla="*/ 575157 w 1591055"/>
                <a:gd name="T57" fmla="*/ 141732 h 852221"/>
                <a:gd name="T58" fmla="*/ 702258 w 1591055"/>
                <a:gd name="T59" fmla="*/ 36576 h 852221"/>
                <a:gd name="T60" fmla="*/ 658939 w 1591055"/>
                <a:gd name="T61" fmla="*/ 54521 h 852221"/>
                <a:gd name="T62" fmla="*/ 640994 w 1591055"/>
                <a:gd name="T63" fmla="*/ 97841 h 852221"/>
                <a:gd name="T64" fmla="*/ 658939 w 1591055"/>
                <a:gd name="T65" fmla="*/ 141160 h 852221"/>
                <a:gd name="T66" fmla="*/ 702258 w 1591055"/>
                <a:gd name="T67" fmla="*/ 159105 h 852221"/>
                <a:gd name="T68" fmla="*/ 746264 w 1591055"/>
                <a:gd name="T69" fmla="*/ 140475 h 852221"/>
                <a:gd name="T70" fmla="*/ 763523 w 1591055"/>
                <a:gd name="T71" fmla="*/ 97841 h 852221"/>
                <a:gd name="T72" fmla="*/ 745578 w 1591055"/>
                <a:gd name="T73" fmla="*/ 54521 h 852221"/>
                <a:gd name="T74" fmla="*/ 702258 w 1591055"/>
                <a:gd name="T75" fmla="*/ 36576 h 852221"/>
                <a:gd name="T76" fmla="*/ 702258 w 1591055"/>
                <a:gd name="T77" fmla="*/ 0 h 852221"/>
                <a:gd name="T78" fmla="*/ 771410 w 1591055"/>
                <a:gd name="T79" fmla="*/ 28689 h 852221"/>
                <a:gd name="T80" fmla="*/ 800100 w 1591055"/>
                <a:gd name="T81" fmla="*/ 97841 h 852221"/>
                <a:gd name="T82" fmla="*/ 771410 w 1591055"/>
                <a:gd name="T83" fmla="*/ 166992 h 852221"/>
                <a:gd name="T84" fmla="*/ 702258 w 1591055"/>
                <a:gd name="T85" fmla="*/ 195681 h 852221"/>
                <a:gd name="T86" fmla="*/ 633107 w 1591055"/>
                <a:gd name="T87" fmla="*/ 166992 h 852221"/>
                <a:gd name="T88" fmla="*/ 604418 w 1591055"/>
                <a:gd name="T89" fmla="*/ 97841 h 852221"/>
                <a:gd name="T90" fmla="*/ 633793 w 1591055"/>
                <a:gd name="T91" fmla="*/ 28003 h 852221"/>
                <a:gd name="T92" fmla="*/ 702258 w 1591055"/>
                <a:gd name="T93" fmla="*/ 0 h 85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1055" h="852221">
                  <a:moveTo>
                    <a:pt x="1063447" y="292608"/>
                  </a:moveTo>
                  <a:lnTo>
                    <a:pt x="1063447" y="608076"/>
                  </a:lnTo>
                  <a:lnTo>
                    <a:pt x="1447495" y="608076"/>
                  </a:lnTo>
                  <a:lnTo>
                    <a:pt x="1447495" y="292608"/>
                  </a:lnTo>
                  <a:lnTo>
                    <a:pt x="1063447" y="292608"/>
                  </a:lnTo>
                  <a:close/>
                  <a:moveTo>
                    <a:pt x="925372" y="163677"/>
                  </a:moveTo>
                  <a:lnTo>
                    <a:pt x="1591055" y="163677"/>
                  </a:lnTo>
                  <a:lnTo>
                    <a:pt x="1591055" y="786384"/>
                  </a:lnTo>
                  <a:lnTo>
                    <a:pt x="1448409" y="786384"/>
                  </a:lnTo>
                  <a:lnTo>
                    <a:pt x="1448409" y="737006"/>
                  </a:lnTo>
                  <a:lnTo>
                    <a:pt x="1064361" y="737006"/>
                  </a:lnTo>
                  <a:lnTo>
                    <a:pt x="1064361" y="787298"/>
                  </a:lnTo>
                  <a:lnTo>
                    <a:pt x="925372" y="787298"/>
                  </a:lnTo>
                  <a:lnTo>
                    <a:pt x="925372" y="163677"/>
                  </a:lnTo>
                  <a:close/>
                  <a:moveTo>
                    <a:pt x="575157" y="141732"/>
                  </a:moveTo>
                  <a:lnTo>
                    <a:pt x="695858" y="225857"/>
                  </a:lnTo>
                  <a:cubicBezTo>
                    <a:pt x="693553" y="228638"/>
                    <a:pt x="690847" y="231305"/>
                    <a:pt x="687742" y="233858"/>
                  </a:cubicBezTo>
                  <a:cubicBezTo>
                    <a:pt x="684637" y="236410"/>
                    <a:pt x="681246" y="238620"/>
                    <a:pt x="677570" y="240487"/>
                  </a:cubicBezTo>
                  <a:cubicBezTo>
                    <a:pt x="649291" y="353636"/>
                    <a:pt x="612478" y="448902"/>
                    <a:pt x="567131" y="526288"/>
                  </a:cubicBezTo>
                  <a:cubicBezTo>
                    <a:pt x="521783" y="603673"/>
                    <a:pt x="465666" y="668257"/>
                    <a:pt x="398780" y="720039"/>
                  </a:cubicBezTo>
                  <a:cubicBezTo>
                    <a:pt x="331893" y="771821"/>
                    <a:pt x="252001" y="815882"/>
                    <a:pt x="159105" y="852221"/>
                  </a:cubicBezTo>
                  <a:cubicBezTo>
                    <a:pt x="148342" y="834009"/>
                    <a:pt x="134435" y="813968"/>
                    <a:pt x="117386" y="792099"/>
                  </a:cubicBezTo>
                  <a:cubicBezTo>
                    <a:pt x="100336" y="770229"/>
                    <a:pt x="84372" y="751560"/>
                    <a:pt x="69494" y="736092"/>
                  </a:cubicBezTo>
                  <a:cubicBezTo>
                    <a:pt x="189852" y="691153"/>
                    <a:pt x="287235" y="630612"/>
                    <a:pt x="361645" y="554469"/>
                  </a:cubicBezTo>
                  <a:cubicBezTo>
                    <a:pt x="436054" y="478326"/>
                    <a:pt x="484060" y="387382"/>
                    <a:pt x="505663" y="281635"/>
                  </a:cubicBezTo>
                  <a:lnTo>
                    <a:pt x="0" y="281635"/>
                  </a:lnTo>
                  <a:lnTo>
                    <a:pt x="0" y="147218"/>
                  </a:lnTo>
                  <a:lnTo>
                    <a:pt x="566927" y="147218"/>
                  </a:lnTo>
                  <a:lnTo>
                    <a:pt x="575157" y="141732"/>
                  </a:lnTo>
                  <a:close/>
                  <a:moveTo>
                    <a:pt x="702258" y="36576"/>
                  </a:moveTo>
                  <a:cubicBezTo>
                    <a:pt x="684904" y="37014"/>
                    <a:pt x="670464" y="42996"/>
                    <a:pt x="658939" y="54521"/>
                  </a:cubicBezTo>
                  <a:cubicBezTo>
                    <a:pt x="647414" y="66046"/>
                    <a:pt x="641432" y="80486"/>
                    <a:pt x="640994" y="97841"/>
                  </a:cubicBezTo>
                  <a:cubicBezTo>
                    <a:pt x="641432" y="115195"/>
                    <a:pt x="647414" y="129635"/>
                    <a:pt x="658939" y="141160"/>
                  </a:cubicBezTo>
                  <a:cubicBezTo>
                    <a:pt x="670464" y="152686"/>
                    <a:pt x="684904" y="158667"/>
                    <a:pt x="702258" y="159105"/>
                  </a:cubicBezTo>
                  <a:cubicBezTo>
                    <a:pt x="720413" y="158553"/>
                    <a:pt x="735082" y="152343"/>
                    <a:pt x="746264" y="140475"/>
                  </a:cubicBezTo>
                  <a:cubicBezTo>
                    <a:pt x="757446" y="128606"/>
                    <a:pt x="763199" y="114395"/>
                    <a:pt x="763523" y="97841"/>
                  </a:cubicBezTo>
                  <a:cubicBezTo>
                    <a:pt x="763085" y="80486"/>
                    <a:pt x="757103" y="66046"/>
                    <a:pt x="745578" y="54521"/>
                  </a:cubicBezTo>
                  <a:cubicBezTo>
                    <a:pt x="734053" y="42996"/>
                    <a:pt x="719613" y="37014"/>
                    <a:pt x="702258" y="36576"/>
                  </a:cubicBezTo>
                  <a:close/>
                  <a:moveTo>
                    <a:pt x="702258" y="0"/>
                  </a:moveTo>
                  <a:cubicBezTo>
                    <a:pt x="729938" y="705"/>
                    <a:pt x="752989" y="10268"/>
                    <a:pt x="771410" y="28689"/>
                  </a:cubicBezTo>
                  <a:cubicBezTo>
                    <a:pt x="789832" y="47111"/>
                    <a:pt x="799394" y="70161"/>
                    <a:pt x="800100" y="97841"/>
                  </a:cubicBezTo>
                  <a:cubicBezTo>
                    <a:pt x="799394" y="125520"/>
                    <a:pt x="789832" y="148571"/>
                    <a:pt x="771410" y="166992"/>
                  </a:cubicBezTo>
                  <a:cubicBezTo>
                    <a:pt x="752989" y="185413"/>
                    <a:pt x="729938" y="194977"/>
                    <a:pt x="702258" y="195681"/>
                  </a:cubicBezTo>
                  <a:cubicBezTo>
                    <a:pt x="674579" y="194977"/>
                    <a:pt x="651528" y="185413"/>
                    <a:pt x="633107" y="166992"/>
                  </a:cubicBezTo>
                  <a:cubicBezTo>
                    <a:pt x="614686" y="148571"/>
                    <a:pt x="605123" y="125520"/>
                    <a:pt x="604418" y="97841"/>
                  </a:cubicBezTo>
                  <a:cubicBezTo>
                    <a:pt x="605237" y="69361"/>
                    <a:pt x="615029" y="46082"/>
                    <a:pt x="633793" y="28003"/>
                  </a:cubicBezTo>
                  <a:cubicBezTo>
                    <a:pt x="652557" y="9925"/>
                    <a:pt x="675379" y="590"/>
                    <a:pt x="702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72" name="Group 307">
              <a:extLst>
                <a:ext uri="{FF2B5EF4-FFF2-40B4-BE49-F238E27FC236}">
                  <a16:creationId xmlns:a16="http://schemas.microsoft.com/office/drawing/2014/main" id="{6F4FFE32-5803-4B76-AC87-784B967D0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1680"/>
              <a:ext cx="7578" cy="1002"/>
              <a:chOff x="1367" y="1161"/>
              <a:chExt cx="9591" cy="1268"/>
            </a:xfrm>
          </p:grpSpPr>
          <p:grpSp>
            <p:nvGrpSpPr>
              <p:cNvPr id="473" name="Group 308">
                <a:extLst>
                  <a:ext uri="{FF2B5EF4-FFF2-40B4-BE49-F238E27FC236}">
                    <a16:creationId xmlns:a16="http://schemas.microsoft.com/office/drawing/2014/main" id="{34BBC188-D75F-4ED5-920E-CA311EA185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7" y="1161"/>
                <a:ext cx="1277" cy="1268"/>
                <a:chOff x="480" y="292"/>
                <a:chExt cx="3483" cy="3460"/>
              </a:xfrm>
            </p:grpSpPr>
            <p:grpSp>
              <p:nvGrpSpPr>
                <p:cNvPr id="477" name="グループ化 14">
                  <a:extLst>
                    <a:ext uri="{FF2B5EF4-FFF2-40B4-BE49-F238E27FC236}">
                      <a16:creationId xmlns:a16="http://schemas.microsoft.com/office/drawing/2014/main" id="{28C8879C-0D17-4ADF-9D3F-FDB059BCD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292"/>
                  <a:ext cx="3483" cy="3460"/>
                  <a:chOff x="0" y="0"/>
                  <a:chExt cx="1216484" cy="1209091"/>
                </a:xfrm>
              </p:grpSpPr>
              <p:sp>
                <p:nvSpPr>
                  <p:cNvPr id="483" name="Arc 4">
                    <a:extLst>
                      <a:ext uri="{FF2B5EF4-FFF2-40B4-BE49-F238E27FC236}">
                        <a16:creationId xmlns:a16="http://schemas.microsoft.com/office/drawing/2014/main" id="{D6814D7F-0E91-4399-8528-5F5ECB921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7925913">
                    <a:off x="70" y="335570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4" name="Arc 5">
                    <a:extLst>
                      <a:ext uri="{FF2B5EF4-FFF2-40B4-BE49-F238E27FC236}">
                        <a16:creationId xmlns:a16="http://schemas.microsoft.com/office/drawing/2014/main" id="{9D7AEC82-6FAF-4B72-BAEF-E9DFC6AC6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2525913">
                    <a:off x="371480" y="0"/>
                    <a:ext cx="502017" cy="5018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2017 w 21600"/>
                      <a:gd name="T3" fmla="*/ 501877 h 21600"/>
                      <a:gd name="T4" fmla="*/ 0 w 21600"/>
                      <a:gd name="T5" fmla="*/ 5018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5" name="Arc 4">
                    <a:extLst>
                      <a:ext uri="{FF2B5EF4-FFF2-40B4-BE49-F238E27FC236}">
                        <a16:creationId xmlns:a16="http://schemas.microsoft.com/office/drawing/2014/main" id="{08CDB024-0D3B-4179-A988-B7995638C3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8274087">
                    <a:off x="335731" y="707074"/>
                    <a:ext cx="50187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87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6" name="Arc 4">
                    <a:extLst>
                      <a:ext uri="{FF2B5EF4-FFF2-40B4-BE49-F238E27FC236}">
                        <a16:creationId xmlns:a16="http://schemas.microsoft.com/office/drawing/2014/main" id="{629E2AF6-4EDD-475E-8AAC-2289DB7976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874087">
                    <a:off x="729422" y="384875"/>
                    <a:ext cx="472107" cy="5020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2107 w 21600"/>
                      <a:gd name="T3" fmla="*/ 502017 h 21600"/>
                      <a:gd name="T4" fmla="*/ 0 w 21600"/>
                      <a:gd name="T5" fmla="*/ 50201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478" name="WordArt 314">
                  <a:extLst>
                    <a:ext uri="{FF2B5EF4-FFF2-40B4-BE49-F238E27FC236}">
                      <a16:creationId xmlns:a16="http://schemas.microsoft.com/office/drawing/2014/main" id="{3CF8553D-8527-4FAE-ADEB-478D4FAA638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6" y="1215"/>
                  <a:ext cx="1625" cy="113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200" i="1" kern="10" dirty="0">
                      <a:solidFill>
                        <a:srgbClr val="FFFFFF"/>
                      </a:solidFill>
                      <a:latin typeface="ヒラギノ角ゴ8"/>
                      <a:ea typeface="ヒラギノ角ゴ8"/>
                    </a:rPr>
                    <a:t>24</a:t>
                  </a:r>
                  <a:endParaRPr lang="ja-JP" altLang="en-US" sz="1200" i="1" kern="10" dirty="0">
                    <a:solidFill>
                      <a:srgbClr val="FFFFFF"/>
                    </a:solidFill>
                    <a:latin typeface="ヒラギノ角ゴ8"/>
                    <a:ea typeface="ヒラギノ角ゴ8"/>
                  </a:endParaRPr>
                </a:p>
              </p:txBody>
            </p:sp>
            <p:sp>
              <p:nvSpPr>
                <p:cNvPr id="479" name="WordArt 315">
                  <a:extLst>
                    <a:ext uri="{FF2B5EF4-FFF2-40B4-BE49-F238E27FC236}">
                      <a16:creationId xmlns:a16="http://schemas.microsoft.com/office/drawing/2014/main" id="{28FC4762-21C1-4A3A-BFDE-A1DF48594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703" y="1586"/>
                  <a:ext cx="606" cy="76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200" i="1" kern="10">
                      <a:solidFill>
                        <a:srgbClr val="FFFFFF"/>
                      </a:solidFill>
                      <a:latin typeface="ヒラギノ角ゴ7"/>
                      <a:ea typeface="ヒラギノ角ゴ7"/>
                    </a:rPr>
                    <a:t>h</a:t>
                  </a:r>
                  <a:endParaRPr lang="ja-JP" altLang="en-US" sz="1200" i="1" kern="10">
                    <a:solidFill>
                      <a:srgbClr val="FFFFFF"/>
                    </a:solidFill>
                    <a:latin typeface="ヒラギノ角ゴ7"/>
                    <a:ea typeface="ヒラギノ角ゴ7"/>
                  </a:endParaRPr>
                </a:p>
              </p:txBody>
            </p:sp>
            <p:grpSp>
              <p:nvGrpSpPr>
                <p:cNvPr id="480" name="Group 316">
                  <a:extLst>
                    <a:ext uri="{FF2B5EF4-FFF2-40B4-BE49-F238E27FC236}">
                      <a16:creationId xmlns:a16="http://schemas.microsoft.com/office/drawing/2014/main" id="{0B3BA209-03D2-4D8F-B9A2-BE06D69A73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3" y="2404"/>
                  <a:ext cx="2056" cy="410"/>
                  <a:chOff x="1374" y="2404"/>
                  <a:chExt cx="2056" cy="410"/>
                </a:xfrm>
              </p:grpSpPr>
              <p:sp>
                <p:nvSpPr>
                  <p:cNvPr id="481" name="AutoShape 317">
                    <a:extLst>
                      <a:ext uri="{FF2B5EF4-FFF2-40B4-BE49-F238E27FC236}">
                        <a16:creationId xmlns:a16="http://schemas.microsoft.com/office/drawing/2014/main" id="{87E3FB94-4838-4E51-918B-83C966EEF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2404"/>
                    <a:ext cx="2056" cy="410"/>
                  </a:xfrm>
                  <a:prstGeom prst="parallelogram">
                    <a:avLst>
                      <a:gd name="adj" fmla="val 24516"/>
                    </a:avLst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2" name="WordArt 318">
                    <a:extLst>
                      <a:ext uri="{FF2B5EF4-FFF2-40B4-BE49-F238E27FC236}">
                        <a16:creationId xmlns:a16="http://schemas.microsoft.com/office/drawing/2014/main" id="{D412CBDD-10FF-4276-B8C8-C16CDBB0943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41" y="2442"/>
                    <a:ext cx="1727" cy="33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en-US" altLang="ja-JP" sz="1200" i="1" kern="10">
                        <a:solidFill>
                          <a:srgbClr val="000000"/>
                        </a:solidFill>
                        <a:latin typeface="ヒラギノ角ゴ7"/>
                        <a:ea typeface="ヒラギノ角ゴ7"/>
                      </a:rPr>
                      <a:t>operation</a:t>
                    </a:r>
                    <a:endParaRPr lang="ja-JP" altLang="en-US" sz="1200" i="1" kern="10">
                      <a:solidFill>
                        <a:srgbClr val="000000"/>
                      </a:solidFill>
                      <a:latin typeface="ヒラギノ角ゴ7"/>
                      <a:ea typeface="ヒラギノ角ゴ7"/>
                    </a:endParaRPr>
                  </a:p>
                </p:txBody>
              </p:sp>
            </p:grpSp>
          </p:grpSp>
          <p:grpSp>
            <p:nvGrpSpPr>
              <p:cNvPr id="474" name="グループ化 15">
                <a:extLst>
                  <a:ext uri="{FF2B5EF4-FFF2-40B4-BE49-F238E27FC236}">
                    <a16:creationId xmlns:a16="http://schemas.microsoft.com/office/drawing/2014/main" id="{389F0430-EB1F-4659-8260-E73A97EE27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2" y="1509"/>
                <a:ext cx="8276" cy="754"/>
                <a:chOff x="0" y="0"/>
                <a:chExt cx="7337468" cy="668371"/>
              </a:xfrm>
            </p:grpSpPr>
            <p:sp>
              <p:nvSpPr>
                <p:cNvPr id="475" name="テキスト ボックス 13">
                  <a:extLst>
                    <a:ext uri="{FF2B5EF4-FFF2-40B4-BE49-F238E27FC236}">
                      <a16:creationId xmlns:a16="http://schemas.microsoft.com/office/drawing/2014/main" id="{3E31F773-DD86-4201-BA3D-A97A21039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9912" y="0"/>
                  <a:ext cx="1637556" cy="665708"/>
                </a:xfrm>
                <a:custGeom>
                  <a:avLst/>
                  <a:gdLst>
                    <a:gd name="T0" fmla="*/ 1387078 w 1637556"/>
                    <a:gd name="T1" fmla="*/ 292447 h 665708"/>
                    <a:gd name="T2" fmla="*/ 1300683 w 1637556"/>
                    <a:gd name="T3" fmla="*/ 344686 h 665708"/>
                    <a:gd name="T4" fmla="*/ 1271885 w 1637556"/>
                    <a:gd name="T5" fmla="*/ 451396 h 665708"/>
                    <a:gd name="T6" fmla="*/ 1294433 w 1637556"/>
                    <a:gd name="T7" fmla="*/ 516806 h 665708"/>
                    <a:gd name="T8" fmla="*/ 1349574 w 1637556"/>
                    <a:gd name="T9" fmla="*/ 542925 h 665708"/>
                    <a:gd name="T10" fmla="*/ 1430387 w 1637556"/>
                    <a:gd name="T11" fmla="*/ 490910 h 665708"/>
                    <a:gd name="T12" fmla="*/ 1460302 w 1637556"/>
                    <a:gd name="T13" fmla="*/ 375493 h 665708"/>
                    <a:gd name="T14" fmla="*/ 1437531 w 1637556"/>
                    <a:gd name="T15" fmla="*/ 310976 h 665708"/>
                    <a:gd name="T16" fmla="*/ 1387078 w 1637556"/>
                    <a:gd name="T17" fmla="*/ 292447 h 665708"/>
                    <a:gd name="T18" fmla="*/ 1393776 w 1637556"/>
                    <a:gd name="T19" fmla="*/ 170111 h 665708"/>
                    <a:gd name="T20" fmla="*/ 1579290 w 1637556"/>
                    <a:gd name="T21" fmla="*/ 234404 h 665708"/>
                    <a:gd name="T22" fmla="*/ 1637556 w 1637556"/>
                    <a:gd name="T23" fmla="*/ 384870 h 665708"/>
                    <a:gd name="T24" fmla="*/ 1604070 w 1637556"/>
                    <a:gd name="T25" fmla="*/ 518368 h 665708"/>
                    <a:gd name="T26" fmla="*/ 1503388 w 1637556"/>
                    <a:gd name="T27" fmla="*/ 625971 h 665708"/>
                    <a:gd name="T28" fmla="*/ 1337965 w 1637556"/>
                    <a:gd name="T29" fmla="*/ 665708 h 665708"/>
                    <a:gd name="T30" fmla="*/ 1154013 w 1637556"/>
                    <a:gd name="T31" fmla="*/ 604317 h 665708"/>
                    <a:gd name="T32" fmla="*/ 1094631 w 1637556"/>
                    <a:gd name="T33" fmla="*/ 451396 h 665708"/>
                    <a:gd name="T34" fmla="*/ 1130126 w 1637556"/>
                    <a:gd name="T35" fmla="*/ 312539 h 665708"/>
                    <a:gd name="T36" fmla="*/ 1233041 w 1637556"/>
                    <a:gd name="T37" fmla="*/ 207838 h 665708"/>
                    <a:gd name="T38" fmla="*/ 1393776 w 1637556"/>
                    <a:gd name="T39" fmla="*/ 170111 h 665708"/>
                    <a:gd name="T40" fmla="*/ 1045666 w 1637556"/>
                    <a:gd name="T41" fmla="*/ 170111 h 665708"/>
                    <a:gd name="T42" fmla="*/ 1108174 w 1637556"/>
                    <a:gd name="T43" fmla="*/ 184398 h 665708"/>
                    <a:gd name="T44" fmla="*/ 1041202 w 1637556"/>
                    <a:gd name="T45" fmla="*/ 324594 h 665708"/>
                    <a:gd name="T46" fmla="*/ 1003697 w 1637556"/>
                    <a:gd name="T47" fmla="*/ 319683 h 665708"/>
                    <a:gd name="T48" fmla="*/ 918865 w 1637556"/>
                    <a:gd name="T49" fmla="*/ 357187 h 665708"/>
                    <a:gd name="T50" fmla="*/ 868412 w 1637556"/>
                    <a:gd name="T51" fmla="*/ 477292 h 665708"/>
                    <a:gd name="T52" fmla="*/ 830907 w 1637556"/>
                    <a:gd name="T53" fmla="*/ 654546 h 665708"/>
                    <a:gd name="T54" fmla="*/ 648742 w 1637556"/>
                    <a:gd name="T55" fmla="*/ 654546 h 665708"/>
                    <a:gd name="T56" fmla="*/ 749647 w 1637556"/>
                    <a:gd name="T57" fmla="*/ 180826 h 665708"/>
                    <a:gd name="T58" fmla="*/ 919758 w 1637556"/>
                    <a:gd name="T59" fmla="*/ 180826 h 665708"/>
                    <a:gd name="T60" fmla="*/ 898773 w 1637556"/>
                    <a:gd name="T61" fmla="*/ 274141 h 665708"/>
                    <a:gd name="T62" fmla="*/ 900559 w 1637556"/>
                    <a:gd name="T63" fmla="*/ 275927 h 665708"/>
                    <a:gd name="T64" fmla="*/ 975122 w 1637556"/>
                    <a:gd name="T65" fmla="*/ 191542 h 665708"/>
                    <a:gd name="T66" fmla="*/ 1045666 w 1637556"/>
                    <a:gd name="T67" fmla="*/ 170111 h 665708"/>
                    <a:gd name="T68" fmla="*/ 317450 w 1637556"/>
                    <a:gd name="T69" fmla="*/ 129480 h 665708"/>
                    <a:gd name="T70" fmla="*/ 283517 w 1637556"/>
                    <a:gd name="T71" fmla="*/ 283518 h 665708"/>
                    <a:gd name="T72" fmla="*/ 351830 w 1637556"/>
                    <a:gd name="T73" fmla="*/ 283518 h 665708"/>
                    <a:gd name="T74" fmla="*/ 430188 w 1637556"/>
                    <a:gd name="T75" fmla="*/ 255389 h 665708"/>
                    <a:gd name="T76" fmla="*/ 460772 w 1637556"/>
                    <a:gd name="T77" fmla="*/ 188416 h 665708"/>
                    <a:gd name="T78" fmla="*/ 396924 w 1637556"/>
                    <a:gd name="T79" fmla="*/ 129480 h 665708"/>
                    <a:gd name="T80" fmla="*/ 317450 w 1637556"/>
                    <a:gd name="T81" fmla="*/ 129480 h 665708"/>
                    <a:gd name="T82" fmla="*/ 141535 w 1637556"/>
                    <a:gd name="T83" fmla="*/ 0 h 665708"/>
                    <a:gd name="T84" fmla="*/ 438894 w 1637556"/>
                    <a:gd name="T85" fmla="*/ 0 h 665708"/>
                    <a:gd name="T86" fmla="*/ 565472 w 1637556"/>
                    <a:gd name="T87" fmla="*/ 19869 h 665708"/>
                    <a:gd name="T88" fmla="*/ 630436 w 1637556"/>
                    <a:gd name="T89" fmla="*/ 78804 h 665708"/>
                    <a:gd name="T90" fmla="*/ 652760 w 1637556"/>
                    <a:gd name="T91" fmla="*/ 174575 h 665708"/>
                    <a:gd name="T92" fmla="*/ 612800 w 1637556"/>
                    <a:gd name="T93" fmla="*/ 305619 h 665708"/>
                    <a:gd name="T94" fmla="*/ 512341 w 1637556"/>
                    <a:gd name="T95" fmla="*/ 387995 h 665708"/>
                    <a:gd name="T96" fmla="*/ 344686 w 1637556"/>
                    <a:gd name="T97" fmla="*/ 412998 h 665708"/>
                    <a:gd name="T98" fmla="*/ 254942 w 1637556"/>
                    <a:gd name="T99" fmla="*/ 412998 h 665708"/>
                    <a:gd name="T100" fmla="*/ 204043 w 1637556"/>
                    <a:gd name="T101" fmla="*/ 654546 h 665708"/>
                    <a:gd name="T102" fmla="*/ 0 w 1637556"/>
                    <a:gd name="T103" fmla="*/ 654546 h 665708"/>
                    <a:gd name="T104" fmla="*/ 141535 w 1637556"/>
                    <a:gd name="T105" fmla="*/ 0 h 665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37556" h="665708">
                      <a:moveTo>
                        <a:pt x="1387078" y="292447"/>
                      </a:moveTo>
                      <a:cubicBezTo>
                        <a:pt x="1348681" y="292447"/>
                        <a:pt x="1319882" y="309860"/>
                        <a:pt x="1300683" y="344686"/>
                      </a:cubicBezTo>
                      <a:cubicBezTo>
                        <a:pt x="1281485" y="379512"/>
                        <a:pt x="1271885" y="415082"/>
                        <a:pt x="1271885" y="451396"/>
                      </a:cubicBezTo>
                      <a:cubicBezTo>
                        <a:pt x="1271885" y="477589"/>
                        <a:pt x="1279401" y="499393"/>
                        <a:pt x="1294433" y="516806"/>
                      </a:cubicBezTo>
                      <a:cubicBezTo>
                        <a:pt x="1309464" y="534219"/>
                        <a:pt x="1327845" y="542925"/>
                        <a:pt x="1349574" y="542925"/>
                      </a:cubicBezTo>
                      <a:cubicBezTo>
                        <a:pt x="1383506" y="542925"/>
                        <a:pt x="1410444" y="525587"/>
                        <a:pt x="1430387" y="490910"/>
                      </a:cubicBezTo>
                      <a:cubicBezTo>
                        <a:pt x="1450330" y="456233"/>
                        <a:pt x="1460302" y="417761"/>
                        <a:pt x="1460302" y="375493"/>
                      </a:cubicBezTo>
                      <a:cubicBezTo>
                        <a:pt x="1460302" y="344835"/>
                        <a:pt x="1452712" y="323329"/>
                        <a:pt x="1437531" y="310976"/>
                      </a:cubicBezTo>
                      <a:cubicBezTo>
                        <a:pt x="1422351" y="298624"/>
                        <a:pt x="1405533" y="292447"/>
                        <a:pt x="1387078" y="292447"/>
                      </a:cubicBezTo>
                      <a:close/>
                      <a:moveTo>
                        <a:pt x="1393776" y="170111"/>
                      </a:moveTo>
                      <a:cubicBezTo>
                        <a:pt x="1478608" y="170111"/>
                        <a:pt x="1540446" y="191542"/>
                        <a:pt x="1579290" y="234404"/>
                      </a:cubicBezTo>
                      <a:cubicBezTo>
                        <a:pt x="1618134" y="277267"/>
                        <a:pt x="1637556" y="327422"/>
                        <a:pt x="1637556" y="384870"/>
                      </a:cubicBezTo>
                      <a:cubicBezTo>
                        <a:pt x="1637556" y="428625"/>
                        <a:pt x="1626394" y="473125"/>
                        <a:pt x="1604070" y="518368"/>
                      </a:cubicBezTo>
                      <a:cubicBezTo>
                        <a:pt x="1581746" y="563612"/>
                        <a:pt x="1548185" y="599480"/>
                        <a:pt x="1503388" y="625971"/>
                      </a:cubicBezTo>
                      <a:cubicBezTo>
                        <a:pt x="1458590" y="652463"/>
                        <a:pt x="1403449" y="665708"/>
                        <a:pt x="1337965" y="665708"/>
                      </a:cubicBezTo>
                      <a:cubicBezTo>
                        <a:pt x="1254919" y="665708"/>
                        <a:pt x="1193602" y="645244"/>
                        <a:pt x="1154013" y="604317"/>
                      </a:cubicBezTo>
                      <a:cubicBezTo>
                        <a:pt x="1114425" y="563389"/>
                        <a:pt x="1094631" y="512415"/>
                        <a:pt x="1094631" y="451396"/>
                      </a:cubicBezTo>
                      <a:cubicBezTo>
                        <a:pt x="1094631" y="403473"/>
                        <a:pt x="1106463" y="357187"/>
                        <a:pt x="1130126" y="312539"/>
                      </a:cubicBezTo>
                      <a:cubicBezTo>
                        <a:pt x="1153790" y="267891"/>
                        <a:pt x="1188095" y="232990"/>
                        <a:pt x="1233041" y="207838"/>
                      </a:cubicBezTo>
                      <a:cubicBezTo>
                        <a:pt x="1277987" y="182687"/>
                        <a:pt x="1331565" y="170111"/>
                        <a:pt x="1393776" y="170111"/>
                      </a:cubicBezTo>
                      <a:close/>
                      <a:moveTo>
                        <a:pt x="1045666" y="170111"/>
                      </a:moveTo>
                      <a:cubicBezTo>
                        <a:pt x="1065014" y="170111"/>
                        <a:pt x="1085850" y="174873"/>
                        <a:pt x="1108174" y="184398"/>
                      </a:cubicBezTo>
                      <a:lnTo>
                        <a:pt x="1041202" y="324594"/>
                      </a:lnTo>
                      <a:cubicBezTo>
                        <a:pt x="1027212" y="321320"/>
                        <a:pt x="1014710" y="319683"/>
                        <a:pt x="1003697" y="319683"/>
                      </a:cubicBezTo>
                      <a:cubicBezTo>
                        <a:pt x="968871" y="319683"/>
                        <a:pt x="940594" y="332184"/>
                        <a:pt x="918865" y="357187"/>
                      </a:cubicBezTo>
                      <a:cubicBezTo>
                        <a:pt x="897136" y="382191"/>
                        <a:pt x="880318" y="422225"/>
                        <a:pt x="868412" y="477292"/>
                      </a:cubicBezTo>
                      <a:lnTo>
                        <a:pt x="830907" y="654546"/>
                      </a:lnTo>
                      <a:lnTo>
                        <a:pt x="648742" y="654546"/>
                      </a:lnTo>
                      <a:lnTo>
                        <a:pt x="749647" y="180826"/>
                      </a:lnTo>
                      <a:lnTo>
                        <a:pt x="919758" y="180826"/>
                      </a:lnTo>
                      <a:lnTo>
                        <a:pt x="898773" y="274141"/>
                      </a:lnTo>
                      <a:lnTo>
                        <a:pt x="900559" y="275927"/>
                      </a:lnTo>
                      <a:cubicBezTo>
                        <a:pt x="928836" y="233958"/>
                        <a:pt x="953691" y="205829"/>
                        <a:pt x="975122" y="191542"/>
                      </a:cubicBezTo>
                      <a:cubicBezTo>
                        <a:pt x="996553" y="177254"/>
                        <a:pt x="1020068" y="170111"/>
                        <a:pt x="1045666" y="170111"/>
                      </a:cubicBezTo>
                      <a:close/>
                      <a:moveTo>
                        <a:pt x="317450" y="129480"/>
                      </a:moveTo>
                      <a:lnTo>
                        <a:pt x="283517" y="283518"/>
                      </a:lnTo>
                      <a:lnTo>
                        <a:pt x="351830" y="283518"/>
                      </a:lnTo>
                      <a:cubicBezTo>
                        <a:pt x="383679" y="283518"/>
                        <a:pt x="409798" y="274141"/>
                        <a:pt x="430188" y="255389"/>
                      </a:cubicBezTo>
                      <a:cubicBezTo>
                        <a:pt x="450577" y="236637"/>
                        <a:pt x="460772" y="214312"/>
                        <a:pt x="460772" y="188416"/>
                      </a:cubicBezTo>
                      <a:cubicBezTo>
                        <a:pt x="460772" y="149126"/>
                        <a:pt x="439489" y="129480"/>
                        <a:pt x="396924" y="129480"/>
                      </a:cubicBezTo>
                      <a:lnTo>
                        <a:pt x="317450" y="129480"/>
                      </a:lnTo>
                      <a:close/>
                      <a:moveTo>
                        <a:pt x="141535" y="0"/>
                      </a:moveTo>
                      <a:lnTo>
                        <a:pt x="438894" y="0"/>
                      </a:lnTo>
                      <a:cubicBezTo>
                        <a:pt x="494853" y="0"/>
                        <a:pt x="537046" y="6623"/>
                        <a:pt x="565472" y="19869"/>
                      </a:cubicBezTo>
                      <a:cubicBezTo>
                        <a:pt x="593898" y="33114"/>
                        <a:pt x="615553" y="52760"/>
                        <a:pt x="630436" y="78804"/>
                      </a:cubicBezTo>
                      <a:cubicBezTo>
                        <a:pt x="645319" y="104849"/>
                        <a:pt x="652760" y="136773"/>
                        <a:pt x="652760" y="174575"/>
                      </a:cubicBezTo>
                      <a:cubicBezTo>
                        <a:pt x="652760" y="223689"/>
                        <a:pt x="639440" y="267370"/>
                        <a:pt x="612800" y="305619"/>
                      </a:cubicBezTo>
                      <a:cubicBezTo>
                        <a:pt x="586159" y="343867"/>
                        <a:pt x="552673" y="371326"/>
                        <a:pt x="512341" y="387995"/>
                      </a:cubicBezTo>
                      <a:cubicBezTo>
                        <a:pt x="472008" y="404664"/>
                        <a:pt x="416123" y="412998"/>
                        <a:pt x="344686" y="412998"/>
                      </a:cubicBezTo>
                      <a:lnTo>
                        <a:pt x="254942" y="412998"/>
                      </a:lnTo>
                      <a:lnTo>
                        <a:pt x="204043" y="654546"/>
                      </a:lnTo>
                      <a:lnTo>
                        <a:pt x="0" y="654546"/>
                      </a:lnTo>
                      <a:lnTo>
                        <a:pt x="1415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" name="テキスト ボックス 11">
                  <a:extLst>
                    <a:ext uri="{FF2B5EF4-FFF2-40B4-BE49-F238E27FC236}">
                      <a16:creationId xmlns:a16="http://schemas.microsoft.com/office/drawing/2014/main" id="{0043C836-0ED6-48EA-90D3-D54EBB238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858"/>
                  <a:ext cx="5519361" cy="666513"/>
                </a:xfrm>
                <a:custGeom>
                  <a:avLst/>
                  <a:gdLst>
                    <a:gd name="T0" fmla="*/ 791701 w 5756374"/>
                    <a:gd name="T1" fmla="*/ 518101 h 665708"/>
                    <a:gd name="T2" fmla="*/ 910499 w 5756374"/>
                    <a:gd name="T3" fmla="*/ 539334 h 665708"/>
                    <a:gd name="T4" fmla="*/ 4133741 w 5756374"/>
                    <a:gd name="T5" fmla="*/ 342644 h 665708"/>
                    <a:gd name="T6" fmla="*/ 4165850 w 5756374"/>
                    <a:gd name="T7" fmla="*/ 547158 h 665708"/>
                    <a:gd name="T8" fmla="*/ 4245690 w 5756374"/>
                    <a:gd name="T9" fmla="*/ 312694 h 665708"/>
                    <a:gd name="T10" fmla="*/ 4748637 w 5756374"/>
                    <a:gd name="T11" fmla="*/ 301518 h 665708"/>
                    <a:gd name="T12" fmla="*/ 4879636 w 5756374"/>
                    <a:gd name="T13" fmla="*/ 349573 h 665708"/>
                    <a:gd name="T14" fmla="*/ 3134982 w 5756374"/>
                    <a:gd name="T15" fmla="*/ 181045 h 665708"/>
                    <a:gd name="T16" fmla="*/ 3037803 w 5756374"/>
                    <a:gd name="T17" fmla="*/ 655338 h 665708"/>
                    <a:gd name="T18" fmla="*/ 5519361 w 5756374"/>
                    <a:gd name="T19" fmla="*/ 184621 h 665708"/>
                    <a:gd name="T20" fmla="*/ 5337847 w 5756374"/>
                    <a:gd name="T21" fmla="*/ 357620 h 665708"/>
                    <a:gd name="T22" fmla="*/ 5078846 w 5756374"/>
                    <a:gd name="T23" fmla="*/ 655338 h 665708"/>
                    <a:gd name="T24" fmla="*/ 5318582 w 5756374"/>
                    <a:gd name="T25" fmla="*/ 274473 h 665708"/>
                    <a:gd name="T26" fmla="*/ 5459427 w 5756374"/>
                    <a:gd name="T27" fmla="*/ 170317 h 665708"/>
                    <a:gd name="T28" fmla="*/ 5049592 w 5756374"/>
                    <a:gd name="T29" fmla="*/ 369690 h 665708"/>
                    <a:gd name="T30" fmla="*/ 4773467 w 5756374"/>
                    <a:gd name="T31" fmla="*/ 560122 h 665708"/>
                    <a:gd name="T32" fmla="*/ 4922661 w 5756374"/>
                    <a:gd name="T33" fmla="*/ 635445 h 665708"/>
                    <a:gd name="T34" fmla="*/ 4520888 w 5756374"/>
                    <a:gd name="T35" fmla="*/ 448366 h 665708"/>
                    <a:gd name="T36" fmla="*/ 4708824 w 5756374"/>
                    <a:gd name="T37" fmla="*/ 183504 h 665708"/>
                    <a:gd name="T38" fmla="*/ 3840778 w 5756374"/>
                    <a:gd name="T39" fmla="*/ 203172 h 665708"/>
                    <a:gd name="T40" fmla="*/ 3801821 w 5756374"/>
                    <a:gd name="T41" fmla="*/ 655338 h 665708"/>
                    <a:gd name="T42" fmla="*/ 3688374 w 5756374"/>
                    <a:gd name="T43" fmla="*/ 342421 h 665708"/>
                    <a:gd name="T44" fmla="*/ 3543676 w 5756374"/>
                    <a:gd name="T45" fmla="*/ 449706 h 665708"/>
                    <a:gd name="T46" fmla="*/ 3422951 w 5756374"/>
                    <a:gd name="T47" fmla="*/ 181045 h 665708"/>
                    <a:gd name="T48" fmla="*/ 3572787 w 5756374"/>
                    <a:gd name="T49" fmla="*/ 254357 h 665708"/>
                    <a:gd name="T50" fmla="*/ 1098863 w 5756374"/>
                    <a:gd name="T51" fmla="*/ 205408 h 665708"/>
                    <a:gd name="T52" fmla="*/ 1100361 w 5756374"/>
                    <a:gd name="T53" fmla="*/ 589625 h 665708"/>
                    <a:gd name="T54" fmla="*/ 935543 w 5756374"/>
                    <a:gd name="T55" fmla="*/ 601248 h 665708"/>
                    <a:gd name="T56" fmla="*/ 621316 w 5756374"/>
                    <a:gd name="T57" fmla="*/ 527042 h 665708"/>
                    <a:gd name="T58" fmla="*/ 872184 w 5756374"/>
                    <a:gd name="T59" fmla="*/ 365219 h 665708"/>
                    <a:gd name="T60" fmla="*/ 961015 w 5756374"/>
                    <a:gd name="T61" fmla="*/ 287884 h 665708"/>
                    <a:gd name="T62" fmla="*/ 833655 w 5756374"/>
                    <a:gd name="T63" fmla="*/ 329457 h 665708"/>
                    <a:gd name="T64" fmla="*/ 917991 w 5756374"/>
                    <a:gd name="T65" fmla="*/ 170317 h 665708"/>
                    <a:gd name="T66" fmla="*/ 337344 w 5756374"/>
                    <a:gd name="T67" fmla="*/ 283861 h 665708"/>
                    <a:gd name="T68" fmla="*/ 380582 w 5756374"/>
                    <a:gd name="T69" fmla="*/ 129638 h 665708"/>
                    <a:gd name="T70" fmla="*/ 1478374 w 5756374"/>
                    <a:gd name="T71" fmla="*/ 181045 h 665708"/>
                    <a:gd name="T72" fmla="*/ 1450976 w 5756374"/>
                    <a:gd name="T73" fmla="*/ 311129 h 665708"/>
                    <a:gd name="T74" fmla="*/ 1454830 w 5756374"/>
                    <a:gd name="T75" fmla="*/ 533747 h 665708"/>
                    <a:gd name="T76" fmla="*/ 1367068 w 5756374"/>
                    <a:gd name="T77" fmla="*/ 666513 h 665708"/>
                    <a:gd name="T78" fmla="*/ 1245060 w 5756374"/>
                    <a:gd name="T79" fmla="*/ 473399 h 665708"/>
                    <a:gd name="T80" fmla="*/ 1240778 w 5756374"/>
                    <a:gd name="T81" fmla="*/ 181045 h 665708"/>
                    <a:gd name="T82" fmla="*/ 1514335 w 5756374"/>
                    <a:gd name="T83" fmla="*/ 5364 h 665708"/>
                    <a:gd name="T84" fmla="*/ 4387177 w 5756374"/>
                    <a:gd name="T85" fmla="*/ 655338 h 665708"/>
                    <a:gd name="T86" fmla="*/ 4232633 w 5756374"/>
                    <a:gd name="T87" fmla="*/ 605718 h 665708"/>
                    <a:gd name="T88" fmla="*/ 3977271 w 5756374"/>
                    <a:gd name="T89" fmla="*/ 613093 h 665708"/>
                    <a:gd name="T90" fmla="*/ 4153006 w 5756374"/>
                    <a:gd name="T91" fmla="*/ 169423 h 665708"/>
                    <a:gd name="T92" fmla="*/ 3171799 w 5756374"/>
                    <a:gd name="T93" fmla="*/ 0 h 665708"/>
                    <a:gd name="T94" fmla="*/ 3147397 w 5756374"/>
                    <a:gd name="T95" fmla="*/ 125167 h 665708"/>
                    <a:gd name="T96" fmla="*/ 3074049 w 5756374"/>
                    <a:gd name="T97" fmla="*/ 0 h 665708"/>
                    <a:gd name="T98" fmla="*/ 2732853 w 5756374"/>
                    <a:gd name="T99" fmla="*/ 257039 h 665708"/>
                    <a:gd name="T100" fmla="*/ 2703742 w 5756374"/>
                    <a:gd name="T101" fmla="*/ 389805 h 665708"/>
                    <a:gd name="T102" fmla="*/ 2592435 w 5756374"/>
                    <a:gd name="T103" fmla="*/ 0 h 665708"/>
                    <a:gd name="T104" fmla="*/ 1832557 w 5756374"/>
                    <a:gd name="T105" fmla="*/ 236923 h 665708"/>
                    <a:gd name="T106" fmla="*/ 2087491 w 5756374"/>
                    <a:gd name="T107" fmla="*/ 203396 h 665708"/>
                    <a:gd name="T108" fmla="*/ 2048320 w 5756374"/>
                    <a:gd name="T109" fmla="*/ 655338 h 665708"/>
                    <a:gd name="T110" fmla="*/ 1934872 w 5756374"/>
                    <a:gd name="T111" fmla="*/ 342421 h 665708"/>
                    <a:gd name="T112" fmla="*/ 1790175 w 5756374"/>
                    <a:gd name="T113" fmla="*/ 449706 h 665708"/>
                    <a:gd name="T114" fmla="*/ 1707124 w 5756374"/>
                    <a:gd name="T115" fmla="*/ 0 h 665708"/>
                    <a:gd name="T116" fmla="*/ 542189 w 5756374"/>
                    <a:gd name="T117" fmla="*/ 19893 h 665708"/>
                    <a:gd name="T118" fmla="*/ 587569 w 5756374"/>
                    <a:gd name="T119" fmla="*/ 305989 h 665708"/>
                    <a:gd name="T120" fmla="*/ 244446 w 5756374"/>
                    <a:gd name="T121" fmla="*/ 413497 h 665708"/>
                    <a:gd name="T122" fmla="*/ 135708 w 5756374"/>
                    <a:gd name="T123" fmla="*/ 0 h 6657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756374" h="665708">
                      <a:moveTo>
                        <a:pt x="994916" y="442466"/>
                      </a:moveTo>
                      <a:cubicBezTo>
                        <a:pt x="911274" y="456456"/>
                        <a:pt x="862161" y="468809"/>
                        <a:pt x="847576" y="479524"/>
                      </a:cubicBezTo>
                      <a:cubicBezTo>
                        <a:pt x="832991" y="490240"/>
                        <a:pt x="825698" y="502890"/>
                        <a:pt x="825698" y="517475"/>
                      </a:cubicBezTo>
                      <a:cubicBezTo>
                        <a:pt x="825698" y="532656"/>
                        <a:pt x="830907" y="544637"/>
                        <a:pt x="841325" y="553417"/>
                      </a:cubicBezTo>
                      <a:cubicBezTo>
                        <a:pt x="851743" y="562198"/>
                        <a:pt x="865138" y="566589"/>
                        <a:pt x="881509" y="566589"/>
                      </a:cubicBezTo>
                      <a:cubicBezTo>
                        <a:pt x="904428" y="566589"/>
                        <a:pt x="927125" y="557287"/>
                        <a:pt x="949598" y="538683"/>
                      </a:cubicBezTo>
                      <a:cubicBezTo>
                        <a:pt x="972071" y="520080"/>
                        <a:pt x="987177" y="488008"/>
                        <a:pt x="994916" y="442466"/>
                      </a:cubicBezTo>
                      <a:close/>
                      <a:moveTo>
                        <a:pt x="4379565" y="291554"/>
                      </a:moveTo>
                      <a:cubicBezTo>
                        <a:pt x="4353074" y="291554"/>
                        <a:pt x="4330303" y="308446"/>
                        <a:pt x="4311253" y="342230"/>
                      </a:cubicBezTo>
                      <a:cubicBezTo>
                        <a:pt x="4292203" y="376014"/>
                        <a:pt x="4282678" y="416719"/>
                        <a:pt x="4282678" y="464344"/>
                      </a:cubicBezTo>
                      <a:cubicBezTo>
                        <a:pt x="4282678" y="491133"/>
                        <a:pt x="4288408" y="511522"/>
                        <a:pt x="4299868" y="525512"/>
                      </a:cubicBezTo>
                      <a:cubicBezTo>
                        <a:pt x="4311328" y="539502"/>
                        <a:pt x="4326285" y="546497"/>
                        <a:pt x="4344740" y="546497"/>
                      </a:cubicBezTo>
                      <a:cubicBezTo>
                        <a:pt x="4378375" y="546497"/>
                        <a:pt x="4404197" y="527670"/>
                        <a:pt x="4422205" y="490017"/>
                      </a:cubicBezTo>
                      <a:cubicBezTo>
                        <a:pt x="4440213" y="452363"/>
                        <a:pt x="4449217" y="413891"/>
                        <a:pt x="4449217" y="374600"/>
                      </a:cubicBezTo>
                      <a:cubicBezTo>
                        <a:pt x="4449217" y="346918"/>
                        <a:pt x="4442148" y="326157"/>
                        <a:pt x="4428009" y="312316"/>
                      </a:cubicBezTo>
                      <a:cubicBezTo>
                        <a:pt x="4413870" y="298475"/>
                        <a:pt x="4397722" y="291554"/>
                        <a:pt x="4379565" y="291554"/>
                      </a:cubicBezTo>
                      <a:close/>
                      <a:moveTo>
                        <a:pt x="5014169" y="275927"/>
                      </a:moveTo>
                      <a:cubicBezTo>
                        <a:pt x="4991844" y="275927"/>
                        <a:pt x="4971306" y="284336"/>
                        <a:pt x="4952554" y="301154"/>
                      </a:cubicBezTo>
                      <a:cubicBezTo>
                        <a:pt x="4933801" y="317971"/>
                        <a:pt x="4919514" y="343049"/>
                        <a:pt x="4909691" y="376386"/>
                      </a:cubicBezTo>
                      <a:lnTo>
                        <a:pt x="5086052" y="376386"/>
                      </a:lnTo>
                      <a:cubicBezTo>
                        <a:pt x="5088136" y="369838"/>
                        <a:pt x="5089178" y="360759"/>
                        <a:pt x="5089178" y="349151"/>
                      </a:cubicBezTo>
                      <a:cubicBezTo>
                        <a:pt x="5089178" y="325041"/>
                        <a:pt x="5081960" y="306809"/>
                        <a:pt x="5067523" y="294457"/>
                      </a:cubicBezTo>
                      <a:cubicBezTo>
                        <a:pt x="5053087" y="282104"/>
                        <a:pt x="5035302" y="275927"/>
                        <a:pt x="5014169" y="275927"/>
                      </a:cubicBezTo>
                      <a:close/>
                      <a:moveTo>
                        <a:pt x="3269605" y="180826"/>
                      </a:moveTo>
                      <a:lnTo>
                        <a:pt x="3452664" y="180826"/>
                      </a:lnTo>
                      <a:lnTo>
                        <a:pt x="3350865" y="654546"/>
                      </a:lnTo>
                      <a:lnTo>
                        <a:pt x="3168253" y="654546"/>
                      </a:lnTo>
                      <a:lnTo>
                        <a:pt x="3269605" y="180826"/>
                      </a:lnTo>
                      <a:close/>
                      <a:moveTo>
                        <a:pt x="5693866" y="170111"/>
                      </a:moveTo>
                      <a:cubicBezTo>
                        <a:pt x="5713214" y="170111"/>
                        <a:pt x="5734050" y="174873"/>
                        <a:pt x="5756374" y="184398"/>
                      </a:cubicBezTo>
                      <a:lnTo>
                        <a:pt x="5689402" y="324594"/>
                      </a:lnTo>
                      <a:cubicBezTo>
                        <a:pt x="5675412" y="321320"/>
                        <a:pt x="5662910" y="319683"/>
                        <a:pt x="5651897" y="319683"/>
                      </a:cubicBezTo>
                      <a:cubicBezTo>
                        <a:pt x="5617071" y="319683"/>
                        <a:pt x="5588794" y="332184"/>
                        <a:pt x="5567065" y="357188"/>
                      </a:cubicBezTo>
                      <a:cubicBezTo>
                        <a:pt x="5545336" y="382191"/>
                        <a:pt x="5528518" y="422225"/>
                        <a:pt x="5516612" y="477292"/>
                      </a:cubicBezTo>
                      <a:lnTo>
                        <a:pt x="5479108" y="654546"/>
                      </a:lnTo>
                      <a:lnTo>
                        <a:pt x="5296942" y="654546"/>
                      </a:lnTo>
                      <a:lnTo>
                        <a:pt x="5397847" y="180826"/>
                      </a:lnTo>
                      <a:lnTo>
                        <a:pt x="5567958" y="180826"/>
                      </a:lnTo>
                      <a:lnTo>
                        <a:pt x="5546973" y="274141"/>
                      </a:lnTo>
                      <a:lnTo>
                        <a:pt x="5548759" y="275927"/>
                      </a:lnTo>
                      <a:cubicBezTo>
                        <a:pt x="5577036" y="233958"/>
                        <a:pt x="5601890" y="205829"/>
                        <a:pt x="5623322" y="191542"/>
                      </a:cubicBezTo>
                      <a:cubicBezTo>
                        <a:pt x="5644753" y="177254"/>
                        <a:pt x="5668268" y="170111"/>
                        <a:pt x="5693866" y="170111"/>
                      </a:cubicBezTo>
                      <a:close/>
                      <a:moveTo>
                        <a:pt x="5018633" y="170111"/>
                      </a:moveTo>
                      <a:cubicBezTo>
                        <a:pt x="5107037" y="170111"/>
                        <a:pt x="5170438" y="189309"/>
                        <a:pt x="5208836" y="227707"/>
                      </a:cubicBezTo>
                      <a:cubicBezTo>
                        <a:pt x="5247233" y="266105"/>
                        <a:pt x="5266432" y="313283"/>
                        <a:pt x="5266432" y="369243"/>
                      </a:cubicBezTo>
                      <a:cubicBezTo>
                        <a:pt x="5266432" y="387697"/>
                        <a:pt x="5262414" y="419398"/>
                        <a:pt x="5254377" y="464344"/>
                      </a:cubicBezTo>
                      <a:lnTo>
                        <a:pt x="4893171" y="464344"/>
                      </a:lnTo>
                      <a:cubicBezTo>
                        <a:pt x="4898231" y="527745"/>
                        <a:pt x="4926658" y="559445"/>
                        <a:pt x="4978450" y="559445"/>
                      </a:cubicBezTo>
                      <a:cubicBezTo>
                        <a:pt x="5013573" y="559445"/>
                        <a:pt x="5041552" y="545158"/>
                        <a:pt x="5062388" y="516583"/>
                      </a:cubicBezTo>
                      <a:lnTo>
                        <a:pt x="5237857" y="533102"/>
                      </a:lnTo>
                      <a:cubicBezTo>
                        <a:pt x="5211366" y="580132"/>
                        <a:pt x="5176763" y="613991"/>
                        <a:pt x="5134050" y="634678"/>
                      </a:cubicBezTo>
                      <a:cubicBezTo>
                        <a:pt x="5091336" y="655365"/>
                        <a:pt x="5037832" y="665708"/>
                        <a:pt x="4973539" y="665708"/>
                      </a:cubicBezTo>
                      <a:cubicBezTo>
                        <a:pt x="4880074" y="665708"/>
                        <a:pt x="4813623" y="644649"/>
                        <a:pt x="4774183" y="602531"/>
                      </a:cubicBezTo>
                      <a:cubicBezTo>
                        <a:pt x="4734744" y="560412"/>
                        <a:pt x="4715024" y="508843"/>
                        <a:pt x="4715024" y="447824"/>
                      </a:cubicBezTo>
                      <a:cubicBezTo>
                        <a:pt x="4715024" y="405557"/>
                        <a:pt x="4724251" y="365745"/>
                        <a:pt x="4742706" y="328389"/>
                      </a:cubicBezTo>
                      <a:cubicBezTo>
                        <a:pt x="4761161" y="291033"/>
                        <a:pt x="4786164" y="259705"/>
                        <a:pt x="4817715" y="234404"/>
                      </a:cubicBezTo>
                      <a:cubicBezTo>
                        <a:pt x="4849267" y="209104"/>
                        <a:pt x="4880372" y="192063"/>
                        <a:pt x="4911031" y="183282"/>
                      </a:cubicBezTo>
                      <a:cubicBezTo>
                        <a:pt x="4941689" y="174501"/>
                        <a:pt x="4977557" y="170111"/>
                        <a:pt x="5018633" y="170111"/>
                      </a:cubicBezTo>
                      <a:close/>
                      <a:moveTo>
                        <a:pt x="3909269" y="170111"/>
                      </a:moveTo>
                      <a:cubicBezTo>
                        <a:pt x="3952131" y="170111"/>
                        <a:pt x="3984278" y="181049"/>
                        <a:pt x="4005709" y="202927"/>
                      </a:cubicBezTo>
                      <a:cubicBezTo>
                        <a:pt x="4027140" y="224805"/>
                        <a:pt x="4037856" y="251668"/>
                        <a:pt x="4037856" y="283518"/>
                      </a:cubicBezTo>
                      <a:cubicBezTo>
                        <a:pt x="4037856" y="302568"/>
                        <a:pt x="4031903" y="340072"/>
                        <a:pt x="4019997" y="396032"/>
                      </a:cubicBezTo>
                      <a:lnTo>
                        <a:pt x="3965079" y="654546"/>
                      </a:lnTo>
                      <a:lnTo>
                        <a:pt x="3782914" y="654546"/>
                      </a:lnTo>
                      <a:lnTo>
                        <a:pt x="3829794" y="434429"/>
                      </a:lnTo>
                      <a:cubicBezTo>
                        <a:pt x="3841105" y="380554"/>
                        <a:pt x="3846761" y="349746"/>
                        <a:pt x="3846761" y="342007"/>
                      </a:cubicBezTo>
                      <a:cubicBezTo>
                        <a:pt x="3846761" y="315813"/>
                        <a:pt x="3834855" y="302716"/>
                        <a:pt x="3811042" y="302716"/>
                      </a:cubicBezTo>
                      <a:cubicBezTo>
                        <a:pt x="3784253" y="302716"/>
                        <a:pt x="3760887" y="315292"/>
                        <a:pt x="3740944" y="340444"/>
                      </a:cubicBezTo>
                      <a:cubicBezTo>
                        <a:pt x="3721001" y="365596"/>
                        <a:pt x="3705969" y="401836"/>
                        <a:pt x="3695849" y="449163"/>
                      </a:cubicBezTo>
                      <a:lnTo>
                        <a:pt x="3651201" y="654546"/>
                      </a:lnTo>
                      <a:lnTo>
                        <a:pt x="3468142" y="654546"/>
                      </a:lnTo>
                      <a:lnTo>
                        <a:pt x="3569940" y="180826"/>
                      </a:lnTo>
                      <a:lnTo>
                        <a:pt x="3740051" y="180826"/>
                      </a:lnTo>
                      <a:lnTo>
                        <a:pt x="3724424" y="252264"/>
                      </a:lnTo>
                      <a:lnTo>
                        <a:pt x="3726210" y="254050"/>
                      </a:lnTo>
                      <a:cubicBezTo>
                        <a:pt x="3776216" y="198090"/>
                        <a:pt x="3837236" y="170111"/>
                        <a:pt x="3909269" y="170111"/>
                      </a:cubicBezTo>
                      <a:close/>
                      <a:moveTo>
                        <a:pt x="957411" y="170111"/>
                      </a:moveTo>
                      <a:cubicBezTo>
                        <a:pt x="1050578" y="170111"/>
                        <a:pt x="1113457" y="181794"/>
                        <a:pt x="1146051" y="205160"/>
                      </a:cubicBezTo>
                      <a:cubicBezTo>
                        <a:pt x="1178644" y="228526"/>
                        <a:pt x="1194941" y="262533"/>
                        <a:pt x="1194941" y="307181"/>
                      </a:cubicBezTo>
                      <a:cubicBezTo>
                        <a:pt x="1194941" y="336947"/>
                        <a:pt x="1186755" y="385911"/>
                        <a:pt x="1170384" y="454075"/>
                      </a:cubicBezTo>
                      <a:cubicBezTo>
                        <a:pt x="1155204" y="518666"/>
                        <a:pt x="1147613" y="563612"/>
                        <a:pt x="1147613" y="588913"/>
                      </a:cubicBezTo>
                      <a:cubicBezTo>
                        <a:pt x="1147613" y="610344"/>
                        <a:pt x="1151483" y="632222"/>
                        <a:pt x="1159222" y="654546"/>
                      </a:cubicBezTo>
                      <a:lnTo>
                        <a:pt x="981968" y="654546"/>
                      </a:lnTo>
                      <a:cubicBezTo>
                        <a:pt x="977801" y="635794"/>
                        <a:pt x="975717" y="617786"/>
                        <a:pt x="975717" y="600522"/>
                      </a:cubicBezTo>
                      <a:cubicBezTo>
                        <a:pt x="928092" y="643979"/>
                        <a:pt x="874960" y="665708"/>
                        <a:pt x="816322" y="665708"/>
                      </a:cubicBezTo>
                      <a:cubicBezTo>
                        <a:pt x="756493" y="665708"/>
                        <a:pt x="713482" y="651718"/>
                        <a:pt x="687288" y="623739"/>
                      </a:cubicBezTo>
                      <a:cubicBezTo>
                        <a:pt x="661095" y="595759"/>
                        <a:pt x="647997" y="563315"/>
                        <a:pt x="647997" y="526405"/>
                      </a:cubicBezTo>
                      <a:cubicBezTo>
                        <a:pt x="647997" y="484436"/>
                        <a:pt x="659680" y="452438"/>
                        <a:pt x="683047" y="430411"/>
                      </a:cubicBezTo>
                      <a:cubicBezTo>
                        <a:pt x="706413" y="408384"/>
                        <a:pt x="735211" y="393427"/>
                        <a:pt x="769441" y="385539"/>
                      </a:cubicBezTo>
                      <a:cubicBezTo>
                        <a:pt x="803672" y="377651"/>
                        <a:pt x="850404" y="370731"/>
                        <a:pt x="909637" y="364778"/>
                      </a:cubicBezTo>
                      <a:cubicBezTo>
                        <a:pt x="962322" y="359122"/>
                        <a:pt x="997446" y="353616"/>
                        <a:pt x="1015008" y="348258"/>
                      </a:cubicBezTo>
                      <a:cubicBezTo>
                        <a:pt x="1018580" y="334268"/>
                        <a:pt x="1020365" y="323552"/>
                        <a:pt x="1020365" y="316111"/>
                      </a:cubicBezTo>
                      <a:cubicBezTo>
                        <a:pt x="1020365" y="304205"/>
                        <a:pt x="1014338" y="294680"/>
                        <a:pt x="1002283" y="287536"/>
                      </a:cubicBezTo>
                      <a:cubicBezTo>
                        <a:pt x="990228" y="280392"/>
                        <a:pt x="974229" y="276820"/>
                        <a:pt x="954286" y="276820"/>
                      </a:cubicBezTo>
                      <a:cubicBezTo>
                        <a:pt x="933450" y="276820"/>
                        <a:pt x="916558" y="280169"/>
                        <a:pt x="903610" y="286866"/>
                      </a:cubicBezTo>
                      <a:cubicBezTo>
                        <a:pt x="890662" y="293564"/>
                        <a:pt x="879276" y="307628"/>
                        <a:pt x="869454" y="329059"/>
                      </a:cubicBezTo>
                      <a:lnTo>
                        <a:pt x="700236" y="310753"/>
                      </a:lnTo>
                      <a:cubicBezTo>
                        <a:pt x="711249" y="265807"/>
                        <a:pt x="736327" y="231130"/>
                        <a:pt x="775469" y="206722"/>
                      </a:cubicBezTo>
                      <a:cubicBezTo>
                        <a:pt x="814611" y="182314"/>
                        <a:pt x="875258" y="170111"/>
                        <a:pt x="957411" y="170111"/>
                      </a:cubicBezTo>
                      <a:close/>
                      <a:moveTo>
                        <a:pt x="317450" y="129481"/>
                      </a:moveTo>
                      <a:lnTo>
                        <a:pt x="283518" y="283518"/>
                      </a:lnTo>
                      <a:lnTo>
                        <a:pt x="351830" y="283518"/>
                      </a:lnTo>
                      <a:cubicBezTo>
                        <a:pt x="383679" y="283518"/>
                        <a:pt x="409798" y="274141"/>
                        <a:pt x="430188" y="255389"/>
                      </a:cubicBezTo>
                      <a:cubicBezTo>
                        <a:pt x="450577" y="236637"/>
                        <a:pt x="460772" y="214313"/>
                        <a:pt x="460772" y="188416"/>
                      </a:cubicBezTo>
                      <a:cubicBezTo>
                        <a:pt x="460772" y="149126"/>
                        <a:pt x="439489" y="129481"/>
                        <a:pt x="396925" y="129481"/>
                      </a:cubicBezTo>
                      <a:lnTo>
                        <a:pt x="317450" y="129481"/>
                      </a:lnTo>
                      <a:close/>
                      <a:moveTo>
                        <a:pt x="1579364" y="5358"/>
                      </a:moveTo>
                      <a:lnTo>
                        <a:pt x="1541859" y="180826"/>
                      </a:lnTo>
                      <a:lnTo>
                        <a:pt x="1636067" y="180826"/>
                      </a:lnTo>
                      <a:lnTo>
                        <a:pt x="1608385" y="310753"/>
                      </a:lnTo>
                      <a:lnTo>
                        <a:pt x="1513284" y="310753"/>
                      </a:lnTo>
                      <a:lnTo>
                        <a:pt x="1478458" y="478185"/>
                      </a:lnTo>
                      <a:cubicBezTo>
                        <a:pt x="1476077" y="485329"/>
                        <a:pt x="1474887" y="492919"/>
                        <a:pt x="1474887" y="500956"/>
                      </a:cubicBezTo>
                      <a:cubicBezTo>
                        <a:pt x="1474887" y="522387"/>
                        <a:pt x="1489025" y="533102"/>
                        <a:pt x="1517303" y="533102"/>
                      </a:cubicBezTo>
                      <a:cubicBezTo>
                        <a:pt x="1526232" y="533102"/>
                        <a:pt x="1544985" y="530275"/>
                        <a:pt x="1573560" y="524619"/>
                      </a:cubicBezTo>
                      <a:lnTo>
                        <a:pt x="1546324" y="654546"/>
                      </a:lnTo>
                      <a:cubicBezTo>
                        <a:pt x="1491555" y="661988"/>
                        <a:pt x="1451372" y="665708"/>
                        <a:pt x="1425773" y="665708"/>
                      </a:cubicBezTo>
                      <a:cubicBezTo>
                        <a:pt x="1374874" y="665708"/>
                        <a:pt x="1338783" y="653504"/>
                        <a:pt x="1317501" y="629097"/>
                      </a:cubicBezTo>
                      <a:cubicBezTo>
                        <a:pt x="1296218" y="604689"/>
                        <a:pt x="1285577" y="578049"/>
                        <a:pt x="1285577" y="549176"/>
                      </a:cubicBezTo>
                      <a:cubicBezTo>
                        <a:pt x="1285577" y="539651"/>
                        <a:pt x="1289893" y="514201"/>
                        <a:pt x="1298525" y="472827"/>
                      </a:cubicBezTo>
                      <a:lnTo>
                        <a:pt x="1332458" y="310753"/>
                      </a:lnTo>
                      <a:lnTo>
                        <a:pt x="1267271" y="310753"/>
                      </a:lnTo>
                      <a:lnTo>
                        <a:pt x="1294060" y="180826"/>
                      </a:lnTo>
                      <a:lnTo>
                        <a:pt x="1360587" y="180826"/>
                      </a:lnTo>
                      <a:lnTo>
                        <a:pt x="1376213" y="106710"/>
                      </a:lnTo>
                      <a:lnTo>
                        <a:pt x="1579364" y="5358"/>
                      </a:lnTo>
                      <a:close/>
                      <a:moveTo>
                        <a:pt x="4534049" y="0"/>
                      </a:moveTo>
                      <a:lnTo>
                        <a:pt x="4716215" y="0"/>
                      </a:lnTo>
                      <a:lnTo>
                        <a:pt x="4575572" y="654546"/>
                      </a:lnTo>
                      <a:lnTo>
                        <a:pt x="4407247" y="654546"/>
                      </a:lnTo>
                      <a:lnTo>
                        <a:pt x="4416177" y="607219"/>
                      </a:lnTo>
                      <a:lnTo>
                        <a:pt x="4414391" y="604986"/>
                      </a:lnTo>
                      <a:cubicBezTo>
                        <a:pt x="4388793" y="628799"/>
                        <a:pt x="4365650" y="644872"/>
                        <a:pt x="4344963" y="653207"/>
                      </a:cubicBezTo>
                      <a:cubicBezTo>
                        <a:pt x="4324276" y="661541"/>
                        <a:pt x="4299645" y="665708"/>
                        <a:pt x="4271070" y="665708"/>
                      </a:cubicBezTo>
                      <a:cubicBezTo>
                        <a:pt x="4217492" y="665708"/>
                        <a:pt x="4176489" y="647923"/>
                        <a:pt x="4148063" y="612353"/>
                      </a:cubicBezTo>
                      <a:cubicBezTo>
                        <a:pt x="4119637" y="576783"/>
                        <a:pt x="4105424" y="528935"/>
                        <a:pt x="4105424" y="468809"/>
                      </a:cubicBezTo>
                      <a:cubicBezTo>
                        <a:pt x="4105424" y="388441"/>
                        <a:pt x="4126781" y="318418"/>
                        <a:pt x="4169495" y="258738"/>
                      </a:cubicBezTo>
                      <a:cubicBezTo>
                        <a:pt x="4212208" y="199058"/>
                        <a:pt x="4266158" y="169218"/>
                        <a:pt x="4331345" y="169218"/>
                      </a:cubicBezTo>
                      <a:cubicBezTo>
                        <a:pt x="4398020" y="169218"/>
                        <a:pt x="4448324" y="194072"/>
                        <a:pt x="4482257" y="243781"/>
                      </a:cubicBezTo>
                      <a:lnTo>
                        <a:pt x="4534049" y="0"/>
                      </a:lnTo>
                      <a:close/>
                      <a:moveTo>
                        <a:pt x="3308003" y="0"/>
                      </a:moveTo>
                      <a:lnTo>
                        <a:pt x="3490169" y="0"/>
                      </a:lnTo>
                      <a:lnTo>
                        <a:pt x="3464272" y="125016"/>
                      </a:lnTo>
                      <a:lnTo>
                        <a:pt x="3282553" y="125016"/>
                      </a:lnTo>
                      <a:lnTo>
                        <a:pt x="3308003" y="0"/>
                      </a:lnTo>
                      <a:close/>
                      <a:moveTo>
                        <a:pt x="2703760" y="0"/>
                      </a:moveTo>
                      <a:lnTo>
                        <a:pt x="3206055" y="0"/>
                      </a:lnTo>
                      <a:lnTo>
                        <a:pt x="3175694" y="139750"/>
                      </a:lnTo>
                      <a:lnTo>
                        <a:pt x="2875657" y="139750"/>
                      </a:lnTo>
                      <a:lnTo>
                        <a:pt x="2850207" y="256729"/>
                      </a:lnTo>
                      <a:lnTo>
                        <a:pt x="3143548" y="256729"/>
                      </a:lnTo>
                      <a:lnTo>
                        <a:pt x="3114526" y="389334"/>
                      </a:lnTo>
                      <a:lnTo>
                        <a:pt x="2819846" y="389334"/>
                      </a:lnTo>
                      <a:lnTo>
                        <a:pt x="2766268" y="654546"/>
                      </a:lnTo>
                      <a:lnTo>
                        <a:pt x="2564011" y="654546"/>
                      </a:lnTo>
                      <a:lnTo>
                        <a:pt x="2703760" y="0"/>
                      </a:lnTo>
                      <a:close/>
                      <a:moveTo>
                        <a:pt x="1780431" y="0"/>
                      </a:moveTo>
                      <a:lnTo>
                        <a:pt x="1962150" y="0"/>
                      </a:lnTo>
                      <a:lnTo>
                        <a:pt x="1911251" y="236637"/>
                      </a:lnTo>
                      <a:lnTo>
                        <a:pt x="1913037" y="238423"/>
                      </a:lnTo>
                      <a:cubicBezTo>
                        <a:pt x="1957090" y="192881"/>
                        <a:pt x="2013198" y="170111"/>
                        <a:pt x="2081361" y="170111"/>
                      </a:cubicBezTo>
                      <a:cubicBezTo>
                        <a:pt x="2123926" y="170111"/>
                        <a:pt x="2155850" y="181124"/>
                        <a:pt x="2177132" y="203150"/>
                      </a:cubicBezTo>
                      <a:cubicBezTo>
                        <a:pt x="2198414" y="225177"/>
                        <a:pt x="2209056" y="251966"/>
                        <a:pt x="2209056" y="283518"/>
                      </a:cubicBezTo>
                      <a:cubicBezTo>
                        <a:pt x="2209056" y="302568"/>
                        <a:pt x="2203103" y="340072"/>
                        <a:pt x="2191196" y="396032"/>
                      </a:cubicBezTo>
                      <a:lnTo>
                        <a:pt x="2136279" y="654546"/>
                      </a:lnTo>
                      <a:lnTo>
                        <a:pt x="1954113" y="654546"/>
                      </a:lnTo>
                      <a:lnTo>
                        <a:pt x="2000994" y="434429"/>
                      </a:lnTo>
                      <a:cubicBezTo>
                        <a:pt x="2012305" y="380554"/>
                        <a:pt x="2017960" y="349746"/>
                        <a:pt x="2017960" y="342007"/>
                      </a:cubicBezTo>
                      <a:cubicBezTo>
                        <a:pt x="2017960" y="315813"/>
                        <a:pt x="2006054" y="302716"/>
                        <a:pt x="1982242" y="302716"/>
                      </a:cubicBezTo>
                      <a:cubicBezTo>
                        <a:pt x="1955453" y="302716"/>
                        <a:pt x="1932087" y="315292"/>
                        <a:pt x="1912144" y="340444"/>
                      </a:cubicBezTo>
                      <a:cubicBezTo>
                        <a:pt x="1892201" y="365596"/>
                        <a:pt x="1877169" y="401836"/>
                        <a:pt x="1867049" y="449163"/>
                      </a:cubicBezTo>
                      <a:lnTo>
                        <a:pt x="1822400" y="654546"/>
                      </a:lnTo>
                      <a:lnTo>
                        <a:pt x="1639342" y="654546"/>
                      </a:lnTo>
                      <a:lnTo>
                        <a:pt x="1780431" y="0"/>
                      </a:lnTo>
                      <a:close/>
                      <a:moveTo>
                        <a:pt x="141536" y="0"/>
                      </a:moveTo>
                      <a:lnTo>
                        <a:pt x="438894" y="0"/>
                      </a:lnTo>
                      <a:cubicBezTo>
                        <a:pt x="494854" y="0"/>
                        <a:pt x="537046" y="6623"/>
                        <a:pt x="565472" y="19869"/>
                      </a:cubicBezTo>
                      <a:cubicBezTo>
                        <a:pt x="593898" y="33114"/>
                        <a:pt x="615553" y="52760"/>
                        <a:pt x="630436" y="78805"/>
                      </a:cubicBezTo>
                      <a:cubicBezTo>
                        <a:pt x="645319" y="104849"/>
                        <a:pt x="652760" y="136773"/>
                        <a:pt x="652760" y="174575"/>
                      </a:cubicBezTo>
                      <a:cubicBezTo>
                        <a:pt x="652760" y="223689"/>
                        <a:pt x="639440" y="267370"/>
                        <a:pt x="612800" y="305619"/>
                      </a:cubicBezTo>
                      <a:cubicBezTo>
                        <a:pt x="586160" y="343867"/>
                        <a:pt x="552673" y="371326"/>
                        <a:pt x="512341" y="387995"/>
                      </a:cubicBezTo>
                      <a:cubicBezTo>
                        <a:pt x="472008" y="404664"/>
                        <a:pt x="416123" y="412998"/>
                        <a:pt x="344686" y="412998"/>
                      </a:cubicBezTo>
                      <a:lnTo>
                        <a:pt x="254943" y="412998"/>
                      </a:lnTo>
                      <a:lnTo>
                        <a:pt x="204043" y="654546"/>
                      </a:lnTo>
                      <a:lnTo>
                        <a:pt x="0" y="654546"/>
                      </a:lnTo>
                      <a:lnTo>
                        <a:pt x="1415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487" name="テキスト ボックス 486">
            <a:extLst>
              <a:ext uri="{FF2B5EF4-FFF2-40B4-BE49-F238E27FC236}">
                <a16:creationId xmlns:a16="http://schemas.microsoft.com/office/drawing/2014/main" id="{A381AF0D-D4FD-4D72-B1CC-E3D12AD28B72}"/>
              </a:ext>
            </a:extLst>
          </p:cNvPr>
          <p:cNvSpPr txBox="1"/>
          <p:nvPr/>
        </p:nvSpPr>
        <p:spPr>
          <a:xfrm>
            <a:off x="11299738" y="7966396"/>
            <a:ext cx="32806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</a:t>
            </a: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 限定生産モデル</a:t>
            </a:r>
            <a:endParaRPr kumimoji="1"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488" name="直線コネクタ 487">
            <a:extLst>
              <a:ext uri="{FF2B5EF4-FFF2-40B4-BE49-F238E27FC236}">
                <a16:creationId xmlns:a16="http://schemas.microsoft.com/office/drawing/2014/main" id="{D006B875-C963-42D6-B52F-BB70EF2409D6}"/>
              </a:ext>
            </a:extLst>
          </p:cNvPr>
          <p:cNvCxnSpPr>
            <a:cxnSpLocks/>
          </p:cNvCxnSpPr>
          <p:nvPr/>
        </p:nvCxnSpPr>
        <p:spPr>
          <a:xfrm>
            <a:off x="7961971" y="9667180"/>
            <a:ext cx="6837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グループ化 491">
            <a:extLst>
              <a:ext uri="{FF2B5EF4-FFF2-40B4-BE49-F238E27FC236}">
                <a16:creationId xmlns:a16="http://schemas.microsoft.com/office/drawing/2014/main" id="{6D4252AA-38C8-43DB-ABC9-3BAB48C9B44E}"/>
              </a:ext>
            </a:extLst>
          </p:cNvPr>
          <p:cNvGrpSpPr/>
          <p:nvPr/>
        </p:nvGrpSpPr>
        <p:grpSpPr>
          <a:xfrm>
            <a:off x="7853533" y="426031"/>
            <a:ext cx="3416309" cy="315479"/>
            <a:chOff x="2114508" y="1320181"/>
            <a:chExt cx="4400479" cy="406362"/>
          </a:xfrm>
        </p:grpSpPr>
        <p:sp>
          <p:nvSpPr>
            <p:cNvPr id="493" name="テキスト ボックス 10">
              <a:extLst>
                <a:ext uri="{FF2B5EF4-FFF2-40B4-BE49-F238E27FC236}">
                  <a16:creationId xmlns:a16="http://schemas.microsoft.com/office/drawing/2014/main" id="{E55E4BCF-684C-4882-A10E-C5769E06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853" y="1320181"/>
              <a:ext cx="691129" cy="84123"/>
            </a:xfrm>
            <a:custGeom>
              <a:avLst/>
              <a:gdLst>
                <a:gd name="T0" fmla="*/ 3146793 w 7209130"/>
                <a:gd name="T1" fmla="*/ 667284 h 874167"/>
                <a:gd name="T2" fmla="*/ 3002687 w 7209130"/>
                <a:gd name="T3" fmla="*/ 685936 h 874167"/>
                <a:gd name="T4" fmla="*/ 7209130 w 7209130"/>
                <a:gd name="T5" fmla="*/ 372161 h 874167"/>
                <a:gd name="T6" fmla="*/ 6452921 w 7209130"/>
                <a:gd name="T7" fmla="*/ 528524 h 874167"/>
                <a:gd name="T8" fmla="*/ 3500209 w 7209130"/>
                <a:gd name="T9" fmla="*/ 296380 h 874167"/>
                <a:gd name="T10" fmla="*/ 3288411 w 7209130"/>
                <a:gd name="T11" fmla="*/ 515151 h 874167"/>
                <a:gd name="T12" fmla="*/ 2879446 w 7209130"/>
                <a:gd name="T13" fmla="*/ 352044 h 874167"/>
                <a:gd name="T14" fmla="*/ 5279746 w 7209130"/>
                <a:gd name="T15" fmla="*/ 193853 h 874167"/>
                <a:gd name="T16" fmla="*/ 4781398 w 7209130"/>
                <a:gd name="T17" fmla="*/ 829361 h 874167"/>
                <a:gd name="T18" fmla="*/ 5046231 w 7209130"/>
                <a:gd name="T19" fmla="*/ 513665 h 874167"/>
                <a:gd name="T20" fmla="*/ 363246 w 7209130"/>
                <a:gd name="T21" fmla="*/ 226772 h 874167"/>
                <a:gd name="T22" fmla="*/ 136246 w 7209130"/>
                <a:gd name="T23" fmla="*/ 813816 h 874167"/>
                <a:gd name="T24" fmla="*/ 191110 w 7209130"/>
                <a:gd name="T25" fmla="*/ 179223 h 874167"/>
                <a:gd name="T26" fmla="*/ 862279 w 7209130"/>
                <a:gd name="T27" fmla="*/ 742493 h 874167"/>
                <a:gd name="T28" fmla="*/ 496519 w 7209130"/>
                <a:gd name="T29" fmla="*/ 234087 h 874167"/>
                <a:gd name="T30" fmla="*/ 2624671 w 7209130"/>
                <a:gd name="T31" fmla="*/ 193396 h 874167"/>
                <a:gd name="T32" fmla="*/ 2023224 w 7209130"/>
                <a:gd name="T33" fmla="*/ 798500 h 874167"/>
                <a:gd name="T34" fmla="*/ 2434133 w 7209130"/>
                <a:gd name="T35" fmla="*/ 271577 h 874167"/>
                <a:gd name="T36" fmla="*/ 2510028 w 7209130"/>
                <a:gd name="T37" fmla="*/ 123444 h 874167"/>
                <a:gd name="T38" fmla="*/ 4902099 w 7209130"/>
                <a:gd name="T39" fmla="*/ 348387 h 874167"/>
                <a:gd name="T40" fmla="*/ 1527048 w 7209130"/>
                <a:gd name="T41" fmla="*/ 98756 h 874167"/>
                <a:gd name="T42" fmla="*/ 1541450 w 7209130"/>
                <a:gd name="T43" fmla="*/ 330556 h 874167"/>
                <a:gd name="T44" fmla="*/ 1742846 w 7209130"/>
                <a:gd name="T45" fmla="*/ 739750 h 874167"/>
                <a:gd name="T46" fmla="*/ 1361542 w 7209130"/>
                <a:gd name="T47" fmla="*/ 581559 h 874167"/>
                <a:gd name="T48" fmla="*/ 948233 w 7209130"/>
                <a:gd name="T49" fmla="*/ 741579 h 874167"/>
                <a:gd name="T50" fmla="*/ 1029614 w 7209130"/>
                <a:gd name="T51" fmla="*/ 237744 h 874167"/>
                <a:gd name="T52" fmla="*/ 779069 w 7209130"/>
                <a:gd name="T53" fmla="*/ 53036 h 874167"/>
                <a:gd name="T54" fmla="*/ 779069 w 7209130"/>
                <a:gd name="T55" fmla="*/ 175565 h 874167"/>
                <a:gd name="T56" fmla="*/ 779069 w 7209130"/>
                <a:gd name="T57" fmla="*/ 53036 h 874167"/>
                <a:gd name="T58" fmla="*/ 5947258 w 7209130"/>
                <a:gd name="T59" fmla="*/ 110643 h 874167"/>
                <a:gd name="T60" fmla="*/ 6140196 w 7209130"/>
                <a:gd name="T61" fmla="*/ 180137 h 874167"/>
                <a:gd name="T62" fmla="*/ 6182830 w 7209130"/>
                <a:gd name="T63" fmla="*/ 390564 h 874167"/>
                <a:gd name="T64" fmla="*/ 6129223 w 7209130"/>
                <a:gd name="T65" fmla="*/ 712318 h 874167"/>
                <a:gd name="T66" fmla="*/ 5735117 w 7209130"/>
                <a:gd name="T67" fmla="*/ 874167 h 874167"/>
                <a:gd name="T68" fmla="*/ 5909767 w 7209130"/>
                <a:gd name="T69" fmla="*/ 569672 h 874167"/>
                <a:gd name="T70" fmla="*/ 5923369 w 7209130"/>
                <a:gd name="T71" fmla="*/ 424282 h 874167"/>
                <a:gd name="T72" fmla="*/ 5837529 w 7209130"/>
                <a:gd name="T73" fmla="*/ 311811 h 874167"/>
                <a:gd name="T74" fmla="*/ 5535778 w 7209130"/>
                <a:gd name="T75" fmla="*/ 437084 h 874167"/>
                <a:gd name="T76" fmla="*/ 4466844 w 7209130"/>
                <a:gd name="T77" fmla="*/ 147219 h 874167"/>
                <a:gd name="T78" fmla="*/ 4195267 w 7209130"/>
                <a:gd name="T79" fmla="*/ 360274 h 874167"/>
                <a:gd name="T80" fmla="*/ 4198925 w 7209130"/>
                <a:gd name="T81" fmla="*/ 861365 h 874167"/>
                <a:gd name="T82" fmla="*/ 3865135 w 7209130"/>
                <a:gd name="T83" fmla="*/ 558021 h 874167"/>
                <a:gd name="T84" fmla="*/ 3925316 w 7209130"/>
                <a:gd name="T85" fmla="*/ 373177 h 874167"/>
                <a:gd name="T86" fmla="*/ 6191059 w 7209130"/>
                <a:gd name="T87" fmla="*/ 78867 h 874167"/>
                <a:gd name="T88" fmla="*/ 6076189 w 7209130"/>
                <a:gd name="T89" fmla="*/ 64008 h 874167"/>
                <a:gd name="T90" fmla="*/ 876910 w 7209130"/>
                <a:gd name="T91" fmla="*/ 114300 h 874167"/>
                <a:gd name="T92" fmla="*/ 681228 w 7209130"/>
                <a:gd name="T93" fmla="*/ 114300 h 874167"/>
                <a:gd name="T94" fmla="*/ 6329820 w 7209130"/>
                <a:gd name="T95" fmla="*/ 59551 h 874167"/>
                <a:gd name="T96" fmla="*/ 6216091 w 7209130"/>
                <a:gd name="T97" fmla="*/ 45720 h 87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09130" h="874167">
                  <a:moveTo>
                    <a:pt x="3088843" y="415138"/>
                  </a:moveTo>
                  <a:lnTo>
                    <a:pt x="3230575" y="434340"/>
                  </a:lnTo>
                  <a:cubicBezTo>
                    <a:pt x="3228746" y="442722"/>
                    <a:pt x="3221431" y="447904"/>
                    <a:pt x="3208630" y="449885"/>
                  </a:cubicBezTo>
                  <a:cubicBezTo>
                    <a:pt x="3198590" y="526466"/>
                    <a:pt x="3177978" y="598932"/>
                    <a:pt x="3146793" y="667284"/>
                  </a:cubicBezTo>
                  <a:cubicBezTo>
                    <a:pt x="3115608" y="735635"/>
                    <a:pt x="3065507" y="798500"/>
                    <a:pt x="2996489" y="855879"/>
                  </a:cubicBezTo>
                  <a:cubicBezTo>
                    <a:pt x="2983306" y="845535"/>
                    <a:pt x="2966923" y="833533"/>
                    <a:pt x="2947340" y="819874"/>
                  </a:cubicBezTo>
                  <a:cubicBezTo>
                    <a:pt x="2927756" y="806215"/>
                    <a:pt x="2910002" y="795357"/>
                    <a:pt x="2894076" y="787299"/>
                  </a:cubicBezTo>
                  <a:cubicBezTo>
                    <a:pt x="2939677" y="754358"/>
                    <a:pt x="2975881" y="720570"/>
                    <a:pt x="3002687" y="685936"/>
                  </a:cubicBezTo>
                  <a:cubicBezTo>
                    <a:pt x="3029492" y="651302"/>
                    <a:pt x="3049440" y="612298"/>
                    <a:pt x="3062529" y="568927"/>
                  </a:cubicBezTo>
                  <a:cubicBezTo>
                    <a:pt x="3075619" y="525555"/>
                    <a:pt x="3084390" y="474292"/>
                    <a:pt x="3088843" y="415138"/>
                  </a:cubicBezTo>
                  <a:close/>
                  <a:moveTo>
                    <a:pt x="6445606" y="372161"/>
                  </a:moveTo>
                  <a:lnTo>
                    <a:pt x="7209130" y="372161"/>
                  </a:lnTo>
                  <a:lnTo>
                    <a:pt x="7209130" y="511150"/>
                  </a:lnTo>
                  <a:lnTo>
                    <a:pt x="6485839" y="511150"/>
                  </a:lnTo>
                  <a:cubicBezTo>
                    <a:pt x="6482525" y="515760"/>
                    <a:pt x="6477953" y="519570"/>
                    <a:pt x="6472123" y="522580"/>
                  </a:cubicBezTo>
                  <a:cubicBezTo>
                    <a:pt x="6466294" y="525590"/>
                    <a:pt x="6459893" y="527571"/>
                    <a:pt x="6452921" y="528524"/>
                  </a:cubicBezTo>
                  <a:lnTo>
                    <a:pt x="6445606" y="372161"/>
                  </a:lnTo>
                  <a:close/>
                  <a:moveTo>
                    <a:pt x="3411626" y="239573"/>
                  </a:moveTo>
                  <a:lnTo>
                    <a:pt x="3506724" y="288951"/>
                  </a:lnTo>
                  <a:cubicBezTo>
                    <a:pt x="3505295" y="291713"/>
                    <a:pt x="3503123" y="294190"/>
                    <a:pt x="3500209" y="296380"/>
                  </a:cubicBezTo>
                  <a:cubicBezTo>
                    <a:pt x="3497294" y="298571"/>
                    <a:pt x="3493980" y="300362"/>
                    <a:pt x="3490265" y="301752"/>
                  </a:cubicBezTo>
                  <a:cubicBezTo>
                    <a:pt x="3469615" y="348520"/>
                    <a:pt x="3446221" y="393288"/>
                    <a:pt x="3420085" y="436055"/>
                  </a:cubicBezTo>
                  <a:cubicBezTo>
                    <a:pt x="3393948" y="478822"/>
                    <a:pt x="3365525" y="516046"/>
                    <a:pt x="3334817" y="547726"/>
                  </a:cubicBezTo>
                  <a:cubicBezTo>
                    <a:pt x="3322548" y="538068"/>
                    <a:pt x="3307080" y="527209"/>
                    <a:pt x="3288411" y="515151"/>
                  </a:cubicBezTo>
                  <a:cubicBezTo>
                    <a:pt x="3269742" y="503092"/>
                    <a:pt x="3252902" y="492919"/>
                    <a:pt x="3237891" y="484632"/>
                  </a:cubicBezTo>
                  <a:cubicBezTo>
                    <a:pt x="3258388" y="466706"/>
                    <a:pt x="3277286" y="445866"/>
                    <a:pt x="3294583" y="422110"/>
                  </a:cubicBezTo>
                  <a:cubicBezTo>
                    <a:pt x="3311881" y="398355"/>
                    <a:pt x="3325292" y="375000"/>
                    <a:pt x="3334817" y="352044"/>
                  </a:cubicBezTo>
                  <a:lnTo>
                    <a:pt x="2879446" y="352044"/>
                  </a:lnTo>
                  <a:lnTo>
                    <a:pt x="2879446" y="246888"/>
                  </a:lnTo>
                  <a:lnTo>
                    <a:pt x="3399739" y="246888"/>
                  </a:lnTo>
                  <a:lnTo>
                    <a:pt x="3411626" y="239573"/>
                  </a:lnTo>
                  <a:close/>
                  <a:moveTo>
                    <a:pt x="5279746" y="193853"/>
                  </a:moveTo>
                  <a:cubicBezTo>
                    <a:pt x="5300625" y="210255"/>
                    <a:pt x="5322418" y="225229"/>
                    <a:pt x="5345126" y="238773"/>
                  </a:cubicBezTo>
                  <a:cubicBezTo>
                    <a:pt x="5367833" y="252318"/>
                    <a:pt x="5389626" y="264776"/>
                    <a:pt x="5410505" y="276149"/>
                  </a:cubicBezTo>
                  <a:cubicBezTo>
                    <a:pt x="5353374" y="401212"/>
                    <a:pt x="5271725" y="510902"/>
                    <a:pt x="5165560" y="605219"/>
                  </a:cubicBezTo>
                  <a:cubicBezTo>
                    <a:pt x="5059395" y="699535"/>
                    <a:pt x="4931340" y="774250"/>
                    <a:pt x="4781398" y="829361"/>
                  </a:cubicBezTo>
                  <a:cubicBezTo>
                    <a:pt x="4780446" y="834505"/>
                    <a:pt x="4778464" y="839305"/>
                    <a:pt x="4775454" y="843763"/>
                  </a:cubicBezTo>
                  <a:cubicBezTo>
                    <a:pt x="4772444" y="848221"/>
                    <a:pt x="4768634" y="851650"/>
                    <a:pt x="4764024" y="854050"/>
                  </a:cubicBezTo>
                  <a:lnTo>
                    <a:pt x="4665269" y="714147"/>
                  </a:lnTo>
                  <a:cubicBezTo>
                    <a:pt x="4815974" y="668122"/>
                    <a:pt x="4942961" y="601295"/>
                    <a:pt x="5046231" y="513665"/>
                  </a:cubicBezTo>
                  <a:cubicBezTo>
                    <a:pt x="5149501" y="426035"/>
                    <a:pt x="5227339" y="319431"/>
                    <a:pt x="5279746" y="193853"/>
                  </a:cubicBezTo>
                  <a:close/>
                  <a:moveTo>
                    <a:pt x="191110" y="179223"/>
                  </a:moveTo>
                  <a:lnTo>
                    <a:pt x="372161" y="214884"/>
                  </a:lnTo>
                  <a:cubicBezTo>
                    <a:pt x="370789" y="219533"/>
                    <a:pt x="367818" y="223495"/>
                    <a:pt x="363246" y="226772"/>
                  </a:cubicBezTo>
                  <a:cubicBezTo>
                    <a:pt x="358674" y="230048"/>
                    <a:pt x="352501" y="232182"/>
                    <a:pt x="344729" y="233172"/>
                  </a:cubicBezTo>
                  <a:cubicBezTo>
                    <a:pt x="333705" y="304789"/>
                    <a:pt x="318465" y="376033"/>
                    <a:pt x="299009" y="446905"/>
                  </a:cubicBezTo>
                  <a:cubicBezTo>
                    <a:pt x="279552" y="517777"/>
                    <a:pt x="256185" y="584686"/>
                    <a:pt x="228905" y="647633"/>
                  </a:cubicBezTo>
                  <a:cubicBezTo>
                    <a:pt x="201625" y="710580"/>
                    <a:pt x="170739" y="765974"/>
                    <a:pt x="136246" y="813816"/>
                  </a:cubicBezTo>
                  <a:cubicBezTo>
                    <a:pt x="116567" y="799891"/>
                    <a:pt x="94660" y="786594"/>
                    <a:pt x="70523" y="773926"/>
                  </a:cubicBezTo>
                  <a:cubicBezTo>
                    <a:pt x="46387" y="761257"/>
                    <a:pt x="22879" y="750475"/>
                    <a:pt x="0" y="741579"/>
                  </a:cubicBezTo>
                  <a:cubicBezTo>
                    <a:pt x="50883" y="674770"/>
                    <a:pt x="92450" y="593046"/>
                    <a:pt x="124701" y="496405"/>
                  </a:cubicBezTo>
                  <a:cubicBezTo>
                    <a:pt x="156953" y="399765"/>
                    <a:pt x="179089" y="294037"/>
                    <a:pt x="191110" y="179223"/>
                  </a:cubicBezTo>
                  <a:close/>
                  <a:moveTo>
                    <a:pt x="630936" y="170993"/>
                  </a:moveTo>
                  <a:cubicBezTo>
                    <a:pt x="660835" y="228984"/>
                    <a:pt x="690445" y="292123"/>
                    <a:pt x="719768" y="360409"/>
                  </a:cubicBezTo>
                  <a:cubicBezTo>
                    <a:pt x="749091" y="428696"/>
                    <a:pt x="776128" y="496170"/>
                    <a:pt x="800879" y="562831"/>
                  </a:cubicBezTo>
                  <a:cubicBezTo>
                    <a:pt x="825630" y="629491"/>
                    <a:pt x="846097" y="689379"/>
                    <a:pt x="862279" y="742493"/>
                  </a:cubicBezTo>
                  <a:lnTo>
                    <a:pt x="712318" y="807416"/>
                  </a:lnTo>
                  <a:cubicBezTo>
                    <a:pt x="698901" y="759139"/>
                    <a:pt x="680929" y="702277"/>
                    <a:pt x="658402" y="636829"/>
                  </a:cubicBezTo>
                  <a:cubicBezTo>
                    <a:pt x="635875" y="571382"/>
                    <a:pt x="610656" y="503547"/>
                    <a:pt x="582744" y="433324"/>
                  </a:cubicBezTo>
                  <a:cubicBezTo>
                    <a:pt x="554832" y="363102"/>
                    <a:pt x="526090" y="296689"/>
                    <a:pt x="496519" y="234087"/>
                  </a:cubicBezTo>
                  <a:lnTo>
                    <a:pt x="630936" y="170993"/>
                  </a:lnTo>
                  <a:close/>
                  <a:moveTo>
                    <a:pt x="2510028" y="123444"/>
                  </a:moveTo>
                  <a:lnTo>
                    <a:pt x="2633472" y="182880"/>
                  </a:lnTo>
                  <a:cubicBezTo>
                    <a:pt x="2631167" y="186614"/>
                    <a:pt x="2628233" y="190119"/>
                    <a:pt x="2624671" y="193396"/>
                  </a:cubicBezTo>
                  <a:cubicBezTo>
                    <a:pt x="2621109" y="196673"/>
                    <a:pt x="2617031" y="199263"/>
                    <a:pt x="2612441" y="201168"/>
                  </a:cubicBezTo>
                  <a:cubicBezTo>
                    <a:pt x="2570969" y="370256"/>
                    <a:pt x="2507152" y="507340"/>
                    <a:pt x="2420988" y="612420"/>
                  </a:cubicBezTo>
                  <a:cubicBezTo>
                    <a:pt x="2334825" y="717500"/>
                    <a:pt x="2217287" y="799262"/>
                    <a:pt x="2068373" y="857708"/>
                  </a:cubicBezTo>
                  <a:cubicBezTo>
                    <a:pt x="2056924" y="839915"/>
                    <a:pt x="2041874" y="820179"/>
                    <a:pt x="2023224" y="798500"/>
                  </a:cubicBezTo>
                  <a:cubicBezTo>
                    <a:pt x="2004574" y="776821"/>
                    <a:pt x="1987925" y="758457"/>
                    <a:pt x="1973275" y="743408"/>
                  </a:cubicBezTo>
                  <a:cubicBezTo>
                    <a:pt x="2063564" y="712961"/>
                    <a:pt x="2140035" y="673270"/>
                    <a:pt x="2202688" y="624332"/>
                  </a:cubicBezTo>
                  <a:cubicBezTo>
                    <a:pt x="2265341" y="575395"/>
                    <a:pt x="2315600" y="520667"/>
                    <a:pt x="2353462" y="460147"/>
                  </a:cubicBezTo>
                  <a:cubicBezTo>
                    <a:pt x="2391325" y="399627"/>
                    <a:pt x="2418215" y="336771"/>
                    <a:pt x="2434133" y="271577"/>
                  </a:cubicBezTo>
                  <a:lnTo>
                    <a:pt x="1906524" y="271577"/>
                  </a:lnTo>
                  <a:lnTo>
                    <a:pt x="1906524" y="139904"/>
                  </a:lnTo>
                  <a:lnTo>
                    <a:pt x="2485339" y="139904"/>
                  </a:lnTo>
                  <a:lnTo>
                    <a:pt x="2510028" y="123444"/>
                  </a:lnTo>
                  <a:close/>
                  <a:moveTo>
                    <a:pt x="4709160" y="103328"/>
                  </a:moveTo>
                  <a:cubicBezTo>
                    <a:pt x="4755680" y="117215"/>
                    <a:pt x="4803001" y="134932"/>
                    <a:pt x="4851121" y="156477"/>
                  </a:cubicBezTo>
                  <a:cubicBezTo>
                    <a:pt x="4899241" y="178023"/>
                    <a:pt x="4940618" y="199625"/>
                    <a:pt x="4975250" y="221285"/>
                  </a:cubicBezTo>
                  <a:lnTo>
                    <a:pt x="4902099" y="348387"/>
                  </a:lnTo>
                  <a:cubicBezTo>
                    <a:pt x="4868228" y="326346"/>
                    <a:pt x="4827613" y="304134"/>
                    <a:pt x="4780255" y="281750"/>
                  </a:cubicBezTo>
                  <a:cubicBezTo>
                    <a:pt x="4732897" y="259366"/>
                    <a:pt x="4687252" y="240126"/>
                    <a:pt x="4643323" y="224028"/>
                  </a:cubicBezTo>
                  <a:lnTo>
                    <a:pt x="4709160" y="103328"/>
                  </a:lnTo>
                  <a:close/>
                  <a:moveTo>
                    <a:pt x="1527048" y="98756"/>
                  </a:moveTo>
                  <a:lnTo>
                    <a:pt x="1635862" y="157277"/>
                  </a:lnTo>
                  <a:cubicBezTo>
                    <a:pt x="1633976" y="161411"/>
                    <a:pt x="1631347" y="165031"/>
                    <a:pt x="1627975" y="168136"/>
                  </a:cubicBezTo>
                  <a:cubicBezTo>
                    <a:pt x="1624603" y="171241"/>
                    <a:pt x="1620831" y="173717"/>
                    <a:pt x="1616659" y="175565"/>
                  </a:cubicBezTo>
                  <a:cubicBezTo>
                    <a:pt x="1591475" y="233630"/>
                    <a:pt x="1566406" y="285293"/>
                    <a:pt x="1541450" y="330556"/>
                  </a:cubicBezTo>
                  <a:cubicBezTo>
                    <a:pt x="1516494" y="375819"/>
                    <a:pt x="1486396" y="422910"/>
                    <a:pt x="1451153" y="471831"/>
                  </a:cubicBezTo>
                  <a:cubicBezTo>
                    <a:pt x="1480052" y="495475"/>
                    <a:pt x="1511966" y="522761"/>
                    <a:pt x="1546894" y="553687"/>
                  </a:cubicBezTo>
                  <a:cubicBezTo>
                    <a:pt x="1581822" y="584612"/>
                    <a:pt x="1616445" y="616300"/>
                    <a:pt x="1650763" y="648750"/>
                  </a:cubicBezTo>
                  <a:cubicBezTo>
                    <a:pt x="1685081" y="681200"/>
                    <a:pt x="1715775" y="711533"/>
                    <a:pt x="1742846" y="739750"/>
                  </a:cubicBezTo>
                  <a:lnTo>
                    <a:pt x="1619403" y="849478"/>
                  </a:lnTo>
                  <a:cubicBezTo>
                    <a:pt x="1596763" y="821651"/>
                    <a:pt x="1569805" y="790844"/>
                    <a:pt x="1538529" y="757056"/>
                  </a:cubicBezTo>
                  <a:cubicBezTo>
                    <a:pt x="1507253" y="723268"/>
                    <a:pt x="1475825" y="690700"/>
                    <a:pt x="1444244" y="659351"/>
                  </a:cubicBezTo>
                  <a:cubicBezTo>
                    <a:pt x="1412663" y="628001"/>
                    <a:pt x="1385096" y="602071"/>
                    <a:pt x="1361542" y="581559"/>
                  </a:cubicBezTo>
                  <a:cubicBezTo>
                    <a:pt x="1316793" y="630346"/>
                    <a:pt x="1267987" y="678161"/>
                    <a:pt x="1215124" y="725005"/>
                  </a:cubicBezTo>
                  <a:cubicBezTo>
                    <a:pt x="1162260" y="771849"/>
                    <a:pt x="1107738" y="813035"/>
                    <a:pt x="1051560" y="848564"/>
                  </a:cubicBezTo>
                  <a:cubicBezTo>
                    <a:pt x="1039197" y="832504"/>
                    <a:pt x="1023004" y="814102"/>
                    <a:pt x="1002982" y="793357"/>
                  </a:cubicBezTo>
                  <a:cubicBezTo>
                    <a:pt x="982961" y="772611"/>
                    <a:pt x="964711" y="755352"/>
                    <a:pt x="948233" y="741579"/>
                  </a:cubicBezTo>
                  <a:cubicBezTo>
                    <a:pt x="1020239" y="702271"/>
                    <a:pt x="1087148" y="655411"/>
                    <a:pt x="1148961" y="600998"/>
                  </a:cubicBezTo>
                  <a:cubicBezTo>
                    <a:pt x="1210773" y="546586"/>
                    <a:pt x="1265219" y="488211"/>
                    <a:pt x="1312300" y="425874"/>
                  </a:cubicBezTo>
                  <a:cubicBezTo>
                    <a:pt x="1359380" y="363537"/>
                    <a:pt x="1396825" y="300827"/>
                    <a:pt x="1424635" y="237744"/>
                  </a:cubicBezTo>
                  <a:lnTo>
                    <a:pt x="1029614" y="237744"/>
                  </a:lnTo>
                  <a:lnTo>
                    <a:pt x="1029614" y="105156"/>
                  </a:lnTo>
                  <a:lnTo>
                    <a:pt x="1504188" y="105156"/>
                  </a:lnTo>
                  <a:lnTo>
                    <a:pt x="1527048" y="98756"/>
                  </a:lnTo>
                  <a:close/>
                  <a:moveTo>
                    <a:pt x="779069" y="53036"/>
                  </a:moveTo>
                  <a:cubicBezTo>
                    <a:pt x="761714" y="53474"/>
                    <a:pt x="747274" y="59455"/>
                    <a:pt x="735749" y="70981"/>
                  </a:cubicBezTo>
                  <a:cubicBezTo>
                    <a:pt x="724224" y="82506"/>
                    <a:pt x="718242" y="96946"/>
                    <a:pt x="717804" y="114300"/>
                  </a:cubicBezTo>
                  <a:cubicBezTo>
                    <a:pt x="718242" y="131655"/>
                    <a:pt x="724224" y="146095"/>
                    <a:pt x="735749" y="157620"/>
                  </a:cubicBezTo>
                  <a:cubicBezTo>
                    <a:pt x="747274" y="169145"/>
                    <a:pt x="761714" y="175127"/>
                    <a:pt x="779069" y="175565"/>
                  </a:cubicBezTo>
                  <a:cubicBezTo>
                    <a:pt x="797223" y="175013"/>
                    <a:pt x="811892" y="168802"/>
                    <a:pt x="823075" y="156934"/>
                  </a:cubicBezTo>
                  <a:cubicBezTo>
                    <a:pt x="834257" y="145066"/>
                    <a:pt x="840010" y="130855"/>
                    <a:pt x="840334" y="114300"/>
                  </a:cubicBezTo>
                  <a:cubicBezTo>
                    <a:pt x="839895" y="96946"/>
                    <a:pt x="833914" y="82506"/>
                    <a:pt x="822388" y="70981"/>
                  </a:cubicBezTo>
                  <a:cubicBezTo>
                    <a:pt x="810863" y="59455"/>
                    <a:pt x="796423" y="53474"/>
                    <a:pt x="779069" y="53036"/>
                  </a:cubicBezTo>
                  <a:close/>
                  <a:moveTo>
                    <a:pt x="5809183" y="49378"/>
                  </a:moveTo>
                  <a:lnTo>
                    <a:pt x="5979261" y="94184"/>
                  </a:lnTo>
                  <a:cubicBezTo>
                    <a:pt x="5977413" y="99270"/>
                    <a:pt x="5973795" y="103271"/>
                    <a:pt x="5968403" y="106185"/>
                  </a:cubicBezTo>
                  <a:cubicBezTo>
                    <a:pt x="5963012" y="109100"/>
                    <a:pt x="5955963" y="110586"/>
                    <a:pt x="5947258" y="110643"/>
                  </a:cubicBezTo>
                  <a:cubicBezTo>
                    <a:pt x="5942933" y="121463"/>
                    <a:pt x="5937637" y="133427"/>
                    <a:pt x="5931370" y="146533"/>
                  </a:cubicBezTo>
                  <a:cubicBezTo>
                    <a:pt x="5925103" y="159639"/>
                    <a:pt x="5919121" y="172060"/>
                    <a:pt x="5913425" y="183795"/>
                  </a:cubicBezTo>
                  <a:lnTo>
                    <a:pt x="6129223" y="183795"/>
                  </a:lnTo>
                  <a:lnTo>
                    <a:pt x="6140196" y="180137"/>
                  </a:lnTo>
                  <a:lnTo>
                    <a:pt x="6254496" y="231344"/>
                  </a:lnTo>
                  <a:cubicBezTo>
                    <a:pt x="6253125" y="234906"/>
                    <a:pt x="6251067" y="237840"/>
                    <a:pt x="6248323" y="240145"/>
                  </a:cubicBezTo>
                  <a:cubicBezTo>
                    <a:pt x="6245581" y="242450"/>
                    <a:pt x="6242151" y="244698"/>
                    <a:pt x="6238037" y="246888"/>
                  </a:cubicBezTo>
                  <a:cubicBezTo>
                    <a:pt x="6221521" y="296209"/>
                    <a:pt x="6203119" y="344101"/>
                    <a:pt x="6182830" y="390564"/>
                  </a:cubicBezTo>
                  <a:cubicBezTo>
                    <a:pt x="6162541" y="437026"/>
                    <a:pt x="6140711" y="479660"/>
                    <a:pt x="6117335" y="518465"/>
                  </a:cubicBezTo>
                  <a:cubicBezTo>
                    <a:pt x="6132595" y="527590"/>
                    <a:pt x="6148940" y="537915"/>
                    <a:pt x="6166371" y="549441"/>
                  </a:cubicBezTo>
                  <a:cubicBezTo>
                    <a:pt x="6183801" y="560966"/>
                    <a:pt x="6198546" y="571062"/>
                    <a:pt x="6210605" y="579730"/>
                  </a:cubicBezTo>
                  <a:lnTo>
                    <a:pt x="6129223" y="712318"/>
                  </a:lnTo>
                  <a:cubicBezTo>
                    <a:pt x="6116593" y="702202"/>
                    <a:pt x="6100934" y="690430"/>
                    <a:pt x="6082246" y="676999"/>
                  </a:cubicBezTo>
                  <a:cubicBezTo>
                    <a:pt x="6063557" y="663569"/>
                    <a:pt x="6046299" y="651568"/>
                    <a:pt x="6030468" y="640995"/>
                  </a:cubicBezTo>
                  <a:cubicBezTo>
                    <a:pt x="5991073" y="689915"/>
                    <a:pt x="5946648" y="733806"/>
                    <a:pt x="5897194" y="772668"/>
                  </a:cubicBezTo>
                  <a:cubicBezTo>
                    <a:pt x="5847740" y="811530"/>
                    <a:pt x="5793715" y="845363"/>
                    <a:pt x="5735117" y="874167"/>
                  </a:cubicBezTo>
                  <a:cubicBezTo>
                    <a:pt x="5723573" y="857498"/>
                    <a:pt x="5707113" y="838715"/>
                    <a:pt x="5685739" y="817817"/>
                  </a:cubicBezTo>
                  <a:cubicBezTo>
                    <a:pt x="5664365" y="796919"/>
                    <a:pt x="5644249" y="780650"/>
                    <a:pt x="5625389" y="769011"/>
                  </a:cubicBezTo>
                  <a:cubicBezTo>
                    <a:pt x="5679529" y="746017"/>
                    <a:pt x="5730583" y="717709"/>
                    <a:pt x="5778551" y="684086"/>
                  </a:cubicBezTo>
                  <a:cubicBezTo>
                    <a:pt x="5826519" y="650463"/>
                    <a:pt x="5870257" y="612325"/>
                    <a:pt x="5909767" y="569672"/>
                  </a:cubicBezTo>
                  <a:cubicBezTo>
                    <a:pt x="5888984" y="557099"/>
                    <a:pt x="5866314" y="544754"/>
                    <a:pt x="5841759" y="532638"/>
                  </a:cubicBezTo>
                  <a:cubicBezTo>
                    <a:pt x="5817203" y="520523"/>
                    <a:pt x="5794763" y="510007"/>
                    <a:pt x="5774435" y="501092"/>
                  </a:cubicBezTo>
                  <a:lnTo>
                    <a:pt x="5853989" y="397764"/>
                  </a:lnTo>
                  <a:cubicBezTo>
                    <a:pt x="5875458" y="405575"/>
                    <a:pt x="5898585" y="414414"/>
                    <a:pt x="5923369" y="424282"/>
                  </a:cubicBezTo>
                  <a:cubicBezTo>
                    <a:pt x="5948153" y="434150"/>
                    <a:pt x="5971965" y="444818"/>
                    <a:pt x="5994807" y="456286"/>
                  </a:cubicBezTo>
                  <a:cubicBezTo>
                    <a:pt x="6008046" y="435750"/>
                    <a:pt x="6020886" y="411442"/>
                    <a:pt x="6033326" y="383363"/>
                  </a:cubicBezTo>
                  <a:cubicBezTo>
                    <a:pt x="6045765" y="355283"/>
                    <a:pt x="6055176" y="331432"/>
                    <a:pt x="6061558" y="311811"/>
                  </a:cubicBezTo>
                  <a:lnTo>
                    <a:pt x="5837529" y="311811"/>
                  </a:lnTo>
                  <a:cubicBezTo>
                    <a:pt x="5808611" y="354540"/>
                    <a:pt x="5778437" y="393897"/>
                    <a:pt x="5747005" y="429883"/>
                  </a:cubicBezTo>
                  <a:cubicBezTo>
                    <a:pt x="5715571" y="465868"/>
                    <a:pt x="5683567" y="497224"/>
                    <a:pt x="5650992" y="523952"/>
                  </a:cubicBezTo>
                  <a:cubicBezTo>
                    <a:pt x="5636705" y="510445"/>
                    <a:pt x="5618417" y="495396"/>
                    <a:pt x="5596128" y="478803"/>
                  </a:cubicBezTo>
                  <a:cubicBezTo>
                    <a:pt x="5573839" y="462211"/>
                    <a:pt x="5553723" y="448304"/>
                    <a:pt x="5535778" y="437084"/>
                  </a:cubicBezTo>
                  <a:cubicBezTo>
                    <a:pt x="5601805" y="388411"/>
                    <a:pt x="5657202" y="330766"/>
                    <a:pt x="5701970" y="264148"/>
                  </a:cubicBezTo>
                  <a:cubicBezTo>
                    <a:pt x="5746737" y="197530"/>
                    <a:pt x="5782475" y="125940"/>
                    <a:pt x="5809183" y="49378"/>
                  </a:cubicBezTo>
                  <a:close/>
                  <a:moveTo>
                    <a:pt x="4329684" y="46635"/>
                  </a:moveTo>
                  <a:lnTo>
                    <a:pt x="4466844" y="147219"/>
                  </a:lnTo>
                  <a:cubicBezTo>
                    <a:pt x="4464120" y="150934"/>
                    <a:pt x="4460195" y="153791"/>
                    <a:pt x="4455071" y="155791"/>
                  </a:cubicBezTo>
                  <a:cubicBezTo>
                    <a:pt x="4449947" y="157792"/>
                    <a:pt x="4443508" y="158592"/>
                    <a:pt x="4435754" y="158192"/>
                  </a:cubicBezTo>
                  <a:cubicBezTo>
                    <a:pt x="4399902" y="192672"/>
                    <a:pt x="4361650" y="227038"/>
                    <a:pt x="4320997" y="261290"/>
                  </a:cubicBezTo>
                  <a:cubicBezTo>
                    <a:pt x="4280345" y="295542"/>
                    <a:pt x="4238435" y="328537"/>
                    <a:pt x="4195267" y="360274"/>
                  </a:cubicBezTo>
                  <a:lnTo>
                    <a:pt x="4228186" y="371247"/>
                  </a:lnTo>
                  <a:cubicBezTo>
                    <a:pt x="4226852" y="375914"/>
                    <a:pt x="4223804" y="380067"/>
                    <a:pt x="4219042" y="383706"/>
                  </a:cubicBezTo>
                  <a:cubicBezTo>
                    <a:pt x="4214279" y="387344"/>
                    <a:pt x="4207573" y="389897"/>
                    <a:pt x="4198925" y="391364"/>
                  </a:cubicBezTo>
                  <a:lnTo>
                    <a:pt x="4198925" y="861365"/>
                  </a:lnTo>
                  <a:lnTo>
                    <a:pt x="4050792" y="861365"/>
                  </a:lnTo>
                  <a:lnTo>
                    <a:pt x="4050792" y="450800"/>
                  </a:lnTo>
                  <a:cubicBezTo>
                    <a:pt x="4025640" y="467197"/>
                    <a:pt x="3996899" y="484695"/>
                    <a:pt x="3964567" y="503293"/>
                  </a:cubicBezTo>
                  <a:cubicBezTo>
                    <a:pt x="3932236" y="521891"/>
                    <a:pt x="3899092" y="540134"/>
                    <a:pt x="3865135" y="558021"/>
                  </a:cubicBezTo>
                  <a:cubicBezTo>
                    <a:pt x="3831178" y="575909"/>
                    <a:pt x="3799185" y="591984"/>
                    <a:pt x="3769157" y="606248"/>
                  </a:cubicBezTo>
                  <a:cubicBezTo>
                    <a:pt x="3759422" y="589788"/>
                    <a:pt x="3746659" y="571272"/>
                    <a:pt x="3730867" y="550698"/>
                  </a:cubicBezTo>
                  <a:cubicBezTo>
                    <a:pt x="3715074" y="530124"/>
                    <a:pt x="3699796" y="512979"/>
                    <a:pt x="3685032" y="499263"/>
                  </a:cubicBezTo>
                  <a:cubicBezTo>
                    <a:pt x="3763857" y="464753"/>
                    <a:pt x="3843952" y="422724"/>
                    <a:pt x="3925316" y="373177"/>
                  </a:cubicBezTo>
                  <a:cubicBezTo>
                    <a:pt x="4006681" y="323630"/>
                    <a:pt x="4082711" y="270629"/>
                    <a:pt x="4153408" y="214173"/>
                  </a:cubicBezTo>
                  <a:cubicBezTo>
                    <a:pt x="4224105" y="157718"/>
                    <a:pt x="4282864" y="101871"/>
                    <a:pt x="4329684" y="46635"/>
                  </a:cubicBezTo>
                  <a:close/>
                  <a:moveTo>
                    <a:pt x="6135624" y="18288"/>
                  </a:moveTo>
                  <a:cubicBezTo>
                    <a:pt x="6154045" y="35281"/>
                    <a:pt x="6172523" y="55474"/>
                    <a:pt x="6191059" y="78867"/>
                  </a:cubicBezTo>
                  <a:cubicBezTo>
                    <a:pt x="6209595" y="102261"/>
                    <a:pt x="6224645" y="122911"/>
                    <a:pt x="6236208" y="140818"/>
                  </a:cubicBezTo>
                  <a:lnTo>
                    <a:pt x="6173115" y="188367"/>
                  </a:lnTo>
                  <a:cubicBezTo>
                    <a:pt x="6162447" y="170955"/>
                    <a:pt x="6147435" y="149772"/>
                    <a:pt x="6128081" y="124816"/>
                  </a:cubicBezTo>
                  <a:cubicBezTo>
                    <a:pt x="6108726" y="99861"/>
                    <a:pt x="6091428" y="79591"/>
                    <a:pt x="6076189" y="64008"/>
                  </a:cubicBezTo>
                  <a:lnTo>
                    <a:pt x="6135624" y="18288"/>
                  </a:lnTo>
                  <a:close/>
                  <a:moveTo>
                    <a:pt x="779069" y="16460"/>
                  </a:moveTo>
                  <a:cubicBezTo>
                    <a:pt x="806748" y="17165"/>
                    <a:pt x="829799" y="26728"/>
                    <a:pt x="848221" y="45149"/>
                  </a:cubicBezTo>
                  <a:cubicBezTo>
                    <a:pt x="866642" y="63570"/>
                    <a:pt x="876205" y="86621"/>
                    <a:pt x="876910" y="114300"/>
                  </a:cubicBezTo>
                  <a:cubicBezTo>
                    <a:pt x="876205" y="141980"/>
                    <a:pt x="866642" y="165031"/>
                    <a:pt x="848221" y="183452"/>
                  </a:cubicBezTo>
                  <a:cubicBezTo>
                    <a:pt x="829799" y="201873"/>
                    <a:pt x="806748" y="211436"/>
                    <a:pt x="779069" y="212141"/>
                  </a:cubicBezTo>
                  <a:cubicBezTo>
                    <a:pt x="751389" y="211436"/>
                    <a:pt x="728339" y="201873"/>
                    <a:pt x="709917" y="183452"/>
                  </a:cubicBezTo>
                  <a:cubicBezTo>
                    <a:pt x="691496" y="165031"/>
                    <a:pt x="681933" y="141980"/>
                    <a:pt x="681228" y="114300"/>
                  </a:cubicBezTo>
                  <a:cubicBezTo>
                    <a:pt x="682047" y="85821"/>
                    <a:pt x="691839" y="62542"/>
                    <a:pt x="710603" y="44463"/>
                  </a:cubicBezTo>
                  <a:cubicBezTo>
                    <a:pt x="729367" y="26385"/>
                    <a:pt x="752189" y="17050"/>
                    <a:pt x="779069" y="16460"/>
                  </a:cubicBezTo>
                  <a:close/>
                  <a:moveTo>
                    <a:pt x="6274613" y="0"/>
                  </a:moveTo>
                  <a:cubicBezTo>
                    <a:pt x="6292615" y="17279"/>
                    <a:pt x="6311017" y="37129"/>
                    <a:pt x="6329820" y="59551"/>
                  </a:cubicBezTo>
                  <a:cubicBezTo>
                    <a:pt x="6348622" y="81973"/>
                    <a:pt x="6364053" y="102051"/>
                    <a:pt x="6376111" y="119787"/>
                  </a:cubicBezTo>
                  <a:lnTo>
                    <a:pt x="6312103" y="167336"/>
                  </a:lnTo>
                  <a:cubicBezTo>
                    <a:pt x="6301873" y="150095"/>
                    <a:pt x="6287129" y="129483"/>
                    <a:pt x="6267869" y="105499"/>
                  </a:cubicBezTo>
                  <a:cubicBezTo>
                    <a:pt x="6248609" y="81515"/>
                    <a:pt x="6231351" y="61589"/>
                    <a:pt x="6216091" y="45720"/>
                  </a:cubicBezTo>
                  <a:lnTo>
                    <a:pt x="6274613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テキスト ボックス 12">
              <a:extLst>
                <a:ext uri="{FF2B5EF4-FFF2-40B4-BE49-F238E27FC236}">
                  <a16:creationId xmlns:a16="http://schemas.microsoft.com/office/drawing/2014/main" id="{94ADD1B0-7621-4618-8B3C-80B6B397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890" y="1322200"/>
              <a:ext cx="152762" cy="82104"/>
            </a:xfrm>
            <a:custGeom>
              <a:avLst/>
              <a:gdLst>
                <a:gd name="T0" fmla="*/ 1063447 w 1591055"/>
                <a:gd name="T1" fmla="*/ 292608 h 852221"/>
                <a:gd name="T2" fmla="*/ 1063447 w 1591055"/>
                <a:gd name="T3" fmla="*/ 608076 h 852221"/>
                <a:gd name="T4" fmla="*/ 1447495 w 1591055"/>
                <a:gd name="T5" fmla="*/ 608076 h 852221"/>
                <a:gd name="T6" fmla="*/ 1447495 w 1591055"/>
                <a:gd name="T7" fmla="*/ 292608 h 852221"/>
                <a:gd name="T8" fmla="*/ 1063447 w 1591055"/>
                <a:gd name="T9" fmla="*/ 292608 h 852221"/>
                <a:gd name="T10" fmla="*/ 925372 w 1591055"/>
                <a:gd name="T11" fmla="*/ 163677 h 852221"/>
                <a:gd name="T12" fmla="*/ 1591055 w 1591055"/>
                <a:gd name="T13" fmla="*/ 163677 h 852221"/>
                <a:gd name="T14" fmla="*/ 1591055 w 1591055"/>
                <a:gd name="T15" fmla="*/ 786384 h 852221"/>
                <a:gd name="T16" fmla="*/ 1448409 w 1591055"/>
                <a:gd name="T17" fmla="*/ 786384 h 852221"/>
                <a:gd name="T18" fmla="*/ 1448409 w 1591055"/>
                <a:gd name="T19" fmla="*/ 737006 h 852221"/>
                <a:gd name="T20" fmla="*/ 1064361 w 1591055"/>
                <a:gd name="T21" fmla="*/ 737006 h 852221"/>
                <a:gd name="T22" fmla="*/ 1064361 w 1591055"/>
                <a:gd name="T23" fmla="*/ 787298 h 852221"/>
                <a:gd name="T24" fmla="*/ 925372 w 1591055"/>
                <a:gd name="T25" fmla="*/ 787298 h 852221"/>
                <a:gd name="T26" fmla="*/ 925372 w 1591055"/>
                <a:gd name="T27" fmla="*/ 163677 h 852221"/>
                <a:gd name="T28" fmla="*/ 575157 w 1591055"/>
                <a:gd name="T29" fmla="*/ 141732 h 852221"/>
                <a:gd name="T30" fmla="*/ 695858 w 1591055"/>
                <a:gd name="T31" fmla="*/ 225857 h 852221"/>
                <a:gd name="T32" fmla="*/ 687742 w 1591055"/>
                <a:gd name="T33" fmla="*/ 233858 h 852221"/>
                <a:gd name="T34" fmla="*/ 677570 w 1591055"/>
                <a:gd name="T35" fmla="*/ 240487 h 852221"/>
                <a:gd name="T36" fmla="*/ 567131 w 1591055"/>
                <a:gd name="T37" fmla="*/ 526288 h 852221"/>
                <a:gd name="T38" fmla="*/ 398780 w 1591055"/>
                <a:gd name="T39" fmla="*/ 720039 h 852221"/>
                <a:gd name="T40" fmla="*/ 159105 w 1591055"/>
                <a:gd name="T41" fmla="*/ 852221 h 852221"/>
                <a:gd name="T42" fmla="*/ 117386 w 1591055"/>
                <a:gd name="T43" fmla="*/ 792099 h 852221"/>
                <a:gd name="T44" fmla="*/ 69494 w 1591055"/>
                <a:gd name="T45" fmla="*/ 736092 h 852221"/>
                <a:gd name="T46" fmla="*/ 361645 w 1591055"/>
                <a:gd name="T47" fmla="*/ 554469 h 852221"/>
                <a:gd name="T48" fmla="*/ 505663 w 1591055"/>
                <a:gd name="T49" fmla="*/ 281635 h 852221"/>
                <a:gd name="T50" fmla="*/ 0 w 1591055"/>
                <a:gd name="T51" fmla="*/ 281635 h 852221"/>
                <a:gd name="T52" fmla="*/ 0 w 1591055"/>
                <a:gd name="T53" fmla="*/ 147218 h 852221"/>
                <a:gd name="T54" fmla="*/ 566927 w 1591055"/>
                <a:gd name="T55" fmla="*/ 147218 h 852221"/>
                <a:gd name="T56" fmla="*/ 575157 w 1591055"/>
                <a:gd name="T57" fmla="*/ 141732 h 852221"/>
                <a:gd name="T58" fmla="*/ 702258 w 1591055"/>
                <a:gd name="T59" fmla="*/ 36576 h 852221"/>
                <a:gd name="T60" fmla="*/ 658939 w 1591055"/>
                <a:gd name="T61" fmla="*/ 54521 h 852221"/>
                <a:gd name="T62" fmla="*/ 640994 w 1591055"/>
                <a:gd name="T63" fmla="*/ 97841 h 852221"/>
                <a:gd name="T64" fmla="*/ 658939 w 1591055"/>
                <a:gd name="T65" fmla="*/ 141160 h 852221"/>
                <a:gd name="T66" fmla="*/ 702258 w 1591055"/>
                <a:gd name="T67" fmla="*/ 159105 h 852221"/>
                <a:gd name="T68" fmla="*/ 746264 w 1591055"/>
                <a:gd name="T69" fmla="*/ 140475 h 852221"/>
                <a:gd name="T70" fmla="*/ 763523 w 1591055"/>
                <a:gd name="T71" fmla="*/ 97841 h 852221"/>
                <a:gd name="T72" fmla="*/ 745578 w 1591055"/>
                <a:gd name="T73" fmla="*/ 54521 h 852221"/>
                <a:gd name="T74" fmla="*/ 702258 w 1591055"/>
                <a:gd name="T75" fmla="*/ 36576 h 852221"/>
                <a:gd name="T76" fmla="*/ 702258 w 1591055"/>
                <a:gd name="T77" fmla="*/ 0 h 852221"/>
                <a:gd name="T78" fmla="*/ 771410 w 1591055"/>
                <a:gd name="T79" fmla="*/ 28689 h 852221"/>
                <a:gd name="T80" fmla="*/ 800100 w 1591055"/>
                <a:gd name="T81" fmla="*/ 97841 h 852221"/>
                <a:gd name="T82" fmla="*/ 771410 w 1591055"/>
                <a:gd name="T83" fmla="*/ 166992 h 852221"/>
                <a:gd name="T84" fmla="*/ 702258 w 1591055"/>
                <a:gd name="T85" fmla="*/ 195681 h 852221"/>
                <a:gd name="T86" fmla="*/ 633107 w 1591055"/>
                <a:gd name="T87" fmla="*/ 166992 h 852221"/>
                <a:gd name="T88" fmla="*/ 604418 w 1591055"/>
                <a:gd name="T89" fmla="*/ 97841 h 852221"/>
                <a:gd name="T90" fmla="*/ 633793 w 1591055"/>
                <a:gd name="T91" fmla="*/ 28003 h 852221"/>
                <a:gd name="T92" fmla="*/ 702258 w 1591055"/>
                <a:gd name="T93" fmla="*/ 0 h 85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1055" h="852221">
                  <a:moveTo>
                    <a:pt x="1063447" y="292608"/>
                  </a:moveTo>
                  <a:lnTo>
                    <a:pt x="1063447" y="608076"/>
                  </a:lnTo>
                  <a:lnTo>
                    <a:pt x="1447495" y="608076"/>
                  </a:lnTo>
                  <a:lnTo>
                    <a:pt x="1447495" y="292608"/>
                  </a:lnTo>
                  <a:lnTo>
                    <a:pt x="1063447" y="292608"/>
                  </a:lnTo>
                  <a:close/>
                  <a:moveTo>
                    <a:pt x="925372" y="163677"/>
                  </a:moveTo>
                  <a:lnTo>
                    <a:pt x="1591055" y="163677"/>
                  </a:lnTo>
                  <a:lnTo>
                    <a:pt x="1591055" y="786384"/>
                  </a:lnTo>
                  <a:lnTo>
                    <a:pt x="1448409" y="786384"/>
                  </a:lnTo>
                  <a:lnTo>
                    <a:pt x="1448409" y="737006"/>
                  </a:lnTo>
                  <a:lnTo>
                    <a:pt x="1064361" y="737006"/>
                  </a:lnTo>
                  <a:lnTo>
                    <a:pt x="1064361" y="787298"/>
                  </a:lnTo>
                  <a:lnTo>
                    <a:pt x="925372" y="787298"/>
                  </a:lnTo>
                  <a:lnTo>
                    <a:pt x="925372" y="163677"/>
                  </a:lnTo>
                  <a:close/>
                  <a:moveTo>
                    <a:pt x="575157" y="141732"/>
                  </a:moveTo>
                  <a:lnTo>
                    <a:pt x="695858" y="225857"/>
                  </a:lnTo>
                  <a:cubicBezTo>
                    <a:pt x="693553" y="228638"/>
                    <a:pt x="690847" y="231305"/>
                    <a:pt x="687742" y="233858"/>
                  </a:cubicBezTo>
                  <a:cubicBezTo>
                    <a:pt x="684637" y="236410"/>
                    <a:pt x="681246" y="238620"/>
                    <a:pt x="677570" y="240487"/>
                  </a:cubicBezTo>
                  <a:cubicBezTo>
                    <a:pt x="649291" y="353636"/>
                    <a:pt x="612478" y="448902"/>
                    <a:pt x="567131" y="526288"/>
                  </a:cubicBezTo>
                  <a:cubicBezTo>
                    <a:pt x="521783" y="603673"/>
                    <a:pt x="465666" y="668257"/>
                    <a:pt x="398780" y="720039"/>
                  </a:cubicBezTo>
                  <a:cubicBezTo>
                    <a:pt x="331893" y="771821"/>
                    <a:pt x="252001" y="815882"/>
                    <a:pt x="159105" y="852221"/>
                  </a:cubicBezTo>
                  <a:cubicBezTo>
                    <a:pt x="148342" y="834009"/>
                    <a:pt x="134435" y="813968"/>
                    <a:pt x="117386" y="792099"/>
                  </a:cubicBezTo>
                  <a:cubicBezTo>
                    <a:pt x="100336" y="770229"/>
                    <a:pt x="84372" y="751560"/>
                    <a:pt x="69494" y="736092"/>
                  </a:cubicBezTo>
                  <a:cubicBezTo>
                    <a:pt x="189852" y="691153"/>
                    <a:pt x="287235" y="630612"/>
                    <a:pt x="361645" y="554469"/>
                  </a:cubicBezTo>
                  <a:cubicBezTo>
                    <a:pt x="436054" y="478326"/>
                    <a:pt x="484060" y="387382"/>
                    <a:pt x="505663" y="281635"/>
                  </a:cubicBezTo>
                  <a:lnTo>
                    <a:pt x="0" y="281635"/>
                  </a:lnTo>
                  <a:lnTo>
                    <a:pt x="0" y="147218"/>
                  </a:lnTo>
                  <a:lnTo>
                    <a:pt x="566927" y="147218"/>
                  </a:lnTo>
                  <a:lnTo>
                    <a:pt x="575157" y="141732"/>
                  </a:lnTo>
                  <a:close/>
                  <a:moveTo>
                    <a:pt x="702258" y="36576"/>
                  </a:moveTo>
                  <a:cubicBezTo>
                    <a:pt x="684904" y="37014"/>
                    <a:pt x="670464" y="42996"/>
                    <a:pt x="658939" y="54521"/>
                  </a:cubicBezTo>
                  <a:cubicBezTo>
                    <a:pt x="647414" y="66046"/>
                    <a:pt x="641432" y="80486"/>
                    <a:pt x="640994" y="97841"/>
                  </a:cubicBezTo>
                  <a:cubicBezTo>
                    <a:pt x="641432" y="115195"/>
                    <a:pt x="647414" y="129635"/>
                    <a:pt x="658939" y="141160"/>
                  </a:cubicBezTo>
                  <a:cubicBezTo>
                    <a:pt x="670464" y="152686"/>
                    <a:pt x="684904" y="158667"/>
                    <a:pt x="702258" y="159105"/>
                  </a:cubicBezTo>
                  <a:cubicBezTo>
                    <a:pt x="720413" y="158553"/>
                    <a:pt x="735082" y="152343"/>
                    <a:pt x="746264" y="140475"/>
                  </a:cubicBezTo>
                  <a:cubicBezTo>
                    <a:pt x="757446" y="128606"/>
                    <a:pt x="763199" y="114395"/>
                    <a:pt x="763523" y="97841"/>
                  </a:cubicBezTo>
                  <a:cubicBezTo>
                    <a:pt x="763085" y="80486"/>
                    <a:pt x="757103" y="66046"/>
                    <a:pt x="745578" y="54521"/>
                  </a:cubicBezTo>
                  <a:cubicBezTo>
                    <a:pt x="734053" y="42996"/>
                    <a:pt x="719613" y="37014"/>
                    <a:pt x="702258" y="36576"/>
                  </a:cubicBezTo>
                  <a:close/>
                  <a:moveTo>
                    <a:pt x="702258" y="0"/>
                  </a:moveTo>
                  <a:cubicBezTo>
                    <a:pt x="729938" y="705"/>
                    <a:pt x="752989" y="10268"/>
                    <a:pt x="771410" y="28689"/>
                  </a:cubicBezTo>
                  <a:cubicBezTo>
                    <a:pt x="789832" y="47111"/>
                    <a:pt x="799394" y="70161"/>
                    <a:pt x="800100" y="97841"/>
                  </a:cubicBezTo>
                  <a:cubicBezTo>
                    <a:pt x="799394" y="125520"/>
                    <a:pt x="789832" y="148571"/>
                    <a:pt x="771410" y="166992"/>
                  </a:cubicBezTo>
                  <a:cubicBezTo>
                    <a:pt x="752989" y="185413"/>
                    <a:pt x="729938" y="194977"/>
                    <a:pt x="702258" y="195681"/>
                  </a:cubicBezTo>
                  <a:cubicBezTo>
                    <a:pt x="674579" y="194977"/>
                    <a:pt x="651528" y="185413"/>
                    <a:pt x="633107" y="166992"/>
                  </a:cubicBezTo>
                  <a:cubicBezTo>
                    <a:pt x="614686" y="148571"/>
                    <a:pt x="605123" y="125520"/>
                    <a:pt x="604418" y="97841"/>
                  </a:cubicBezTo>
                  <a:cubicBezTo>
                    <a:pt x="605237" y="69361"/>
                    <a:pt x="615029" y="46082"/>
                    <a:pt x="633793" y="28003"/>
                  </a:cubicBezTo>
                  <a:cubicBezTo>
                    <a:pt x="652557" y="9925"/>
                    <a:pt x="675379" y="590"/>
                    <a:pt x="702258" y="0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5" name="グループ化 15">
              <a:extLst>
                <a:ext uri="{FF2B5EF4-FFF2-40B4-BE49-F238E27FC236}">
                  <a16:creationId xmlns:a16="http://schemas.microsoft.com/office/drawing/2014/main" id="{62256E85-5FB5-46F6-BF6B-2D3D10160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4508" y="1325563"/>
              <a:ext cx="4400479" cy="400980"/>
              <a:chOff x="0" y="0"/>
              <a:chExt cx="7337468" cy="668371"/>
            </a:xfrm>
          </p:grpSpPr>
          <p:sp>
            <p:nvSpPr>
              <p:cNvPr id="496" name="テキスト ボックス 13">
                <a:extLst>
                  <a:ext uri="{FF2B5EF4-FFF2-40B4-BE49-F238E27FC236}">
                    <a16:creationId xmlns:a16="http://schemas.microsoft.com/office/drawing/2014/main" id="{A22095C4-EB04-41EE-AA2E-CFE1ACAB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912" y="0"/>
                <a:ext cx="1637556" cy="665708"/>
              </a:xfrm>
              <a:custGeom>
                <a:avLst/>
                <a:gdLst>
                  <a:gd name="T0" fmla="*/ 1387078 w 1637556"/>
                  <a:gd name="T1" fmla="*/ 292447 h 665708"/>
                  <a:gd name="T2" fmla="*/ 1300683 w 1637556"/>
                  <a:gd name="T3" fmla="*/ 344686 h 665708"/>
                  <a:gd name="T4" fmla="*/ 1271885 w 1637556"/>
                  <a:gd name="T5" fmla="*/ 451396 h 665708"/>
                  <a:gd name="T6" fmla="*/ 1294433 w 1637556"/>
                  <a:gd name="T7" fmla="*/ 516806 h 665708"/>
                  <a:gd name="T8" fmla="*/ 1349574 w 1637556"/>
                  <a:gd name="T9" fmla="*/ 542925 h 665708"/>
                  <a:gd name="T10" fmla="*/ 1430387 w 1637556"/>
                  <a:gd name="T11" fmla="*/ 490910 h 665708"/>
                  <a:gd name="T12" fmla="*/ 1460302 w 1637556"/>
                  <a:gd name="T13" fmla="*/ 375493 h 665708"/>
                  <a:gd name="T14" fmla="*/ 1437531 w 1637556"/>
                  <a:gd name="T15" fmla="*/ 310976 h 665708"/>
                  <a:gd name="T16" fmla="*/ 1387078 w 1637556"/>
                  <a:gd name="T17" fmla="*/ 292447 h 665708"/>
                  <a:gd name="T18" fmla="*/ 1393776 w 1637556"/>
                  <a:gd name="T19" fmla="*/ 170111 h 665708"/>
                  <a:gd name="T20" fmla="*/ 1579290 w 1637556"/>
                  <a:gd name="T21" fmla="*/ 234404 h 665708"/>
                  <a:gd name="T22" fmla="*/ 1637556 w 1637556"/>
                  <a:gd name="T23" fmla="*/ 384870 h 665708"/>
                  <a:gd name="T24" fmla="*/ 1604070 w 1637556"/>
                  <a:gd name="T25" fmla="*/ 518368 h 665708"/>
                  <a:gd name="T26" fmla="*/ 1503388 w 1637556"/>
                  <a:gd name="T27" fmla="*/ 625971 h 665708"/>
                  <a:gd name="T28" fmla="*/ 1337965 w 1637556"/>
                  <a:gd name="T29" fmla="*/ 665708 h 665708"/>
                  <a:gd name="T30" fmla="*/ 1154013 w 1637556"/>
                  <a:gd name="T31" fmla="*/ 604317 h 665708"/>
                  <a:gd name="T32" fmla="*/ 1094631 w 1637556"/>
                  <a:gd name="T33" fmla="*/ 451396 h 665708"/>
                  <a:gd name="T34" fmla="*/ 1130126 w 1637556"/>
                  <a:gd name="T35" fmla="*/ 312539 h 665708"/>
                  <a:gd name="T36" fmla="*/ 1233041 w 1637556"/>
                  <a:gd name="T37" fmla="*/ 207838 h 665708"/>
                  <a:gd name="T38" fmla="*/ 1393776 w 1637556"/>
                  <a:gd name="T39" fmla="*/ 170111 h 665708"/>
                  <a:gd name="T40" fmla="*/ 1045666 w 1637556"/>
                  <a:gd name="T41" fmla="*/ 170111 h 665708"/>
                  <a:gd name="T42" fmla="*/ 1108174 w 1637556"/>
                  <a:gd name="T43" fmla="*/ 184398 h 665708"/>
                  <a:gd name="T44" fmla="*/ 1041202 w 1637556"/>
                  <a:gd name="T45" fmla="*/ 324594 h 665708"/>
                  <a:gd name="T46" fmla="*/ 1003697 w 1637556"/>
                  <a:gd name="T47" fmla="*/ 319683 h 665708"/>
                  <a:gd name="T48" fmla="*/ 918865 w 1637556"/>
                  <a:gd name="T49" fmla="*/ 357187 h 665708"/>
                  <a:gd name="T50" fmla="*/ 868412 w 1637556"/>
                  <a:gd name="T51" fmla="*/ 477292 h 665708"/>
                  <a:gd name="T52" fmla="*/ 830907 w 1637556"/>
                  <a:gd name="T53" fmla="*/ 654546 h 665708"/>
                  <a:gd name="T54" fmla="*/ 648742 w 1637556"/>
                  <a:gd name="T55" fmla="*/ 654546 h 665708"/>
                  <a:gd name="T56" fmla="*/ 749647 w 1637556"/>
                  <a:gd name="T57" fmla="*/ 180826 h 665708"/>
                  <a:gd name="T58" fmla="*/ 919758 w 1637556"/>
                  <a:gd name="T59" fmla="*/ 180826 h 665708"/>
                  <a:gd name="T60" fmla="*/ 898773 w 1637556"/>
                  <a:gd name="T61" fmla="*/ 274141 h 665708"/>
                  <a:gd name="T62" fmla="*/ 900559 w 1637556"/>
                  <a:gd name="T63" fmla="*/ 275927 h 665708"/>
                  <a:gd name="T64" fmla="*/ 975122 w 1637556"/>
                  <a:gd name="T65" fmla="*/ 191542 h 665708"/>
                  <a:gd name="T66" fmla="*/ 1045666 w 1637556"/>
                  <a:gd name="T67" fmla="*/ 170111 h 665708"/>
                  <a:gd name="T68" fmla="*/ 317450 w 1637556"/>
                  <a:gd name="T69" fmla="*/ 129480 h 665708"/>
                  <a:gd name="T70" fmla="*/ 283517 w 1637556"/>
                  <a:gd name="T71" fmla="*/ 283518 h 665708"/>
                  <a:gd name="T72" fmla="*/ 351830 w 1637556"/>
                  <a:gd name="T73" fmla="*/ 283518 h 665708"/>
                  <a:gd name="T74" fmla="*/ 430188 w 1637556"/>
                  <a:gd name="T75" fmla="*/ 255389 h 665708"/>
                  <a:gd name="T76" fmla="*/ 460772 w 1637556"/>
                  <a:gd name="T77" fmla="*/ 188416 h 665708"/>
                  <a:gd name="T78" fmla="*/ 396924 w 1637556"/>
                  <a:gd name="T79" fmla="*/ 129480 h 665708"/>
                  <a:gd name="T80" fmla="*/ 317450 w 1637556"/>
                  <a:gd name="T81" fmla="*/ 129480 h 665708"/>
                  <a:gd name="T82" fmla="*/ 141535 w 1637556"/>
                  <a:gd name="T83" fmla="*/ 0 h 665708"/>
                  <a:gd name="T84" fmla="*/ 438894 w 1637556"/>
                  <a:gd name="T85" fmla="*/ 0 h 665708"/>
                  <a:gd name="T86" fmla="*/ 565472 w 1637556"/>
                  <a:gd name="T87" fmla="*/ 19869 h 665708"/>
                  <a:gd name="T88" fmla="*/ 630436 w 1637556"/>
                  <a:gd name="T89" fmla="*/ 78804 h 665708"/>
                  <a:gd name="T90" fmla="*/ 652760 w 1637556"/>
                  <a:gd name="T91" fmla="*/ 174575 h 665708"/>
                  <a:gd name="T92" fmla="*/ 612800 w 1637556"/>
                  <a:gd name="T93" fmla="*/ 305619 h 665708"/>
                  <a:gd name="T94" fmla="*/ 512341 w 1637556"/>
                  <a:gd name="T95" fmla="*/ 387995 h 665708"/>
                  <a:gd name="T96" fmla="*/ 344686 w 1637556"/>
                  <a:gd name="T97" fmla="*/ 412998 h 665708"/>
                  <a:gd name="T98" fmla="*/ 254942 w 1637556"/>
                  <a:gd name="T99" fmla="*/ 412998 h 665708"/>
                  <a:gd name="T100" fmla="*/ 204043 w 1637556"/>
                  <a:gd name="T101" fmla="*/ 654546 h 665708"/>
                  <a:gd name="T102" fmla="*/ 0 w 1637556"/>
                  <a:gd name="T103" fmla="*/ 654546 h 665708"/>
                  <a:gd name="T104" fmla="*/ 141535 w 1637556"/>
                  <a:gd name="T105" fmla="*/ 0 h 665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7556" h="665708">
                    <a:moveTo>
                      <a:pt x="1387078" y="292447"/>
                    </a:moveTo>
                    <a:cubicBezTo>
                      <a:pt x="1348681" y="292447"/>
                      <a:pt x="1319882" y="309860"/>
                      <a:pt x="1300683" y="344686"/>
                    </a:cubicBezTo>
                    <a:cubicBezTo>
                      <a:pt x="1281485" y="379512"/>
                      <a:pt x="1271885" y="415082"/>
                      <a:pt x="1271885" y="451396"/>
                    </a:cubicBezTo>
                    <a:cubicBezTo>
                      <a:pt x="1271885" y="477589"/>
                      <a:pt x="1279401" y="499393"/>
                      <a:pt x="1294433" y="516806"/>
                    </a:cubicBezTo>
                    <a:cubicBezTo>
                      <a:pt x="1309464" y="534219"/>
                      <a:pt x="1327845" y="542925"/>
                      <a:pt x="1349574" y="542925"/>
                    </a:cubicBezTo>
                    <a:cubicBezTo>
                      <a:pt x="1383506" y="542925"/>
                      <a:pt x="1410444" y="525587"/>
                      <a:pt x="1430387" y="490910"/>
                    </a:cubicBezTo>
                    <a:cubicBezTo>
                      <a:pt x="1450330" y="456233"/>
                      <a:pt x="1460302" y="417761"/>
                      <a:pt x="1460302" y="375493"/>
                    </a:cubicBezTo>
                    <a:cubicBezTo>
                      <a:pt x="1460302" y="344835"/>
                      <a:pt x="1452712" y="323329"/>
                      <a:pt x="1437531" y="310976"/>
                    </a:cubicBezTo>
                    <a:cubicBezTo>
                      <a:pt x="1422351" y="298624"/>
                      <a:pt x="1405533" y="292447"/>
                      <a:pt x="1387078" y="292447"/>
                    </a:cubicBezTo>
                    <a:close/>
                    <a:moveTo>
                      <a:pt x="1393776" y="170111"/>
                    </a:moveTo>
                    <a:cubicBezTo>
                      <a:pt x="1478608" y="170111"/>
                      <a:pt x="1540446" y="191542"/>
                      <a:pt x="1579290" y="234404"/>
                    </a:cubicBezTo>
                    <a:cubicBezTo>
                      <a:pt x="1618134" y="277267"/>
                      <a:pt x="1637556" y="327422"/>
                      <a:pt x="1637556" y="384870"/>
                    </a:cubicBezTo>
                    <a:cubicBezTo>
                      <a:pt x="1637556" y="428625"/>
                      <a:pt x="1626394" y="473125"/>
                      <a:pt x="1604070" y="518368"/>
                    </a:cubicBezTo>
                    <a:cubicBezTo>
                      <a:pt x="1581746" y="563612"/>
                      <a:pt x="1548185" y="599480"/>
                      <a:pt x="1503388" y="625971"/>
                    </a:cubicBezTo>
                    <a:cubicBezTo>
                      <a:pt x="1458590" y="652463"/>
                      <a:pt x="1403449" y="665708"/>
                      <a:pt x="1337965" y="665708"/>
                    </a:cubicBezTo>
                    <a:cubicBezTo>
                      <a:pt x="1254919" y="665708"/>
                      <a:pt x="1193602" y="645244"/>
                      <a:pt x="1154013" y="604317"/>
                    </a:cubicBezTo>
                    <a:cubicBezTo>
                      <a:pt x="1114425" y="563389"/>
                      <a:pt x="1094631" y="512415"/>
                      <a:pt x="1094631" y="451396"/>
                    </a:cubicBezTo>
                    <a:cubicBezTo>
                      <a:pt x="1094631" y="403473"/>
                      <a:pt x="1106463" y="357187"/>
                      <a:pt x="1130126" y="312539"/>
                    </a:cubicBezTo>
                    <a:cubicBezTo>
                      <a:pt x="1153790" y="267891"/>
                      <a:pt x="1188095" y="232990"/>
                      <a:pt x="1233041" y="207838"/>
                    </a:cubicBezTo>
                    <a:cubicBezTo>
                      <a:pt x="1277987" y="182687"/>
                      <a:pt x="1331565" y="170111"/>
                      <a:pt x="1393776" y="170111"/>
                    </a:cubicBezTo>
                    <a:close/>
                    <a:moveTo>
                      <a:pt x="1045666" y="170111"/>
                    </a:moveTo>
                    <a:cubicBezTo>
                      <a:pt x="1065014" y="170111"/>
                      <a:pt x="1085850" y="174873"/>
                      <a:pt x="1108174" y="184398"/>
                    </a:cubicBezTo>
                    <a:lnTo>
                      <a:pt x="1041202" y="324594"/>
                    </a:lnTo>
                    <a:cubicBezTo>
                      <a:pt x="1027212" y="321320"/>
                      <a:pt x="1014710" y="319683"/>
                      <a:pt x="1003697" y="319683"/>
                    </a:cubicBezTo>
                    <a:cubicBezTo>
                      <a:pt x="968871" y="319683"/>
                      <a:pt x="940594" y="332184"/>
                      <a:pt x="918865" y="357187"/>
                    </a:cubicBezTo>
                    <a:cubicBezTo>
                      <a:pt x="897136" y="382191"/>
                      <a:pt x="880318" y="422225"/>
                      <a:pt x="868412" y="477292"/>
                    </a:cubicBezTo>
                    <a:lnTo>
                      <a:pt x="830907" y="654546"/>
                    </a:lnTo>
                    <a:lnTo>
                      <a:pt x="648742" y="654546"/>
                    </a:lnTo>
                    <a:lnTo>
                      <a:pt x="749647" y="180826"/>
                    </a:lnTo>
                    <a:lnTo>
                      <a:pt x="919758" y="180826"/>
                    </a:lnTo>
                    <a:lnTo>
                      <a:pt x="898773" y="274141"/>
                    </a:lnTo>
                    <a:lnTo>
                      <a:pt x="900559" y="275927"/>
                    </a:lnTo>
                    <a:cubicBezTo>
                      <a:pt x="928836" y="233958"/>
                      <a:pt x="953691" y="205829"/>
                      <a:pt x="975122" y="191542"/>
                    </a:cubicBezTo>
                    <a:cubicBezTo>
                      <a:pt x="996553" y="177254"/>
                      <a:pt x="1020068" y="170111"/>
                      <a:pt x="1045666" y="170111"/>
                    </a:cubicBezTo>
                    <a:close/>
                    <a:moveTo>
                      <a:pt x="317450" y="129480"/>
                    </a:moveTo>
                    <a:lnTo>
                      <a:pt x="283517" y="283518"/>
                    </a:lnTo>
                    <a:lnTo>
                      <a:pt x="351830" y="283518"/>
                    </a:lnTo>
                    <a:cubicBezTo>
                      <a:pt x="383679" y="283518"/>
                      <a:pt x="409798" y="274141"/>
                      <a:pt x="430188" y="255389"/>
                    </a:cubicBezTo>
                    <a:cubicBezTo>
                      <a:pt x="450577" y="236637"/>
                      <a:pt x="460772" y="214312"/>
                      <a:pt x="460772" y="188416"/>
                    </a:cubicBezTo>
                    <a:cubicBezTo>
                      <a:pt x="460772" y="149126"/>
                      <a:pt x="439489" y="129480"/>
                      <a:pt x="396924" y="129480"/>
                    </a:cubicBezTo>
                    <a:lnTo>
                      <a:pt x="317450" y="129480"/>
                    </a:lnTo>
                    <a:close/>
                    <a:moveTo>
                      <a:pt x="141535" y="0"/>
                    </a:moveTo>
                    <a:lnTo>
                      <a:pt x="438894" y="0"/>
                    </a:lnTo>
                    <a:cubicBezTo>
                      <a:pt x="494853" y="0"/>
                      <a:pt x="537046" y="6623"/>
                      <a:pt x="565472" y="19869"/>
                    </a:cubicBezTo>
                    <a:cubicBezTo>
                      <a:pt x="593898" y="33114"/>
                      <a:pt x="615553" y="52760"/>
                      <a:pt x="630436" y="78804"/>
                    </a:cubicBezTo>
                    <a:cubicBezTo>
                      <a:pt x="645319" y="104849"/>
                      <a:pt x="652760" y="136773"/>
                      <a:pt x="652760" y="174575"/>
                    </a:cubicBezTo>
                    <a:cubicBezTo>
                      <a:pt x="652760" y="223689"/>
                      <a:pt x="639440" y="267370"/>
                      <a:pt x="612800" y="305619"/>
                    </a:cubicBezTo>
                    <a:cubicBezTo>
                      <a:pt x="586159" y="343867"/>
                      <a:pt x="552673" y="371326"/>
                      <a:pt x="512341" y="387995"/>
                    </a:cubicBezTo>
                    <a:cubicBezTo>
                      <a:pt x="472008" y="404664"/>
                      <a:pt x="416123" y="412998"/>
                      <a:pt x="344686" y="412998"/>
                    </a:cubicBezTo>
                    <a:lnTo>
                      <a:pt x="254942" y="412998"/>
                    </a:lnTo>
                    <a:lnTo>
                      <a:pt x="204043" y="654546"/>
                    </a:lnTo>
                    <a:lnTo>
                      <a:pt x="0" y="654546"/>
                    </a:lnTo>
                    <a:lnTo>
                      <a:pt x="141535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テキスト ボックス 11">
                <a:extLst>
                  <a:ext uri="{FF2B5EF4-FFF2-40B4-BE49-F238E27FC236}">
                    <a16:creationId xmlns:a16="http://schemas.microsoft.com/office/drawing/2014/main" id="{54BFD9F0-A065-4C1B-9D11-D6A67F6EA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858"/>
                <a:ext cx="5519361" cy="666513"/>
              </a:xfrm>
              <a:custGeom>
                <a:avLst/>
                <a:gdLst>
                  <a:gd name="T0" fmla="*/ 791701 w 5756374"/>
                  <a:gd name="T1" fmla="*/ 518101 h 665708"/>
                  <a:gd name="T2" fmla="*/ 910499 w 5756374"/>
                  <a:gd name="T3" fmla="*/ 539334 h 665708"/>
                  <a:gd name="T4" fmla="*/ 4133741 w 5756374"/>
                  <a:gd name="T5" fmla="*/ 342644 h 665708"/>
                  <a:gd name="T6" fmla="*/ 4165850 w 5756374"/>
                  <a:gd name="T7" fmla="*/ 547158 h 665708"/>
                  <a:gd name="T8" fmla="*/ 4245690 w 5756374"/>
                  <a:gd name="T9" fmla="*/ 312694 h 665708"/>
                  <a:gd name="T10" fmla="*/ 4748637 w 5756374"/>
                  <a:gd name="T11" fmla="*/ 301518 h 665708"/>
                  <a:gd name="T12" fmla="*/ 4879636 w 5756374"/>
                  <a:gd name="T13" fmla="*/ 349573 h 665708"/>
                  <a:gd name="T14" fmla="*/ 3134982 w 5756374"/>
                  <a:gd name="T15" fmla="*/ 181045 h 665708"/>
                  <a:gd name="T16" fmla="*/ 3037803 w 5756374"/>
                  <a:gd name="T17" fmla="*/ 655338 h 665708"/>
                  <a:gd name="T18" fmla="*/ 5519361 w 5756374"/>
                  <a:gd name="T19" fmla="*/ 184621 h 665708"/>
                  <a:gd name="T20" fmla="*/ 5337847 w 5756374"/>
                  <a:gd name="T21" fmla="*/ 357620 h 665708"/>
                  <a:gd name="T22" fmla="*/ 5078846 w 5756374"/>
                  <a:gd name="T23" fmla="*/ 655338 h 665708"/>
                  <a:gd name="T24" fmla="*/ 5318582 w 5756374"/>
                  <a:gd name="T25" fmla="*/ 274473 h 665708"/>
                  <a:gd name="T26" fmla="*/ 5459427 w 5756374"/>
                  <a:gd name="T27" fmla="*/ 170317 h 665708"/>
                  <a:gd name="T28" fmla="*/ 5049592 w 5756374"/>
                  <a:gd name="T29" fmla="*/ 369690 h 665708"/>
                  <a:gd name="T30" fmla="*/ 4773467 w 5756374"/>
                  <a:gd name="T31" fmla="*/ 560122 h 665708"/>
                  <a:gd name="T32" fmla="*/ 4922661 w 5756374"/>
                  <a:gd name="T33" fmla="*/ 635445 h 665708"/>
                  <a:gd name="T34" fmla="*/ 4520888 w 5756374"/>
                  <a:gd name="T35" fmla="*/ 448366 h 665708"/>
                  <a:gd name="T36" fmla="*/ 4708824 w 5756374"/>
                  <a:gd name="T37" fmla="*/ 183504 h 665708"/>
                  <a:gd name="T38" fmla="*/ 3840778 w 5756374"/>
                  <a:gd name="T39" fmla="*/ 203172 h 665708"/>
                  <a:gd name="T40" fmla="*/ 3801821 w 5756374"/>
                  <a:gd name="T41" fmla="*/ 655338 h 665708"/>
                  <a:gd name="T42" fmla="*/ 3688374 w 5756374"/>
                  <a:gd name="T43" fmla="*/ 342421 h 665708"/>
                  <a:gd name="T44" fmla="*/ 3543676 w 5756374"/>
                  <a:gd name="T45" fmla="*/ 449706 h 665708"/>
                  <a:gd name="T46" fmla="*/ 3422951 w 5756374"/>
                  <a:gd name="T47" fmla="*/ 181045 h 665708"/>
                  <a:gd name="T48" fmla="*/ 3572787 w 5756374"/>
                  <a:gd name="T49" fmla="*/ 254357 h 665708"/>
                  <a:gd name="T50" fmla="*/ 1098863 w 5756374"/>
                  <a:gd name="T51" fmla="*/ 205408 h 665708"/>
                  <a:gd name="T52" fmla="*/ 1100361 w 5756374"/>
                  <a:gd name="T53" fmla="*/ 589625 h 665708"/>
                  <a:gd name="T54" fmla="*/ 935543 w 5756374"/>
                  <a:gd name="T55" fmla="*/ 601248 h 665708"/>
                  <a:gd name="T56" fmla="*/ 621316 w 5756374"/>
                  <a:gd name="T57" fmla="*/ 527042 h 665708"/>
                  <a:gd name="T58" fmla="*/ 872184 w 5756374"/>
                  <a:gd name="T59" fmla="*/ 365219 h 665708"/>
                  <a:gd name="T60" fmla="*/ 961015 w 5756374"/>
                  <a:gd name="T61" fmla="*/ 287884 h 665708"/>
                  <a:gd name="T62" fmla="*/ 833655 w 5756374"/>
                  <a:gd name="T63" fmla="*/ 329457 h 665708"/>
                  <a:gd name="T64" fmla="*/ 917991 w 5756374"/>
                  <a:gd name="T65" fmla="*/ 170317 h 665708"/>
                  <a:gd name="T66" fmla="*/ 337344 w 5756374"/>
                  <a:gd name="T67" fmla="*/ 283861 h 665708"/>
                  <a:gd name="T68" fmla="*/ 380582 w 5756374"/>
                  <a:gd name="T69" fmla="*/ 129638 h 665708"/>
                  <a:gd name="T70" fmla="*/ 1478374 w 5756374"/>
                  <a:gd name="T71" fmla="*/ 181045 h 665708"/>
                  <a:gd name="T72" fmla="*/ 1450976 w 5756374"/>
                  <a:gd name="T73" fmla="*/ 311129 h 665708"/>
                  <a:gd name="T74" fmla="*/ 1454830 w 5756374"/>
                  <a:gd name="T75" fmla="*/ 533747 h 665708"/>
                  <a:gd name="T76" fmla="*/ 1367068 w 5756374"/>
                  <a:gd name="T77" fmla="*/ 666513 h 665708"/>
                  <a:gd name="T78" fmla="*/ 1245060 w 5756374"/>
                  <a:gd name="T79" fmla="*/ 473399 h 665708"/>
                  <a:gd name="T80" fmla="*/ 1240778 w 5756374"/>
                  <a:gd name="T81" fmla="*/ 181045 h 665708"/>
                  <a:gd name="T82" fmla="*/ 1514335 w 5756374"/>
                  <a:gd name="T83" fmla="*/ 5364 h 665708"/>
                  <a:gd name="T84" fmla="*/ 4387177 w 5756374"/>
                  <a:gd name="T85" fmla="*/ 655338 h 665708"/>
                  <a:gd name="T86" fmla="*/ 4232633 w 5756374"/>
                  <a:gd name="T87" fmla="*/ 605718 h 665708"/>
                  <a:gd name="T88" fmla="*/ 3977271 w 5756374"/>
                  <a:gd name="T89" fmla="*/ 613093 h 665708"/>
                  <a:gd name="T90" fmla="*/ 4153006 w 5756374"/>
                  <a:gd name="T91" fmla="*/ 169423 h 665708"/>
                  <a:gd name="T92" fmla="*/ 3171799 w 5756374"/>
                  <a:gd name="T93" fmla="*/ 0 h 665708"/>
                  <a:gd name="T94" fmla="*/ 3147397 w 5756374"/>
                  <a:gd name="T95" fmla="*/ 125167 h 665708"/>
                  <a:gd name="T96" fmla="*/ 3074049 w 5756374"/>
                  <a:gd name="T97" fmla="*/ 0 h 665708"/>
                  <a:gd name="T98" fmla="*/ 2732853 w 5756374"/>
                  <a:gd name="T99" fmla="*/ 257039 h 665708"/>
                  <a:gd name="T100" fmla="*/ 2703742 w 5756374"/>
                  <a:gd name="T101" fmla="*/ 389805 h 665708"/>
                  <a:gd name="T102" fmla="*/ 2592435 w 5756374"/>
                  <a:gd name="T103" fmla="*/ 0 h 665708"/>
                  <a:gd name="T104" fmla="*/ 1832557 w 5756374"/>
                  <a:gd name="T105" fmla="*/ 236923 h 665708"/>
                  <a:gd name="T106" fmla="*/ 2087491 w 5756374"/>
                  <a:gd name="T107" fmla="*/ 203396 h 665708"/>
                  <a:gd name="T108" fmla="*/ 2048320 w 5756374"/>
                  <a:gd name="T109" fmla="*/ 655338 h 665708"/>
                  <a:gd name="T110" fmla="*/ 1934872 w 5756374"/>
                  <a:gd name="T111" fmla="*/ 342421 h 665708"/>
                  <a:gd name="T112" fmla="*/ 1790175 w 5756374"/>
                  <a:gd name="T113" fmla="*/ 449706 h 665708"/>
                  <a:gd name="T114" fmla="*/ 1707124 w 5756374"/>
                  <a:gd name="T115" fmla="*/ 0 h 665708"/>
                  <a:gd name="T116" fmla="*/ 542189 w 5756374"/>
                  <a:gd name="T117" fmla="*/ 19893 h 665708"/>
                  <a:gd name="T118" fmla="*/ 587569 w 5756374"/>
                  <a:gd name="T119" fmla="*/ 305989 h 665708"/>
                  <a:gd name="T120" fmla="*/ 244446 w 5756374"/>
                  <a:gd name="T121" fmla="*/ 413497 h 665708"/>
                  <a:gd name="T122" fmla="*/ 135708 w 5756374"/>
                  <a:gd name="T123" fmla="*/ 0 h 6657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756374" h="665708">
                    <a:moveTo>
                      <a:pt x="994916" y="442466"/>
                    </a:moveTo>
                    <a:cubicBezTo>
                      <a:pt x="911274" y="456456"/>
                      <a:pt x="862161" y="468809"/>
                      <a:pt x="847576" y="479524"/>
                    </a:cubicBezTo>
                    <a:cubicBezTo>
                      <a:pt x="832991" y="490240"/>
                      <a:pt x="825698" y="502890"/>
                      <a:pt x="825698" y="517475"/>
                    </a:cubicBezTo>
                    <a:cubicBezTo>
                      <a:pt x="825698" y="532656"/>
                      <a:pt x="830907" y="544637"/>
                      <a:pt x="841325" y="553417"/>
                    </a:cubicBezTo>
                    <a:cubicBezTo>
                      <a:pt x="851743" y="562198"/>
                      <a:pt x="865138" y="566589"/>
                      <a:pt x="881509" y="566589"/>
                    </a:cubicBezTo>
                    <a:cubicBezTo>
                      <a:pt x="904428" y="566589"/>
                      <a:pt x="927125" y="557287"/>
                      <a:pt x="949598" y="538683"/>
                    </a:cubicBezTo>
                    <a:cubicBezTo>
                      <a:pt x="972071" y="520080"/>
                      <a:pt x="987177" y="488008"/>
                      <a:pt x="994916" y="442466"/>
                    </a:cubicBezTo>
                    <a:close/>
                    <a:moveTo>
                      <a:pt x="4379565" y="291554"/>
                    </a:moveTo>
                    <a:cubicBezTo>
                      <a:pt x="4353074" y="291554"/>
                      <a:pt x="4330303" y="308446"/>
                      <a:pt x="4311253" y="342230"/>
                    </a:cubicBezTo>
                    <a:cubicBezTo>
                      <a:pt x="4292203" y="376014"/>
                      <a:pt x="4282678" y="416719"/>
                      <a:pt x="4282678" y="464344"/>
                    </a:cubicBezTo>
                    <a:cubicBezTo>
                      <a:pt x="4282678" y="491133"/>
                      <a:pt x="4288408" y="511522"/>
                      <a:pt x="4299868" y="525512"/>
                    </a:cubicBezTo>
                    <a:cubicBezTo>
                      <a:pt x="4311328" y="539502"/>
                      <a:pt x="4326285" y="546497"/>
                      <a:pt x="4344740" y="546497"/>
                    </a:cubicBezTo>
                    <a:cubicBezTo>
                      <a:pt x="4378375" y="546497"/>
                      <a:pt x="4404197" y="527670"/>
                      <a:pt x="4422205" y="490017"/>
                    </a:cubicBezTo>
                    <a:cubicBezTo>
                      <a:pt x="4440213" y="452363"/>
                      <a:pt x="4449217" y="413891"/>
                      <a:pt x="4449217" y="374600"/>
                    </a:cubicBezTo>
                    <a:cubicBezTo>
                      <a:pt x="4449217" y="346918"/>
                      <a:pt x="4442148" y="326157"/>
                      <a:pt x="4428009" y="312316"/>
                    </a:cubicBezTo>
                    <a:cubicBezTo>
                      <a:pt x="4413870" y="298475"/>
                      <a:pt x="4397722" y="291554"/>
                      <a:pt x="4379565" y="291554"/>
                    </a:cubicBezTo>
                    <a:close/>
                    <a:moveTo>
                      <a:pt x="5014169" y="275927"/>
                    </a:moveTo>
                    <a:cubicBezTo>
                      <a:pt x="4991844" y="275927"/>
                      <a:pt x="4971306" y="284336"/>
                      <a:pt x="4952554" y="301154"/>
                    </a:cubicBezTo>
                    <a:cubicBezTo>
                      <a:pt x="4933801" y="317971"/>
                      <a:pt x="4919514" y="343049"/>
                      <a:pt x="4909691" y="376386"/>
                    </a:cubicBezTo>
                    <a:lnTo>
                      <a:pt x="5086052" y="376386"/>
                    </a:lnTo>
                    <a:cubicBezTo>
                      <a:pt x="5088136" y="369838"/>
                      <a:pt x="5089178" y="360759"/>
                      <a:pt x="5089178" y="349151"/>
                    </a:cubicBezTo>
                    <a:cubicBezTo>
                      <a:pt x="5089178" y="325041"/>
                      <a:pt x="5081960" y="306809"/>
                      <a:pt x="5067523" y="294457"/>
                    </a:cubicBezTo>
                    <a:cubicBezTo>
                      <a:pt x="5053087" y="282104"/>
                      <a:pt x="5035302" y="275927"/>
                      <a:pt x="5014169" y="275927"/>
                    </a:cubicBezTo>
                    <a:close/>
                    <a:moveTo>
                      <a:pt x="3269605" y="180826"/>
                    </a:moveTo>
                    <a:lnTo>
                      <a:pt x="3452664" y="180826"/>
                    </a:lnTo>
                    <a:lnTo>
                      <a:pt x="3350865" y="654546"/>
                    </a:lnTo>
                    <a:lnTo>
                      <a:pt x="3168253" y="654546"/>
                    </a:lnTo>
                    <a:lnTo>
                      <a:pt x="3269605" y="180826"/>
                    </a:lnTo>
                    <a:close/>
                    <a:moveTo>
                      <a:pt x="5693866" y="170111"/>
                    </a:moveTo>
                    <a:cubicBezTo>
                      <a:pt x="5713214" y="170111"/>
                      <a:pt x="5734050" y="174873"/>
                      <a:pt x="5756374" y="184398"/>
                    </a:cubicBezTo>
                    <a:lnTo>
                      <a:pt x="5689402" y="324594"/>
                    </a:lnTo>
                    <a:cubicBezTo>
                      <a:pt x="5675412" y="321320"/>
                      <a:pt x="5662910" y="319683"/>
                      <a:pt x="5651897" y="319683"/>
                    </a:cubicBezTo>
                    <a:cubicBezTo>
                      <a:pt x="5617071" y="319683"/>
                      <a:pt x="5588794" y="332184"/>
                      <a:pt x="5567065" y="357188"/>
                    </a:cubicBezTo>
                    <a:cubicBezTo>
                      <a:pt x="5545336" y="382191"/>
                      <a:pt x="5528518" y="422225"/>
                      <a:pt x="5516612" y="477292"/>
                    </a:cubicBezTo>
                    <a:lnTo>
                      <a:pt x="5479108" y="654546"/>
                    </a:lnTo>
                    <a:lnTo>
                      <a:pt x="5296942" y="654546"/>
                    </a:lnTo>
                    <a:lnTo>
                      <a:pt x="5397847" y="180826"/>
                    </a:lnTo>
                    <a:lnTo>
                      <a:pt x="5567958" y="180826"/>
                    </a:lnTo>
                    <a:lnTo>
                      <a:pt x="5546973" y="274141"/>
                    </a:lnTo>
                    <a:lnTo>
                      <a:pt x="5548759" y="275927"/>
                    </a:lnTo>
                    <a:cubicBezTo>
                      <a:pt x="5577036" y="233958"/>
                      <a:pt x="5601890" y="205829"/>
                      <a:pt x="5623322" y="191542"/>
                    </a:cubicBezTo>
                    <a:cubicBezTo>
                      <a:pt x="5644753" y="177254"/>
                      <a:pt x="5668268" y="170111"/>
                      <a:pt x="5693866" y="170111"/>
                    </a:cubicBezTo>
                    <a:close/>
                    <a:moveTo>
                      <a:pt x="5018633" y="170111"/>
                    </a:moveTo>
                    <a:cubicBezTo>
                      <a:pt x="5107037" y="170111"/>
                      <a:pt x="5170438" y="189309"/>
                      <a:pt x="5208836" y="227707"/>
                    </a:cubicBezTo>
                    <a:cubicBezTo>
                      <a:pt x="5247233" y="266105"/>
                      <a:pt x="5266432" y="313283"/>
                      <a:pt x="5266432" y="369243"/>
                    </a:cubicBezTo>
                    <a:cubicBezTo>
                      <a:pt x="5266432" y="387697"/>
                      <a:pt x="5262414" y="419398"/>
                      <a:pt x="5254377" y="464344"/>
                    </a:cubicBezTo>
                    <a:lnTo>
                      <a:pt x="4893171" y="464344"/>
                    </a:lnTo>
                    <a:cubicBezTo>
                      <a:pt x="4898231" y="527745"/>
                      <a:pt x="4926658" y="559445"/>
                      <a:pt x="4978450" y="559445"/>
                    </a:cubicBezTo>
                    <a:cubicBezTo>
                      <a:pt x="5013573" y="559445"/>
                      <a:pt x="5041552" y="545158"/>
                      <a:pt x="5062388" y="516583"/>
                    </a:cubicBezTo>
                    <a:lnTo>
                      <a:pt x="5237857" y="533102"/>
                    </a:lnTo>
                    <a:cubicBezTo>
                      <a:pt x="5211366" y="580132"/>
                      <a:pt x="5176763" y="613991"/>
                      <a:pt x="5134050" y="634678"/>
                    </a:cubicBezTo>
                    <a:cubicBezTo>
                      <a:pt x="5091336" y="655365"/>
                      <a:pt x="5037832" y="665708"/>
                      <a:pt x="4973539" y="665708"/>
                    </a:cubicBezTo>
                    <a:cubicBezTo>
                      <a:pt x="4880074" y="665708"/>
                      <a:pt x="4813623" y="644649"/>
                      <a:pt x="4774183" y="602531"/>
                    </a:cubicBezTo>
                    <a:cubicBezTo>
                      <a:pt x="4734744" y="560412"/>
                      <a:pt x="4715024" y="508843"/>
                      <a:pt x="4715024" y="447824"/>
                    </a:cubicBezTo>
                    <a:cubicBezTo>
                      <a:pt x="4715024" y="405557"/>
                      <a:pt x="4724251" y="365745"/>
                      <a:pt x="4742706" y="328389"/>
                    </a:cubicBezTo>
                    <a:cubicBezTo>
                      <a:pt x="4761161" y="291033"/>
                      <a:pt x="4786164" y="259705"/>
                      <a:pt x="4817715" y="234404"/>
                    </a:cubicBezTo>
                    <a:cubicBezTo>
                      <a:pt x="4849267" y="209104"/>
                      <a:pt x="4880372" y="192063"/>
                      <a:pt x="4911031" y="183282"/>
                    </a:cubicBezTo>
                    <a:cubicBezTo>
                      <a:pt x="4941689" y="174501"/>
                      <a:pt x="4977557" y="170111"/>
                      <a:pt x="5018633" y="170111"/>
                    </a:cubicBezTo>
                    <a:close/>
                    <a:moveTo>
                      <a:pt x="3909269" y="170111"/>
                    </a:moveTo>
                    <a:cubicBezTo>
                      <a:pt x="3952131" y="170111"/>
                      <a:pt x="3984278" y="181049"/>
                      <a:pt x="4005709" y="202927"/>
                    </a:cubicBezTo>
                    <a:cubicBezTo>
                      <a:pt x="4027140" y="224805"/>
                      <a:pt x="4037856" y="251668"/>
                      <a:pt x="4037856" y="283518"/>
                    </a:cubicBezTo>
                    <a:cubicBezTo>
                      <a:pt x="4037856" y="302568"/>
                      <a:pt x="4031903" y="340072"/>
                      <a:pt x="4019997" y="396032"/>
                    </a:cubicBezTo>
                    <a:lnTo>
                      <a:pt x="3965079" y="654546"/>
                    </a:lnTo>
                    <a:lnTo>
                      <a:pt x="3782914" y="654546"/>
                    </a:lnTo>
                    <a:lnTo>
                      <a:pt x="3829794" y="434429"/>
                    </a:lnTo>
                    <a:cubicBezTo>
                      <a:pt x="3841105" y="380554"/>
                      <a:pt x="3846761" y="349746"/>
                      <a:pt x="3846761" y="342007"/>
                    </a:cubicBezTo>
                    <a:cubicBezTo>
                      <a:pt x="3846761" y="315813"/>
                      <a:pt x="3834855" y="302716"/>
                      <a:pt x="3811042" y="302716"/>
                    </a:cubicBezTo>
                    <a:cubicBezTo>
                      <a:pt x="3784253" y="302716"/>
                      <a:pt x="3760887" y="315292"/>
                      <a:pt x="3740944" y="340444"/>
                    </a:cubicBezTo>
                    <a:cubicBezTo>
                      <a:pt x="3721001" y="365596"/>
                      <a:pt x="3705969" y="401836"/>
                      <a:pt x="3695849" y="449163"/>
                    </a:cubicBezTo>
                    <a:lnTo>
                      <a:pt x="3651201" y="654546"/>
                    </a:lnTo>
                    <a:lnTo>
                      <a:pt x="3468142" y="654546"/>
                    </a:lnTo>
                    <a:lnTo>
                      <a:pt x="3569940" y="180826"/>
                    </a:lnTo>
                    <a:lnTo>
                      <a:pt x="3740051" y="180826"/>
                    </a:lnTo>
                    <a:lnTo>
                      <a:pt x="3724424" y="252264"/>
                    </a:lnTo>
                    <a:lnTo>
                      <a:pt x="3726210" y="254050"/>
                    </a:lnTo>
                    <a:cubicBezTo>
                      <a:pt x="3776216" y="198090"/>
                      <a:pt x="3837236" y="170111"/>
                      <a:pt x="3909269" y="170111"/>
                    </a:cubicBezTo>
                    <a:close/>
                    <a:moveTo>
                      <a:pt x="957411" y="170111"/>
                    </a:moveTo>
                    <a:cubicBezTo>
                      <a:pt x="1050578" y="170111"/>
                      <a:pt x="1113457" y="181794"/>
                      <a:pt x="1146051" y="205160"/>
                    </a:cubicBezTo>
                    <a:cubicBezTo>
                      <a:pt x="1178644" y="228526"/>
                      <a:pt x="1194941" y="262533"/>
                      <a:pt x="1194941" y="307181"/>
                    </a:cubicBezTo>
                    <a:cubicBezTo>
                      <a:pt x="1194941" y="336947"/>
                      <a:pt x="1186755" y="385911"/>
                      <a:pt x="1170384" y="454075"/>
                    </a:cubicBezTo>
                    <a:cubicBezTo>
                      <a:pt x="1155204" y="518666"/>
                      <a:pt x="1147613" y="563612"/>
                      <a:pt x="1147613" y="588913"/>
                    </a:cubicBezTo>
                    <a:cubicBezTo>
                      <a:pt x="1147613" y="610344"/>
                      <a:pt x="1151483" y="632222"/>
                      <a:pt x="1159222" y="654546"/>
                    </a:cubicBezTo>
                    <a:lnTo>
                      <a:pt x="981968" y="654546"/>
                    </a:lnTo>
                    <a:cubicBezTo>
                      <a:pt x="977801" y="635794"/>
                      <a:pt x="975717" y="617786"/>
                      <a:pt x="975717" y="600522"/>
                    </a:cubicBezTo>
                    <a:cubicBezTo>
                      <a:pt x="928092" y="643979"/>
                      <a:pt x="874960" y="665708"/>
                      <a:pt x="816322" y="665708"/>
                    </a:cubicBezTo>
                    <a:cubicBezTo>
                      <a:pt x="756493" y="665708"/>
                      <a:pt x="713482" y="651718"/>
                      <a:pt x="687288" y="623739"/>
                    </a:cubicBezTo>
                    <a:cubicBezTo>
                      <a:pt x="661095" y="595759"/>
                      <a:pt x="647997" y="563315"/>
                      <a:pt x="647997" y="526405"/>
                    </a:cubicBezTo>
                    <a:cubicBezTo>
                      <a:pt x="647997" y="484436"/>
                      <a:pt x="659680" y="452438"/>
                      <a:pt x="683047" y="430411"/>
                    </a:cubicBezTo>
                    <a:cubicBezTo>
                      <a:pt x="706413" y="408384"/>
                      <a:pt x="735211" y="393427"/>
                      <a:pt x="769441" y="385539"/>
                    </a:cubicBezTo>
                    <a:cubicBezTo>
                      <a:pt x="803672" y="377651"/>
                      <a:pt x="850404" y="370731"/>
                      <a:pt x="909637" y="364778"/>
                    </a:cubicBezTo>
                    <a:cubicBezTo>
                      <a:pt x="962322" y="359122"/>
                      <a:pt x="997446" y="353616"/>
                      <a:pt x="1015008" y="348258"/>
                    </a:cubicBezTo>
                    <a:cubicBezTo>
                      <a:pt x="1018580" y="334268"/>
                      <a:pt x="1020365" y="323552"/>
                      <a:pt x="1020365" y="316111"/>
                    </a:cubicBezTo>
                    <a:cubicBezTo>
                      <a:pt x="1020365" y="304205"/>
                      <a:pt x="1014338" y="294680"/>
                      <a:pt x="1002283" y="287536"/>
                    </a:cubicBezTo>
                    <a:cubicBezTo>
                      <a:pt x="990228" y="280392"/>
                      <a:pt x="974229" y="276820"/>
                      <a:pt x="954286" y="276820"/>
                    </a:cubicBezTo>
                    <a:cubicBezTo>
                      <a:pt x="933450" y="276820"/>
                      <a:pt x="916558" y="280169"/>
                      <a:pt x="903610" y="286866"/>
                    </a:cubicBezTo>
                    <a:cubicBezTo>
                      <a:pt x="890662" y="293564"/>
                      <a:pt x="879276" y="307628"/>
                      <a:pt x="869454" y="329059"/>
                    </a:cubicBezTo>
                    <a:lnTo>
                      <a:pt x="700236" y="310753"/>
                    </a:lnTo>
                    <a:cubicBezTo>
                      <a:pt x="711249" y="265807"/>
                      <a:pt x="736327" y="231130"/>
                      <a:pt x="775469" y="206722"/>
                    </a:cubicBezTo>
                    <a:cubicBezTo>
                      <a:pt x="814611" y="182314"/>
                      <a:pt x="875258" y="170111"/>
                      <a:pt x="957411" y="170111"/>
                    </a:cubicBezTo>
                    <a:close/>
                    <a:moveTo>
                      <a:pt x="317450" y="129481"/>
                    </a:moveTo>
                    <a:lnTo>
                      <a:pt x="283518" y="283518"/>
                    </a:lnTo>
                    <a:lnTo>
                      <a:pt x="351830" y="283518"/>
                    </a:lnTo>
                    <a:cubicBezTo>
                      <a:pt x="383679" y="283518"/>
                      <a:pt x="409798" y="274141"/>
                      <a:pt x="430188" y="255389"/>
                    </a:cubicBezTo>
                    <a:cubicBezTo>
                      <a:pt x="450577" y="236637"/>
                      <a:pt x="460772" y="214313"/>
                      <a:pt x="460772" y="188416"/>
                    </a:cubicBezTo>
                    <a:cubicBezTo>
                      <a:pt x="460772" y="149126"/>
                      <a:pt x="439489" y="129481"/>
                      <a:pt x="396925" y="129481"/>
                    </a:cubicBezTo>
                    <a:lnTo>
                      <a:pt x="317450" y="129481"/>
                    </a:lnTo>
                    <a:close/>
                    <a:moveTo>
                      <a:pt x="1579364" y="5358"/>
                    </a:moveTo>
                    <a:lnTo>
                      <a:pt x="1541859" y="180826"/>
                    </a:lnTo>
                    <a:lnTo>
                      <a:pt x="1636067" y="180826"/>
                    </a:lnTo>
                    <a:lnTo>
                      <a:pt x="1608385" y="310753"/>
                    </a:lnTo>
                    <a:lnTo>
                      <a:pt x="1513284" y="310753"/>
                    </a:lnTo>
                    <a:lnTo>
                      <a:pt x="1478458" y="478185"/>
                    </a:lnTo>
                    <a:cubicBezTo>
                      <a:pt x="1476077" y="485329"/>
                      <a:pt x="1474887" y="492919"/>
                      <a:pt x="1474887" y="500956"/>
                    </a:cubicBezTo>
                    <a:cubicBezTo>
                      <a:pt x="1474887" y="522387"/>
                      <a:pt x="1489025" y="533102"/>
                      <a:pt x="1517303" y="533102"/>
                    </a:cubicBezTo>
                    <a:cubicBezTo>
                      <a:pt x="1526232" y="533102"/>
                      <a:pt x="1544985" y="530275"/>
                      <a:pt x="1573560" y="524619"/>
                    </a:cubicBezTo>
                    <a:lnTo>
                      <a:pt x="1546324" y="654546"/>
                    </a:lnTo>
                    <a:cubicBezTo>
                      <a:pt x="1491555" y="661988"/>
                      <a:pt x="1451372" y="665708"/>
                      <a:pt x="1425773" y="665708"/>
                    </a:cubicBezTo>
                    <a:cubicBezTo>
                      <a:pt x="1374874" y="665708"/>
                      <a:pt x="1338783" y="653504"/>
                      <a:pt x="1317501" y="629097"/>
                    </a:cubicBezTo>
                    <a:cubicBezTo>
                      <a:pt x="1296218" y="604689"/>
                      <a:pt x="1285577" y="578049"/>
                      <a:pt x="1285577" y="549176"/>
                    </a:cubicBezTo>
                    <a:cubicBezTo>
                      <a:pt x="1285577" y="539651"/>
                      <a:pt x="1289893" y="514201"/>
                      <a:pt x="1298525" y="472827"/>
                    </a:cubicBezTo>
                    <a:lnTo>
                      <a:pt x="1332458" y="310753"/>
                    </a:lnTo>
                    <a:lnTo>
                      <a:pt x="1267271" y="310753"/>
                    </a:lnTo>
                    <a:lnTo>
                      <a:pt x="1294060" y="180826"/>
                    </a:lnTo>
                    <a:lnTo>
                      <a:pt x="1360587" y="180826"/>
                    </a:lnTo>
                    <a:lnTo>
                      <a:pt x="1376213" y="106710"/>
                    </a:lnTo>
                    <a:lnTo>
                      <a:pt x="1579364" y="5358"/>
                    </a:lnTo>
                    <a:close/>
                    <a:moveTo>
                      <a:pt x="4534049" y="0"/>
                    </a:moveTo>
                    <a:lnTo>
                      <a:pt x="4716215" y="0"/>
                    </a:lnTo>
                    <a:lnTo>
                      <a:pt x="4575572" y="654546"/>
                    </a:lnTo>
                    <a:lnTo>
                      <a:pt x="4407247" y="654546"/>
                    </a:lnTo>
                    <a:lnTo>
                      <a:pt x="4416177" y="607219"/>
                    </a:lnTo>
                    <a:lnTo>
                      <a:pt x="4414391" y="604986"/>
                    </a:lnTo>
                    <a:cubicBezTo>
                      <a:pt x="4388793" y="628799"/>
                      <a:pt x="4365650" y="644872"/>
                      <a:pt x="4344963" y="653207"/>
                    </a:cubicBezTo>
                    <a:cubicBezTo>
                      <a:pt x="4324276" y="661541"/>
                      <a:pt x="4299645" y="665708"/>
                      <a:pt x="4271070" y="665708"/>
                    </a:cubicBezTo>
                    <a:cubicBezTo>
                      <a:pt x="4217492" y="665708"/>
                      <a:pt x="4176489" y="647923"/>
                      <a:pt x="4148063" y="612353"/>
                    </a:cubicBezTo>
                    <a:cubicBezTo>
                      <a:pt x="4119637" y="576783"/>
                      <a:pt x="4105424" y="528935"/>
                      <a:pt x="4105424" y="468809"/>
                    </a:cubicBezTo>
                    <a:cubicBezTo>
                      <a:pt x="4105424" y="388441"/>
                      <a:pt x="4126781" y="318418"/>
                      <a:pt x="4169495" y="258738"/>
                    </a:cubicBezTo>
                    <a:cubicBezTo>
                      <a:pt x="4212208" y="199058"/>
                      <a:pt x="4266158" y="169218"/>
                      <a:pt x="4331345" y="169218"/>
                    </a:cubicBezTo>
                    <a:cubicBezTo>
                      <a:pt x="4398020" y="169218"/>
                      <a:pt x="4448324" y="194072"/>
                      <a:pt x="4482257" y="243781"/>
                    </a:cubicBezTo>
                    <a:lnTo>
                      <a:pt x="4534049" y="0"/>
                    </a:lnTo>
                    <a:close/>
                    <a:moveTo>
                      <a:pt x="3308003" y="0"/>
                    </a:moveTo>
                    <a:lnTo>
                      <a:pt x="3490169" y="0"/>
                    </a:lnTo>
                    <a:lnTo>
                      <a:pt x="3464272" y="125016"/>
                    </a:lnTo>
                    <a:lnTo>
                      <a:pt x="3282553" y="125016"/>
                    </a:lnTo>
                    <a:lnTo>
                      <a:pt x="3308003" y="0"/>
                    </a:lnTo>
                    <a:close/>
                    <a:moveTo>
                      <a:pt x="2703760" y="0"/>
                    </a:moveTo>
                    <a:lnTo>
                      <a:pt x="3206055" y="0"/>
                    </a:lnTo>
                    <a:lnTo>
                      <a:pt x="3175694" y="139750"/>
                    </a:lnTo>
                    <a:lnTo>
                      <a:pt x="2875657" y="139750"/>
                    </a:lnTo>
                    <a:lnTo>
                      <a:pt x="2850207" y="256729"/>
                    </a:lnTo>
                    <a:lnTo>
                      <a:pt x="3143548" y="256729"/>
                    </a:lnTo>
                    <a:lnTo>
                      <a:pt x="3114526" y="389334"/>
                    </a:lnTo>
                    <a:lnTo>
                      <a:pt x="2819846" y="389334"/>
                    </a:lnTo>
                    <a:lnTo>
                      <a:pt x="2766268" y="654546"/>
                    </a:lnTo>
                    <a:lnTo>
                      <a:pt x="2564011" y="654546"/>
                    </a:lnTo>
                    <a:lnTo>
                      <a:pt x="2703760" y="0"/>
                    </a:lnTo>
                    <a:close/>
                    <a:moveTo>
                      <a:pt x="1780431" y="0"/>
                    </a:moveTo>
                    <a:lnTo>
                      <a:pt x="1962150" y="0"/>
                    </a:lnTo>
                    <a:lnTo>
                      <a:pt x="1911251" y="236637"/>
                    </a:lnTo>
                    <a:lnTo>
                      <a:pt x="1913037" y="238423"/>
                    </a:lnTo>
                    <a:cubicBezTo>
                      <a:pt x="1957090" y="192881"/>
                      <a:pt x="2013198" y="170111"/>
                      <a:pt x="2081361" y="170111"/>
                    </a:cubicBezTo>
                    <a:cubicBezTo>
                      <a:pt x="2123926" y="170111"/>
                      <a:pt x="2155850" y="181124"/>
                      <a:pt x="2177132" y="203150"/>
                    </a:cubicBezTo>
                    <a:cubicBezTo>
                      <a:pt x="2198414" y="225177"/>
                      <a:pt x="2209056" y="251966"/>
                      <a:pt x="2209056" y="283518"/>
                    </a:cubicBezTo>
                    <a:cubicBezTo>
                      <a:pt x="2209056" y="302568"/>
                      <a:pt x="2203103" y="340072"/>
                      <a:pt x="2191196" y="396032"/>
                    </a:cubicBezTo>
                    <a:lnTo>
                      <a:pt x="2136279" y="654546"/>
                    </a:lnTo>
                    <a:lnTo>
                      <a:pt x="1954113" y="654546"/>
                    </a:lnTo>
                    <a:lnTo>
                      <a:pt x="2000994" y="434429"/>
                    </a:lnTo>
                    <a:cubicBezTo>
                      <a:pt x="2012305" y="380554"/>
                      <a:pt x="2017960" y="349746"/>
                      <a:pt x="2017960" y="342007"/>
                    </a:cubicBezTo>
                    <a:cubicBezTo>
                      <a:pt x="2017960" y="315813"/>
                      <a:pt x="2006054" y="302716"/>
                      <a:pt x="1982242" y="302716"/>
                    </a:cubicBezTo>
                    <a:cubicBezTo>
                      <a:pt x="1955453" y="302716"/>
                      <a:pt x="1932087" y="315292"/>
                      <a:pt x="1912144" y="340444"/>
                    </a:cubicBezTo>
                    <a:cubicBezTo>
                      <a:pt x="1892201" y="365596"/>
                      <a:pt x="1877169" y="401836"/>
                      <a:pt x="1867049" y="449163"/>
                    </a:cubicBezTo>
                    <a:lnTo>
                      <a:pt x="1822400" y="654546"/>
                    </a:lnTo>
                    <a:lnTo>
                      <a:pt x="1639342" y="654546"/>
                    </a:lnTo>
                    <a:lnTo>
                      <a:pt x="1780431" y="0"/>
                    </a:lnTo>
                    <a:close/>
                    <a:moveTo>
                      <a:pt x="141536" y="0"/>
                    </a:moveTo>
                    <a:lnTo>
                      <a:pt x="438894" y="0"/>
                    </a:lnTo>
                    <a:cubicBezTo>
                      <a:pt x="494854" y="0"/>
                      <a:pt x="537046" y="6623"/>
                      <a:pt x="565472" y="19869"/>
                    </a:cubicBezTo>
                    <a:cubicBezTo>
                      <a:pt x="593898" y="33114"/>
                      <a:pt x="615553" y="52760"/>
                      <a:pt x="630436" y="78805"/>
                    </a:cubicBezTo>
                    <a:cubicBezTo>
                      <a:pt x="645319" y="104849"/>
                      <a:pt x="652760" y="136773"/>
                      <a:pt x="652760" y="174575"/>
                    </a:cubicBezTo>
                    <a:cubicBezTo>
                      <a:pt x="652760" y="223689"/>
                      <a:pt x="639440" y="267370"/>
                      <a:pt x="612800" y="305619"/>
                    </a:cubicBezTo>
                    <a:cubicBezTo>
                      <a:pt x="586160" y="343867"/>
                      <a:pt x="552673" y="371326"/>
                      <a:pt x="512341" y="387995"/>
                    </a:cubicBezTo>
                    <a:cubicBezTo>
                      <a:pt x="472008" y="404664"/>
                      <a:pt x="416123" y="412998"/>
                      <a:pt x="344686" y="412998"/>
                    </a:cubicBezTo>
                    <a:lnTo>
                      <a:pt x="254943" y="412998"/>
                    </a:lnTo>
                    <a:lnTo>
                      <a:pt x="204043" y="654546"/>
                    </a:lnTo>
                    <a:lnTo>
                      <a:pt x="0" y="654546"/>
                    </a:lnTo>
                    <a:lnTo>
                      <a:pt x="141536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98" name="テキスト ボックス 497">
            <a:extLst>
              <a:ext uri="{FF2B5EF4-FFF2-40B4-BE49-F238E27FC236}">
                <a16:creationId xmlns:a16="http://schemas.microsoft.com/office/drawing/2014/main" id="{163F18EA-241F-4125-BF2D-1DCBC2638E7B}"/>
              </a:ext>
            </a:extLst>
          </p:cNvPr>
          <p:cNvSpPr txBox="1"/>
          <p:nvPr/>
        </p:nvSpPr>
        <p:spPr>
          <a:xfrm>
            <a:off x="7565111" y="875202"/>
            <a:ext cx="415649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最新</a:t>
            </a:r>
            <a:r>
              <a:rPr kumimoji="1" lang="en-US" altLang="ja-JP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14</a:t>
            </a:r>
            <a:r>
              <a:rPr kumimoji="1" lang="ja-JP" altLang="en-US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世代</a:t>
            </a:r>
            <a:r>
              <a:rPr kumimoji="1" lang="en-US" altLang="ja-JP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搭載</a:t>
            </a:r>
            <a:endParaRPr kumimoji="1" lang="en-US" altLang="ja-JP" sz="2800" dirty="0"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28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限定生産モデル</a:t>
            </a:r>
            <a:endParaRPr lang="en-US" altLang="ja-JP" sz="2800" dirty="0"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E03B40-26C7-4FD9-8D79-426428B114DD}"/>
              </a:ext>
            </a:extLst>
          </p:cNvPr>
          <p:cNvSpPr/>
          <p:nvPr/>
        </p:nvSpPr>
        <p:spPr>
          <a:xfrm>
            <a:off x="7844766" y="1831451"/>
            <a:ext cx="3440891" cy="486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テキスト ボックス 500">
            <a:extLst>
              <a:ext uri="{FF2B5EF4-FFF2-40B4-BE49-F238E27FC236}">
                <a16:creationId xmlns:a16="http://schemas.microsoft.com/office/drawing/2014/main" id="{490BAD20-A561-4B38-A914-3F639C86477B}"/>
              </a:ext>
            </a:extLst>
          </p:cNvPr>
          <p:cNvSpPr txBox="1"/>
          <p:nvPr/>
        </p:nvSpPr>
        <p:spPr>
          <a:xfrm>
            <a:off x="7907408" y="1874745"/>
            <a:ext cx="33624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206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在庫限りで今なら即納可能</a:t>
            </a:r>
            <a:r>
              <a:rPr kumimoji="1" lang="en-US" altLang="ja-JP" sz="2000" dirty="0">
                <a:solidFill>
                  <a:srgbClr val="00206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!</a:t>
            </a:r>
            <a:endParaRPr lang="en-US" altLang="ja-JP" sz="2000" dirty="0">
              <a:solidFill>
                <a:srgbClr val="002060"/>
              </a:solidFill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12587A48-A58C-47CD-B6DB-E5F44A85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495" y="5096452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B2B13C0-01F4-44C8-A38C-5A7242D0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192" y="5099043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" name="テキスト ボックス 506">
            <a:extLst>
              <a:ext uri="{FF2B5EF4-FFF2-40B4-BE49-F238E27FC236}">
                <a16:creationId xmlns:a16="http://schemas.microsoft.com/office/drawing/2014/main" id="{9D99190C-C3A2-4C91-BF42-EB0E1C086AFE}"/>
              </a:ext>
            </a:extLst>
          </p:cNvPr>
          <p:cNvSpPr txBox="1"/>
          <p:nvPr/>
        </p:nvSpPr>
        <p:spPr>
          <a:xfrm rot="20850073">
            <a:off x="8098815" y="5003498"/>
            <a:ext cx="582207" cy="642408"/>
          </a:xfrm>
          <a:custGeom>
            <a:avLst/>
            <a:gdLst/>
            <a:ahLst/>
            <a:cxnLst/>
            <a:rect l="l" t="t" r="r" b="b"/>
            <a:pathLst>
              <a:path w="1784852" h="1969408">
                <a:moveTo>
                  <a:pt x="1073449" y="1673142"/>
                </a:moveTo>
                <a:lnTo>
                  <a:pt x="1073449" y="1727206"/>
                </a:lnTo>
                <a:lnTo>
                  <a:pt x="1210609" y="1727206"/>
                </a:lnTo>
                <a:lnTo>
                  <a:pt x="1210609" y="1673142"/>
                </a:lnTo>
                <a:close/>
                <a:moveTo>
                  <a:pt x="1073449" y="1543298"/>
                </a:moveTo>
                <a:lnTo>
                  <a:pt x="1073449" y="1591875"/>
                </a:lnTo>
                <a:lnTo>
                  <a:pt x="1210609" y="1591875"/>
                </a:lnTo>
                <a:lnTo>
                  <a:pt x="1210609" y="1543298"/>
                </a:lnTo>
                <a:close/>
                <a:moveTo>
                  <a:pt x="1389831" y="1538781"/>
                </a:moveTo>
                <a:lnTo>
                  <a:pt x="1523334" y="1546098"/>
                </a:lnTo>
                <a:cubicBezTo>
                  <a:pt x="1522991" y="1550651"/>
                  <a:pt x="1520933" y="1554347"/>
                  <a:pt x="1517161" y="1557185"/>
                </a:cubicBezTo>
                <a:cubicBezTo>
                  <a:pt x="1513390" y="1560024"/>
                  <a:pt x="1507218" y="1562119"/>
                  <a:pt x="1498645" y="1563472"/>
                </a:cubicBezTo>
                <a:lnTo>
                  <a:pt x="1498645" y="1663141"/>
                </a:lnTo>
                <a:cubicBezTo>
                  <a:pt x="1531887" y="1650187"/>
                  <a:pt x="1563472" y="1636319"/>
                  <a:pt x="1593400" y="1621536"/>
                </a:cubicBezTo>
                <a:cubicBezTo>
                  <a:pt x="1623328" y="1606753"/>
                  <a:pt x="1649654" y="1591970"/>
                  <a:pt x="1672381" y="1577188"/>
                </a:cubicBezTo>
                <a:lnTo>
                  <a:pt x="1749191" y="1662227"/>
                </a:lnTo>
                <a:cubicBezTo>
                  <a:pt x="1746867" y="1663980"/>
                  <a:pt x="1743742" y="1665046"/>
                  <a:pt x="1739818" y="1665427"/>
                </a:cubicBezTo>
                <a:cubicBezTo>
                  <a:pt x="1735893" y="1665808"/>
                  <a:pt x="1731398" y="1665961"/>
                  <a:pt x="1726331" y="1665884"/>
                </a:cubicBezTo>
                <a:cubicBezTo>
                  <a:pt x="1696841" y="1681563"/>
                  <a:pt x="1662094" y="1697069"/>
                  <a:pt x="1622089" y="1712405"/>
                </a:cubicBezTo>
                <a:cubicBezTo>
                  <a:pt x="1582084" y="1727740"/>
                  <a:pt x="1540936" y="1742104"/>
                  <a:pt x="1498645" y="1755496"/>
                </a:cubicBezTo>
                <a:lnTo>
                  <a:pt x="1498645" y="1828648"/>
                </a:lnTo>
                <a:cubicBezTo>
                  <a:pt x="1498169" y="1844612"/>
                  <a:pt x="1500721" y="1854975"/>
                  <a:pt x="1506303" y="1859737"/>
                </a:cubicBezTo>
                <a:cubicBezTo>
                  <a:pt x="1511885" y="1864500"/>
                  <a:pt x="1523353" y="1866634"/>
                  <a:pt x="1540708" y="1866138"/>
                </a:cubicBezTo>
                <a:lnTo>
                  <a:pt x="1645863" y="1866138"/>
                </a:lnTo>
                <a:cubicBezTo>
                  <a:pt x="1661370" y="1867357"/>
                  <a:pt x="1671962" y="1860576"/>
                  <a:pt x="1677639" y="1845793"/>
                </a:cubicBezTo>
                <a:cubicBezTo>
                  <a:pt x="1683316" y="1831010"/>
                  <a:pt x="1687050" y="1800911"/>
                  <a:pt x="1688840" y="1755496"/>
                </a:cubicBezTo>
                <a:cubicBezTo>
                  <a:pt x="1701013" y="1763916"/>
                  <a:pt x="1716215" y="1771764"/>
                  <a:pt x="1734446" y="1779042"/>
                </a:cubicBezTo>
                <a:cubicBezTo>
                  <a:pt x="1752677" y="1786319"/>
                  <a:pt x="1769479" y="1791881"/>
                  <a:pt x="1784852" y="1795729"/>
                </a:cubicBezTo>
                <a:cubicBezTo>
                  <a:pt x="1779823" y="1859471"/>
                  <a:pt x="1767936" y="1903438"/>
                  <a:pt x="1749191" y="1927632"/>
                </a:cubicBezTo>
                <a:cubicBezTo>
                  <a:pt x="1730445" y="1951825"/>
                  <a:pt x="1699356" y="1963331"/>
                  <a:pt x="1655922" y="1962150"/>
                </a:cubicBezTo>
                <a:lnTo>
                  <a:pt x="1525163" y="1962150"/>
                </a:lnTo>
                <a:cubicBezTo>
                  <a:pt x="1472318" y="1962931"/>
                  <a:pt x="1436276" y="1953368"/>
                  <a:pt x="1417035" y="1933461"/>
                </a:cubicBezTo>
                <a:cubicBezTo>
                  <a:pt x="1397794" y="1913554"/>
                  <a:pt x="1388727" y="1878616"/>
                  <a:pt x="1389831" y="1828648"/>
                </a:cubicBezTo>
                <a:close/>
                <a:moveTo>
                  <a:pt x="205683" y="1485748"/>
                </a:moveTo>
                <a:lnTo>
                  <a:pt x="205683" y="1633880"/>
                </a:lnTo>
                <a:lnTo>
                  <a:pt x="383991" y="1633880"/>
                </a:lnTo>
                <a:lnTo>
                  <a:pt x="383991" y="1485748"/>
                </a:lnTo>
                <a:close/>
                <a:moveTo>
                  <a:pt x="971951" y="1452886"/>
                </a:moveTo>
                <a:lnTo>
                  <a:pt x="1319423" y="1452886"/>
                </a:lnTo>
                <a:lnTo>
                  <a:pt x="1319423" y="1859772"/>
                </a:lnTo>
                <a:cubicBezTo>
                  <a:pt x="1320489" y="1903876"/>
                  <a:pt x="1308755" y="1933304"/>
                  <a:pt x="1284218" y="1948054"/>
                </a:cubicBezTo>
                <a:cubicBezTo>
                  <a:pt x="1259682" y="1962804"/>
                  <a:pt x="1215943" y="1969617"/>
                  <a:pt x="1153002" y="1968494"/>
                </a:cubicBezTo>
                <a:cubicBezTo>
                  <a:pt x="1150011" y="1953291"/>
                  <a:pt x="1145249" y="1936661"/>
                  <a:pt x="1138714" y="1918603"/>
                </a:cubicBezTo>
                <a:cubicBezTo>
                  <a:pt x="1132180" y="1900546"/>
                  <a:pt x="1125360" y="1884600"/>
                  <a:pt x="1118255" y="1870764"/>
                </a:cubicBezTo>
                <a:cubicBezTo>
                  <a:pt x="1127932" y="1871241"/>
                  <a:pt x="1137381" y="1871661"/>
                  <a:pt x="1146601" y="1872024"/>
                </a:cubicBezTo>
                <a:cubicBezTo>
                  <a:pt x="1155821" y="1872386"/>
                  <a:pt x="1164356" y="1872577"/>
                  <a:pt x="1172204" y="1872596"/>
                </a:cubicBezTo>
                <a:cubicBezTo>
                  <a:pt x="1189006" y="1872901"/>
                  <a:pt x="1199751" y="1872291"/>
                  <a:pt x="1204437" y="1870764"/>
                </a:cubicBezTo>
                <a:cubicBezTo>
                  <a:pt x="1209123" y="1869237"/>
                  <a:pt x="1211181" y="1864963"/>
                  <a:pt x="1210609" y="1857940"/>
                </a:cubicBezTo>
                <a:lnTo>
                  <a:pt x="1210609" y="1808474"/>
                </a:lnTo>
                <a:lnTo>
                  <a:pt x="1073449" y="1808474"/>
                </a:lnTo>
                <a:lnTo>
                  <a:pt x="1073449" y="1969408"/>
                </a:lnTo>
                <a:lnTo>
                  <a:pt x="971951" y="1969408"/>
                </a:lnTo>
                <a:close/>
                <a:moveTo>
                  <a:pt x="98698" y="1381506"/>
                </a:moveTo>
                <a:lnTo>
                  <a:pt x="492805" y="1381506"/>
                </a:lnTo>
                <a:lnTo>
                  <a:pt x="492805" y="1739036"/>
                </a:lnTo>
                <a:lnTo>
                  <a:pt x="205683" y="1739036"/>
                </a:lnTo>
                <a:lnTo>
                  <a:pt x="205683" y="1809445"/>
                </a:lnTo>
                <a:lnTo>
                  <a:pt x="98698" y="1809445"/>
                </a:lnTo>
                <a:close/>
                <a:moveTo>
                  <a:pt x="16403" y="1167536"/>
                </a:moveTo>
                <a:lnTo>
                  <a:pt x="848507" y="1167536"/>
                </a:lnTo>
                <a:lnTo>
                  <a:pt x="848507" y="1278179"/>
                </a:lnTo>
                <a:lnTo>
                  <a:pt x="742436" y="1278179"/>
                </a:lnTo>
                <a:lnTo>
                  <a:pt x="742436" y="1829562"/>
                </a:lnTo>
                <a:cubicBezTo>
                  <a:pt x="743069" y="1870117"/>
                  <a:pt x="735708" y="1900259"/>
                  <a:pt x="720355" y="1919986"/>
                </a:cubicBezTo>
                <a:cubicBezTo>
                  <a:pt x="705002" y="1939714"/>
                  <a:pt x="677864" y="1952583"/>
                  <a:pt x="638940" y="1958594"/>
                </a:cubicBezTo>
                <a:cubicBezTo>
                  <a:pt x="600016" y="1964605"/>
                  <a:pt x="545513" y="1967315"/>
                  <a:pt x="475431" y="1966722"/>
                </a:cubicBezTo>
                <a:cubicBezTo>
                  <a:pt x="471812" y="1949768"/>
                  <a:pt x="465564" y="1930184"/>
                  <a:pt x="456686" y="1907972"/>
                </a:cubicBezTo>
                <a:cubicBezTo>
                  <a:pt x="447809" y="1885760"/>
                  <a:pt x="438817" y="1866634"/>
                  <a:pt x="429711" y="1850593"/>
                </a:cubicBezTo>
                <a:cubicBezTo>
                  <a:pt x="449676" y="1851946"/>
                  <a:pt x="469869" y="1852898"/>
                  <a:pt x="490290" y="1853451"/>
                </a:cubicBezTo>
                <a:cubicBezTo>
                  <a:pt x="510712" y="1854003"/>
                  <a:pt x="529533" y="1854270"/>
                  <a:pt x="546755" y="1854251"/>
                </a:cubicBezTo>
                <a:cubicBezTo>
                  <a:pt x="582912" y="1854803"/>
                  <a:pt x="605695" y="1853699"/>
                  <a:pt x="615106" y="1850936"/>
                </a:cubicBezTo>
                <a:cubicBezTo>
                  <a:pt x="624517" y="1848174"/>
                  <a:pt x="628555" y="1840440"/>
                  <a:pt x="627222" y="1827733"/>
                </a:cubicBezTo>
                <a:lnTo>
                  <a:pt x="627222" y="1278179"/>
                </a:lnTo>
                <a:lnTo>
                  <a:pt x="16403" y="1278179"/>
                </a:lnTo>
                <a:close/>
                <a:moveTo>
                  <a:pt x="1389831" y="1109015"/>
                </a:moveTo>
                <a:lnTo>
                  <a:pt x="1524248" y="1116330"/>
                </a:lnTo>
                <a:cubicBezTo>
                  <a:pt x="1523848" y="1120883"/>
                  <a:pt x="1521676" y="1124579"/>
                  <a:pt x="1517733" y="1127417"/>
                </a:cubicBezTo>
                <a:cubicBezTo>
                  <a:pt x="1513790" y="1130256"/>
                  <a:pt x="1507732" y="1132351"/>
                  <a:pt x="1499560" y="1133704"/>
                </a:cubicBezTo>
                <a:lnTo>
                  <a:pt x="1499560" y="1240688"/>
                </a:lnTo>
                <a:cubicBezTo>
                  <a:pt x="1530973" y="1228630"/>
                  <a:pt x="1560958" y="1215942"/>
                  <a:pt x="1589513" y="1202627"/>
                </a:cubicBezTo>
                <a:cubicBezTo>
                  <a:pt x="1618070" y="1189311"/>
                  <a:pt x="1643254" y="1176395"/>
                  <a:pt x="1665066" y="1163879"/>
                </a:cubicBezTo>
                <a:lnTo>
                  <a:pt x="1739132" y="1247089"/>
                </a:lnTo>
                <a:cubicBezTo>
                  <a:pt x="1737342" y="1248842"/>
                  <a:pt x="1734750" y="1249909"/>
                  <a:pt x="1731360" y="1250290"/>
                </a:cubicBezTo>
                <a:cubicBezTo>
                  <a:pt x="1727969" y="1250671"/>
                  <a:pt x="1723549" y="1250823"/>
                  <a:pt x="1718101" y="1250747"/>
                </a:cubicBezTo>
                <a:cubicBezTo>
                  <a:pt x="1689164" y="1264177"/>
                  <a:pt x="1655598" y="1277779"/>
                  <a:pt x="1617403" y="1291552"/>
                </a:cubicBezTo>
                <a:cubicBezTo>
                  <a:pt x="1579208" y="1305325"/>
                  <a:pt x="1539926" y="1318241"/>
                  <a:pt x="1499560" y="1330300"/>
                </a:cubicBezTo>
                <a:lnTo>
                  <a:pt x="1499560" y="1385164"/>
                </a:lnTo>
                <a:cubicBezTo>
                  <a:pt x="1499064" y="1401089"/>
                  <a:pt x="1501426" y="1411300"/>
                  <a:pt x="1506646" y="1415796"/>
                </a:cubicBezTo>
                <a:cubicBezTo>
                  <a:pt x="1511866" y="1420292"/>
                  <a:pt x="1522915" y="1422273"/>
                  <a:pt x="1539793" y="1421740"/>
                </a:cubicBezTo>
                <a:lnTo>
                  <a:pt x="1640377" y="1421740"/>
                </a:lnTo>
                <a:cubicBezTo>
                  <a:pt x="1655026" y="1422845"/>
                  <a:pt x="1665047" y="1417206"/>
                  <a:pt x="1670438" y="1404823"/>
                </a:cubicBezTo>
                <a:cubicBezTo>
                  <a:pt x="1675829" y="1392441"/>
                  <a:pt x="1679220" y="1366685"/>
                  <a:pt x="1680611" y="1327556"/>
                </a:cubicBezTo>
                <a:cubicBezTo>
                  <a:pt x="1692365" y="1336034"/>
                  <a:pt x="1707490" y="1343997"/>
                  <a:pt x="1725988" y="1351445"/>
                </a:cubicBezTo>
                <a:cubicBezTo>
                  <a:pt x="1744485" y="1358894"/>
                  <a:pt x="1761669" y="1364342"/>
                  <a:pt x="1777537" y="1367790"/>
                </a:cubicBezTo>
                <a:cubicBezTo>
                  <a:pt x="1772393" y="1426159"/>
                  <a:pt x="1760506" y="1466469"/>
                  <a:pt x="1741876" y="1488719"/>
                </a:cubicBezTo>
                <a:cubicBezTo>
                  <a:pt x="1723245" y="1510970"/>
                  <a:pt x="1693069" y="1521562"/>
                  <a:pt x="1651350" y="1520495"/>
                </a:cubicBezTo>
                <a:lnTo>
                  <a:pt x="1524248" y="1520495"/>
                </a:lnTo>
                <a:cubicBezTo>
                  <a:pt x="1471442" y="1521276"/>
                  <a:pt x="1435551" y="1511713"/>
                  <a:pt x="1416577" y="1491806"/>
                </a:cubicBezTo>
                <a:cubicBezTo>
                  <a:pt x="1397604" y="1471898"/>
                  <a:pt x="1388688" y="1436961"/>
                  <a:pt x="1389831" y="1386993"/>
                </a:cubicBezTo>
                <a:close/>
                <a:moveTo>
                  <a:pt x="1054247" y="1101757"/>
                </a:moveTo>
                <a:lnTo>
                  <a:pt x="1181348" y="1134675"/>
                </a:lnTo>
                <a:cubicBezTo>
                  <a:pt x="1177843" y="1142143"/>
                  <a:pt x="1169309" y="1146410"/>
                  <a:pt x="1155745" y="1147477"/>
                </a:cubicBezTo>
                <a:cubicBezTo>
                  <a:pt x="1147363" y="1170680"/>
                  <a:pt x="1137610" y="1195368"/>
                  <a:pt x="1126484" y="1221542"/>
                </a:cubicBezTo>
                <a:cubicBezTo>
                  <a:pt x="1115359" y="1247717"/>
                  <a:pt x="1103777" y="1273318"/>
                  <a:pt x="1091737" y="1298347"/>
                </a:cubicBezTo>
                <a:cubicBezTo>
                  <a:pt x="1113244" y="1297472"/>
                  <a:pt x="1135152" y="1296711"/>
                  <a:pt x="1157460" y="1296064"/>
                </a:cubicBezTo>
                <a:cubicBezTo>
                  <a:pt x="1179767" y="1295417"/>
                  <a:pt x="1202360" y="1294656"/>
                  <a:pt x="1225239" y="1293781"/>
                </a:cubicBezTo>
                <a:cubicBezTo>
                  <a:pt x="1217867" y="1280027"/>
                  <a:pt x="1210209" y="1266616"/>
                  <a:pt x="1202265" y="1253547"/>
                </a:cubicBezTo>
                <a:cubicBezTo>
                  <a:pt x="1194321" y="1240479"/>
                  <a:pt x="1186434" y="1227982"/>
                  <a:pt x="1178605" y="1216057"/>
                </a:cubicBezTo>
                <a:lnTo>
                  <a:pt x="1271874" y="1177652"/>
                </a:lnTo>
                <a:cubicBezTo>
                  <a:pt x="1295896" y="1211122"/>
                  <a:pt x="1318489" y="1247040"/>
                  <a:pt x="1339654" y="1285406"/>
                </a:cubicBezTo>
                <a:cubicBezTo>
                  <a:pt x="1360818" y="1323772"/>
                  <a:pt x="1376325" y="1358529"/>
                  <a:pt x="1386174" y="1389679"/>
                </a:cubicBezTo>
                <a:lnTo>
                  <a:pt x="1285590" y="1431757"/>
                </a:lnTo>
                <a:cubicBezTo>
                  <a:pt x="1283761" y="1424839"/>
                  <a:pt x="1281475" y="1417407"/>
                  <a:pt x="1278732" y="1409461"/>
                </a:cubicBezTo>
                <a:cubicBezTo>
                  <a:pt x="1275989" y="1401514"/>
                  <a:pt x="1272788" y="1393396"/>
                  <a:pt x="1269131" y="1385107"/>
                </a:cubicBezTo>
                <a:cubicBezTo>
                  <a:pt x="1209752" y="1389680"/>
                  <a:pt x="1152716" y="1393796"/>
                  <a:pt x="1098024" y="1397455"/>
                </a:cubicBezTo>
                <a:cubicBezTo>
                  <a:pt x="1043331" y="1401114"/>
                  <a:pt x="996125" y="1404315"/>
                  <a:pt x="956406" y="1407059"/>
                </a:cubicBezTo>
                <a:cubicBezTo>
                  <a:pt x="955377" y="1411157"/>
                  <a:pt x="953320" y="1414396"/>
                  <a:pt x="950234" y="1416778"/>
                </a:cubicBezTo>
                <a:cubicBezTo>
                  <a:pt x="947148" y="1419161"/>
                  <a:pt x="943718" y="1420799"/>
                  <a:pt x="939947" y="1421695"/>
                </a:cubicBezTo>
                <a:lnTo>
                  <a:pt x="907943" y="1302000"/>
                </a:lnTo>
                <a:cubicBezTo>
                  <a:pt x="918496" y="1301962"/>
                  <a:pt x="929850" y="1301810"/>
                  <a:pt x="942004" y="1301544"/>
                </a:cubicBezTo>
                <a:cubicBezTo>
                  <a:pt x="954158" y="1301277"/>
                  <a:pt x="966883" y="1301125"/>
                  <a:pt x="980180" y="1301087"/>
                </a:cubicBezTo>
                <a:cubicBezTo>
                  <a:pt x="994639" y="1269754"/>
                  <a:pt x="1008469" y="1236419"/>
                  <a:pt x="1021671" y="1201082"/>
                </a:cubicBezTo>
                <a:cubicBezTo>
                  <a:pt x="1034873" y="1165746"/>
                  <a:pt x="1045731" y="1132637"/>
                  <a:pt x="1054247" y="1101757"/>
                </a:cubicBezTo>
                <a:close/>
                <a:moveTo>
                  <a:pt x="165393" y="321412"/>
                </a:moveTo>
                <a:lnTo>
                  <a:pt x="165393" y="398221"/>
                </a:lnTo>
                <a:lnTo>
                  <a:pt x="303581" y="398221"/>
                </a:lnTo>
                <a:lnTo>
                  <a:pt x="303581" y="321412"/>
                </a:lnTo>
                <a:close/>
                <a:moveTo>
                  <a:pt x="1562596" y="270205"/>
                </a:moveTo>
                <a:cubicBezTo>
                  <a:pt x="1560922" y="292833"/>
                  <a:pt x="1558790" y="315006"/>
                  <a:pt x="1556202" y="336724"/>
                </a:cubicBezTo>
                <a:cubicBezTo>
                  <a:pt x="1572371" y="363900"/>
                  <a:pt x="1588313" y="391895"/>
                  <a:pt x="1604030" y="420710"/>
                </a:cubicBezTo>
                <a:cubicBezTo>
                  <a:pt x="1619746" y="449524"/>
                  <a:pt x="1634320" y="477385"/>
                  <a:pt x="1647749" y="504292"/>
                </a:cubicBezTo>
                <a:lnTo>
                  <a:pt x="1647749" y="270205"/>
                </a:lnTo>
                <a:close/>
                <a:moveTo>
                  <a:pt x="1389774" y="270205"/>
                </a:moveTo>
                <a:lnTo>
                  <a:pt x="1389774" y="552755"/>
                </a:lnTo>
                <a:cubicBezTo>
                  <a:pt x="1412784" y="516025"/>
                  <a:pt x="1429956" y="473909"/>
                  <a:pt x="1441289" y="426406"/>
                </a:cubicBezTo>
                <a:cubicBezTo>
                  <a:pt x="1452622" y="378904"/>
                  <a:pt x="1460177" y="326837"/>
                  <a:pt x="1463955" y="270205"/>
                </a:cubicBezTo>
                <a:close/>
                <a:moveTo>
                  <a:pt x="165393" y="148590"/>
                </a:moveTo>
                <a:lnTo>
                  <a:pt x="165393" y="223571"/>
                </a:lnTo>
                <a:lnTo>
                  <a:pt x="303581" y="223571"/>
                </a:lnTo>
                <a:lnTo>
                  <a:pt x="303581" y="148590"/>
                </a:lnTo>
                <a:close/>
                <a:moveTo>
                  <a:pt x="61265" y="47092"/>
                </a:moveTo>
                <a:lnTo>
                  <a:pt x="404965" y="47092"/>
                </a:lnTo>
                <a:lnTo>
                  <a:pt x="404965" y="499720"/>
                </a:lnTo>
                <a:lnTo>
                  <a:pt x="165393" y="499720"/>
                </a:lnTo>
                <a:lnTo>
                  <a:pt x="165393" y="659740"/>
                </a:lnTo>
                <a:cubicBezTo>
                  <a:pt x="201999" y="652272"/>
                  <a:pt x="239520" y="644347"/>
                  <a:pt x="277956" y="635965"/>
                </a:cubicBezTo>
                <a:cubicBezTo>
                  <a:pt x="268767" y="621297"/>
                  <a:pt x="259234" y="606971"/>
                  <a:pt x="249358" y="592989"/>
                </a:cubicBezTo>
                <a:cubicBezTo>
                  <a:pt x="239482" y="579006"/>
                  <a:pt x="229491" y="565595"/>
                  <a:pt x="219387" y="552755"/>
                </a:cubicBezTo>
                <a:lnTo>
                  <a:pt x="305408" y="507949"/>
                </a:lnTo>
                <a:cubicBezTo>
                  <a:pt x="336026" y="545230"/>
                  <a:pt x="365231" y="585426"/>
                  <a:pt x="393022" y="628536"/>
                </a:cubicBezTo>
                <a:cubicBezTo>
                  <a:pt x="420813" y="671646"/>
                  <a:pt x="441587" y="710698"/>
                  <a:pt x="455345" y="745693"/>
                </a:cubicBezTo>
                <a:lnTo>
                  <a:pt x="362037" y="796900"/>
                </a:lnTo>
                <a:cubicBezTo>
                  <a:pt x="358326" y="785908"/>
                  <a:pt x="353645" y="774287"/>
                  <a:pt x="347994" y="762038"/>
                </a:cubicBezTo>
                <a:cubicBezTo>
                  <a:pt x="342342" y="749789"/>
                  <a:pt x="336063" y="737026"/>
                  <a:pt x="329156" y="723748"/>
                </a:cubicBezTo>
                <a:cubicBezTo>
                  <a:pt x="277702" y="738531"/>
                  <a:pt x="228316" y="752399"/>
                  <a:pt x="180998" y="765353"/>
                </a:cubicBezTo>
                <a:cubicBezTo>
                  <a:pt x="133679" y="778307"/>
                  <a:pt x="92549" y="789432"/>
                  <a:pt x="57608" y="798729"/>
                </a:cubicBezTo>
                <a:cubicBezTo>
                  <a:pt x="56598" y="803339"/>
                  <a:pt x="54731" y="807149"/>
                  <a:pt x="52007" y="810158"/>
                </a:cubicBezTo>
                <a:cubicBezTo>
                  <a:pt x="49283" y="813168"/>
                  <a:pt x="46273" y="815150"/>
                  <a:pt x="42977" y="816102"/>
                </a:cubicBezTo>
                <a:lnTo>
                  <a:pt x="0" y="691744"/>
                </a:lnTo>
                <a:cubicBezTo>
                  <a:pt x="9125" y="690315"/>
                  <a:pt x="18765" y="688600"/>
                  <a:pt x="28918" y="686600"/>
                </a:cubicBezTo>
                <a:cubicBezTo>
                  <a:pt x="39072" y="684600"/>
                  <a:pt x="49854" y="682657"/>
                  <a:pt x="61265" y="680771"/>
                </a:cubicBezTo>
                <a:close/>
                <a:moveTo>
                  <a:pt x="470916" y="45263"/>
                </a:moveTo>
                <a:lnTo>
                  <a:pt x="828333" y="45263"/>
                </a:lnTo>
                <a:lnTo>
                  <a:pt x="828333" y="603047"/>
                </a:lnTo>
                <a:cubicBezTo>
                  <a:pt x="829439" y="654863"/>
                  <a:pt x="816721" y="689762"/>
                  <a:pt x="790179" y="707746"/>
                </a:cubicBezTo>
                <a:cubicBezTo>
                  <a:pt x="763637" y="725729"/>
                  <a:pt x="716634" y="734111"/>
                  <a:pt x="649167" y="732892"/>
                </a:cubicBezTo>
                <a:cubicBezTo>
                  <a:pt x="647032" y="715480"/>
                  <a:pt x="642380" y="695439"/>
                  <a:pt x="635211" y="672770"/>
                </a:cubicBezTo>
                <a:cubicBezTo>
                  <a:pt x="628042" y="650100"/>
                  <a:pt x="620186" y="630517"/>
                  <a:pt x="611644" y="614020"/>
                </a:cubicBezTo>
                <a:cubicBezTo>
                  <a:pt x="622722" y="614896"/>
                  <a:pt x="633514" y="615429"/>
                  <a:pt x="644020" y="615620"/>
                </a:cubicBezTo>
                <a:cubicBezTo>
                  <a:pt x="654525" y="615810"/>
                  <a:pt x="664173" y="615887"/>
                  <a:pt x="672963" y="615849"/>
                </a:cubicBezTo>
                <a:cubicBezTo>
                  <a:pt x="691095" y="616172"/>
                  <a:pt x="702649" y="615525"/>
                  <a:pt x="707626" y="613905"/>
                </a:cubicBezTo>
                <a:cubicBezTo>
                  <a:pt x="712603" y="612286"/>
                  <a:pt x="714776" y="607752"/>
                  <a:pt x="714147" y="600304"/>
                </a:cubicBezTo>
                <a:lnTo>
                  <a:pt x="714147" y="155905"/>
                </a:lnTo>
                <a:lnTo>
                  <a:pt x="583274" y="155905"/>
                </a:lnTo>
                <a:lnTo>
                  <a:pt x="583274" y="863651"/>
                </a:lnTo>
                <a:lnTo>
                  <a:pt x="470916" y="863651"/>
                </a:lnTo>
                <a:close/>
                <a:moveTo>
                  <a:pt x="1470299" y="0"/>
                </a:moveTo>
                <a:lnTo>
                  <a:pt x="1596504" y="6469"/>
                </a:lnTo>
                <a:cubicBezTo>
                  <a:pt x="1596084" y="11566"/>
                  <a:pt x="1593949" y="15613"/>
                  <a:pt x="1590098" y="18609"/>
                </a:cubicBezTo>
                <a:cubicBezTo>
                  <a:pt x="1586247" y="21605"/>
                  <a:pt x="1580452" y="23784"/>
                  <a:pt x="1572711" y="25146"/>
                </a:cubicBezTo>
                <a:cubicBezTo>
                  <a:pt x="1571949" y="74676"/>
                  <a:pt x="1570730" y="122834"/>
                  <a:pt x="1569054" y="169621"/>
                </a:cubicBezTo>
                <a:lnTo>
                  <a:pt x="1746390" y="169621"/>
                </a:lnTo>
                <a:lnTo>
                  <a:pt x="1746390" y="751180"/>
                </a:lnTo>
                <a:cubicBezTo>
                  <a:pt x="1747421" y="798233"/>
                  <a:pt x="1735770" y="828942"/>
                  <a:pt x="1711434" y="843306"/>
                </a:cubicBezTo>
                <a:cubicBezTo>
                  <a:pt x="1687099" y="857669"/>
                  <a:pt x="1643896" y="864146"/>
                  <a:pt x="1581824" y="862736"/>
                </a:cubicBezTo>
                <a:cubicBezTo>
                  <a:pt x="1579783" y="848278"/>
                  <a:pt x="1576083" y="831704"/>
                  <a:pt x="1570725" y="813016"/>
                </a:cubicBezTo>
                <a:cubicBezTo>
                  <a:pt x="1565367" y="794328"/>
                  <a:pt x="1559613" y="777983"/>
                  <a:pt x="1553462" y="763981"/>
                </a:cubicBezTo>
                <a:cubicBezTo>
                  <a:pt x="1561769" y="764419"/>
                  <a:pt x="1570079" y="764686"/>
                  <a:pt x="1578393" y="764781"/>
                </a:cubicBezTo>
                <a:cubicBezTo>
                  <a:pt x="1586708" y="764877"/>
                  <a:pt x="1594566" y="764915"/>
                  <a:pt x="1601968" y="764896"/>
                </a:cubicBezTo>
                <a:cubicBezTo>
                  <a:pt x="1621902" y="765200"/>
                  <a:pt x="1634683" y="764591"/>
                  <a:pt x="1640310" y="763067"/>
                </a:cubicBezTo>
                <a:cubicBezTo>
                  <a:pt x="1645937" y="761543"/>
                  <a:pt x="1648417" y="757276"/>
                  <a:pt x="1647749" y="750265"/>
                </a:cubicBezTo>
                <a:lnTo>
                  <a:pt x="1647749" y="606704"/>
                </a:lnTo>
                <a:lnTo>
                  <a:pt x="1604715" y="647852"/>
                </a:lnTo>
                <a:cubicBezTo>
                  <a:pt x="1596263" y="624669"/>
                  <a:pt x="1585242" y="598569"/>
                  <a:pt x="1571652" y="569553"/>
                </a:cubicBezTo>
                <a:cubicBezTo>
                  <a:pt x="1558062" y="540536"/>
                  <a:pt x="1543170" y="510541"/>
                  <a:pt x="1526975" y="479568"/>
                </a:cubicBezTo>
                <a:cubicBezTo>
                  <a:pt x="1516569" y="515304"/>
                  <a:pt x="1503131" y="548575"/>
                  <a:pt x="1486662" y="579382"/>
                </a:cubicBezTo>
                <a:cubicBezTo>
                  <a:pt x="1470192" y="610190"/>
                  <a:pt x="1450107" y="638195"/>
                  <a:pt x="1426406" y="663397"/>
                </a:cubicBezTo>
                <a:cubicBezTo>
                  <a:pt x="1422190" y="656882"/>
                  <a:pt x="1416886" y="649796"/>
                  <a:pt x="1410495" y="642137"/>
                </a:cubicBezTo>
                <a:cubicBezTo>
                  <a:pt x="1404103" y="634479"/>
                  <a:pt x="1397196" y="626936"/>
                  <a:pt x="1389774" y="619506"/>
                </a:cubicBezTo>
                <a:lnTo>
                  <a:pt x="1389774" y="863651"/>
                </a:lnTo>
                <a:lnTo>
                  <a:pt x="1293876" y="863651"/>
                </a:lnTo>
                <a:lnTo>
                  <a:pt x="1293876" y="715518"/>
                </a:lnTo>
                <a:cubicBezTo>
                  <a:pt x="1281580" y="719652"/>
                  <a:pt x="1268653" y="724186"/>
                  <a:pt x="1255098" y="729120"/>
                </a:cubicBezTo>
                <a:cubicBezTo>
                  <a:pt x="1241542" y="734054"/>
                  <a:pt x="1227015" y="739273"/>
                  <a:pt x="1211514" y="744779"/>
                </a:cubicBezTo>
                <a:cubicBezTo>
                  <a:pt x="1206996" y="719576"/>
                  <a:pt x="1199560" y="690429"/>
                  <a:pt x="1189208" y="657339"/>
                </a:cubicBezTo>
                <a:cubicBezTo>
                  <a:pt x="1178855" y="624250"/>
                  <a:pt x="1167988" y="593046"/>
                  <a:pt x="1156606" y="563728"/>
                </a:cubicBezTo>
                <a:lnTo>
                  <a:pt x="1238968" y="536296"/>
                </a:lnTo>
                <a:cubicBezTo>
                  <a:pt x="1249664" y="561956"/>
                  <a:pt x="1259845" y="588816"/>
                  <a:pt x="1269511" y="616877"/>
                </a:cubicBezTo>
                <a:cubicBezTo>
                  <a:pt x="1279177" y="644938"/>
                  <a:pt x="1287299" y="671112"/>
                  <a:pt x="1293876" y="695401"/>
                </a:cubicBezTo>
                <a:lnTo>
                  <a:pt x="1293876" y="495148"/>
                </a:lnTo>
                <a:lnTo>
                  <a:pt x="1224326" y="527152"/>
                </a:lnTo>
                <a:cubicBezTo>
                  <a:pt x="1222935" y="520732"/>
                  <a:pt x="1221142" y="513912"/>
                  <a:pt x="1218950" y="506691"/>
                </a:cubicBezTo>
                <a:cubicBezTo>
                  <a:pt x="1216757" y="499470"/>
                  <a:pt x="1214279" y="491961"/>
                  <a:pt x="1211514" y="484165"/>
                </a:cubicBezTo>
                <a:lnTo>
                  <a:pt x="1152030" y="487832"/>
                </a:lnTo>
                <a:lnTo>
                  <a:pt x="1152030" y="863651"/>
                </a:lnTo>
                <a:lnTo>
                  <a:pt x="1055218" y="863651"/>
                </a:lnTo>
                <a:lnTo>
                  <a:pt x="1055218" y="567385"/>
                </a:lnTo>
                <a:cubicBezTo>
                  <a:pt x="1053866" y="570186"/>
                  <a:pt x="1051542" y="572357"/>
                  <a:pt x="1048246" y="573900"/>
                </a:cubicBezTo>
                <a:cubicBezTo>
                  <a:pt x="1044950" y="575443"/>
                  <a:pt x="1040569" y="576015"/>
                  <a:pt x="1035101" y="575615"/>
                </a:cubicBezTo>
                <a:cubicBezTo>
                  <a:pt x="1030548" y="614039"/>
                  <a:pt x="1023881" y="652863"/>
                  <a:pt x="1015099" y="692087"/>
                </a:cubicBezTo>
                <a:cubicBezTo>
                  <a:pt x="1006317" y="731311"/>
                  <a:pt x="995306" y="765334"/>
                  <a:pt x="982066" y="794156"/>
                </a:cubicBezTo>
                <a:cubicBezTo>
                  <a:pt x="971836" y="787584"/>
                  <a:pt x="959378" y="780841"/>
                  <a:pt x="944690" y="773925"/>
                </a:cubicBezTo>
                <a:cubicBezTo>
                  <a:pt x="930002" y="767010"/>
                  <a:pt x="916858" y="760952"/>
                  <a:pt x="905257" y="755752"/>
                </a:cubicBezTo>
                <a:cubicBezTo>
                  <a:pt x="916668" y="729653"/>
                  <a:pt x="926078" y="697268"/>
                  <a:pt x="933489" y="658597"/>
                </a:cubicBezTo>
                <a:cubicBezTo>
                  <a:pt x="940899" y="619925"/>
                  <a:pt x="946424" y="580682"/>
                  <a:pt x="950062" y="540868"/>
                </a:cubicBezTo>
                <a:lnTo>
                  <a:pt x="1055218" y="565556"/>
                </a:lnTo>
                <a:lnTo>
                  <a:pt x="1055218" y="494233"/>
                </a:lnTo>
                <a:cubicBezTo>
                  <a:pt x="1034568" y="495605"/>
                  <a:pt x="1015061" y="496748"/>
                  <a:pt x="996697" y="497662"/>
                </a:cubicBezTo>
                <a:cubicBezTo>
                  <a:pt x="978332" y="498577"/>
                  <a:pt x="961569" y="499262"/>
                  <a:pt x="946405" y="499720"/>
                </a:cubicBezTo>
                <a:cubicBezTo>
                  <a:pt x="944919" y="504234"/>
                  <a:pt x="942633" y="507549"/>
                  <a:pt x="939547" y="509664"/>
                </a:cubicBezTo>
                <a:cubicBezTo>
                  <a:pt x="936461" y="511778"/>
                  <a:pt x="933260" y="513036"/>
                  <a:pt x="929945" y="513436"/>
                </a:cubicBezTo>
                <a:lnTo>
                  <a:pt x="908000" y="403708"/>
                </a:lnTo>
                <a:lnTo>
                  <a:pt x="977494" y="403708"/>
                </a:lnTo>
                <a:cubicBezTo>
                  <a:pt x="992125" y="385420"/>
                  <a:pt x="1006755" y="366217"/>
                  <a:pt x="1021386" y="346100"/>
                </a:cubicBezTo>
                <a:cubicBezTo>
                  <a:pt x="1007231" y="325507"/>
                  <a:pt x="990277" y="304057"/>
                  <a:pt x="970522" y="281750"/>
                </a:cubicBezTo>
                <a:cubicBezTo>
                  <a:pt x="950767" y="259442"/>
                  <a:pt x="930841" y="239135"/>
                  <a:pt x="910743" y="220828"/>
                </a:cubicBezTo>
                <a:lnTo>
                  <a:pt x="962864" y="145847"/>
                </a:lnTo>
                <a:lnTo>
                  <a:pt x="982981" y="163220"/>
                </a:lnTo>
                <a:cubicBezTo>
                  <a:pt x="996944" y="137112"/>
                  <a:pt x="1010165" y="109776"/>
                  <a:pt x="1022643" y="81210"/>
                </a:cubicBezTo>
                <a:cubicBezTo>
                  <a:pt x="1035120" y="52645"/>
                  <a:pt x="1045369" y="25879"/>
                  <a:pt x="1053389" y="914"/>
                </a:cubicBezTo>
                <a:lnTo>
                  <a:pt x="1163012" y="46177"/>
                </a:lnTo>
                <a:cubicBezTo>
                  <a:pt x="1161124" y="49416"/>
                  <a:pt x="1158037" y="51854"/>
                  <a:pt x="1153751" y="53492"/>
                </a:cubicBezTo>
                <a:cubicBezTo>
                  <a:pt x="1149465" y="55131"/>
                  <a:pt x="1144325" y="55740"/>
                  <a:pt x="1138331" y="55321"/>
                </a:cubicBezTo>
                <a:cubicBezTo>
                  <a:pt x="1126020" y="81629"/>
                  <a:pt x="1111368" y="109938"/>
                  <a:pt x="1094376" y="140246"/>
                </a:cubicBezTo>
                <a:cubicBezTo>
                  <a:pt x="1077382" y="170555"/>
                  <a:pt x="1060672" y="198634"/>
                  <a:pt x="1044245" y="224485"/>
                </a:cubicBezTo>
                <a:cubicBezTo>
                  <a:pt x="1057043" y="238049"/>
                  <a:pt x="1068007" y="251155"/>
                  <a:pt x="1077138" y="263804"/>
                </a:cubicBezTo>
                <a:cubicBezTo>
                  <a:pt x="1093711" y="237115"/>
                  <a:pt x="1109428" y="210712"/>
                  <a:pt x="1124291" y="184595"/>
                </a:cubicBezTo>
                <a:cubicBezTo>
                  <a:pt x="1139154" y="158477"/>
                  <a:pt x="1152366" y="133674"/>
                  <a:pt x="1163927" y="110185"/>
                </a:cubicBezTo>
                <a:lnTo>
                  <a:pt x="1269168" y="157734"/>
                </a:lnTo>
                <a:cubicBezTo>
                  <a:pt x="1266861" y="160954"/>
                  <a:pt x="1263468" y="163430"/>
                  <a:pt x="1258987" y="165164"/>
                </a:cubicBezTo>
                <a:cubicBezTo>
                  <a:pt x="1254507" y="166897"/>
                  <a:pt x="1249054" y="167773"/>
                  <a:pt x="1242629" y="167792"/>
                </a:cubicBezTo>
                <a:cubicBezTo>
                  <a:pt x="1221046" y="203375"/>
                  <a:pt x="1195585" y="241887"/>
                  <a:pt x="1166246" y="283331"/>
                </a:cubicBezTo>
                <a:cubicBezTo>
                  <a:pt x="1136906" y="324774"/>
                  <a:pt x="1106900" y="364139"/>
                  <a:pt x="1076225" y="401424"/>
                </a:cubicBezTo>
                <a:lnTo>
                  <a:pt x="1176739" y="400509"/>
                </a:lnTo>
                <a:cubicBezTo>
                  <a:pt x="1171210" y="388188"/>
                  <a:pt x="1165338" y="376153"/>
                  <a:pt x="1159126" y="364402"/>
                </a:cubicBezTo>
                <a:cubicBezTo>
                  <a:pt x="1152913" y="352651"/>
                  <a:pt x="1146590" y="341299"/>
                  <a:pt x="1140158" y="330345"/>
                </a:cubicBezTo>
                <a:lnTo>
                  <a:pt x="1219750" y="294807"/>
                </a:lnTo>
                <a:cubicBezTo>
                  <a:pt x="1234107" y="317467"/>
                  <a:pt x="1247720" y="341401"/>
                  <a:pt x="1260589" y="366609"/>
                </a:cubicBezTo>
                <a:cubicBezTo>
                  <a:pt x="1273458" y="391818"/>
                  <a:pt x="1284554" y="416293"/>
                  <a:pt x="1293876" y="440037"/>
                </a:cubicBezTo>
                <a:lnTo>
                  <a:pt x="1293876" y="169621"/>
                </a:lnTo>
                <a:lnTo>
                  <a:pt x="1468469" y="169621"/>
                </a:lnTo>
                <a:cubicBezTo>
                  <a:pt x="1469536" y="116510"/>
                  <a:pt x="1470146" y="59969"/>
                  <a:pt x="1470299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7200" dirty="0">
              <a:solidFill>
                <a:schemeClr val="bg1"/>
              </a:solidFill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1423</Words>
  <Application>Microsoft Office PowerPoint</Application>
  <PresentationFormat>ユーザー設定</PresentationFormat>
  <Paragraphs>191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ヒラギノ角ゴ2</vt:lpstr>
      <vt:lpstr>ヒラギノ角ゴ3</vt:lpstr>
      <vt:lpstr>ヒラギノ角ゴ4</vt:lpstr>
      <vt:lpstr>ヒラギノ角ゴ5</vt:lpstr>
      <vt:lpstr>ヒラギノ角ゴ6</vt:lpstr>
      <vt:lpstr>ヒラギノ角ゴ7</vt:lpstr>
      <vt:lpstr>ヒラギノ角ゴ8</vt:lpstr>
      <vt:lpstr>小塚ゴシック Std B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4</cp:revision>
  <dcterms:created xsi:type="dcterms:W3CDTF">2024-05-09T11:43:33Z</dcterms:created>
  <dcterms:modified xsi:type="dcterms:W3CDTF">2025-01-30T02:03:40Z</dcterms:modified>
</cp:coreProperties>
</file>