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3"/>
  </p:notesMasterIdLst>
  <p:sldIdLst>
    <p:sldId id="300" r:id="rId2"/>
  </p:sldIdLst>
  <p:sldSz cx="7559675" cy="1069181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wner" initials="O" lastIdx="1" clrIdx="0">
    <p:extLst>
      <p:ext uri="{19B8F6BF-5375-455C-9EA6-DF929625EA0E}">
        <p15:presenceInfo xmlns:p15="http://schemas.microsoft.com/office/powerpoint/2012/main" userId="Own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30631"/>
    <a:srgbClr val="FFFF9F"/>
    <a:srgbClr val="D84F39"/>
    <a:srgbClr val="D69568"/>
    <a:srgbClr val="D44534"/>
    <a:srgbClr val="D96A3C"/>
    <a:srgbClr val="E6A541"/>
    <a:srgbClr val="F4D64B"/>
    <a:srgbClr val="372225"/>
    <a:srgbClr val="283F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612" autoAdjust="0"/>
    <p:restoredTop sz="94660"/>
  </p:normalViewPr>
  <p:slideViewPr>
    <p:cSldViewPr>
      <p:cViewPr varScale="1">
        <p:scale>
          <a:sx n="65" d="100"/>
          <a:sy n="65" d="100"/>
        </p:scale>
        <p:origin x="3228" y="82"/>
      </p:cViewPr>
      <p:guideLst>
        <p:guide orient="horz" pos="3368"/>
        <p:guide pos="23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69848" cy="6984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ヘッダー プレースホルダー 1">
            <a:extLst>
              <a:ext uri="{FF2B5EF4-FFF2-40B4-BE49-F238E27FC236}">
                <a16:creationId xmlns:a16="http://schemas.microsoft.com/office/drawing/2014/main" id="{D8D82528-7D63-4BAF-8AF8-782B4D3ECCB3}"/>
              </a:ext>
            </a:extLst>
          </p:cNvPr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51163" cy="4968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882" tIns="45942" rIns="91882" bIns="45942" numCol="1" anchor="t" anchorCtr="0" compatLnSpc="1">
            <a:prstTxWarp prst="textNoShape">
              <a:avLst/>
            </a:prstTxWarp>
          </a:bodyPr>
          <a:lstStyle>
            <a:lvl1pPr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2051" name="日付プレースホルダー 2">
            <a:extLst>
              <a:ext uri="{FF2B5EF4-FFF2-40B4-BE49-F238E27FC236}">
                <a16:creationId xmlns:a16="http://schemas.microsoft.com/office/drawing/2014/main" id="{9B6D9815-35E6-4DB9-A7BE-17A58024CBE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4450" y="0"/>
            <a:ext cx="2951163" cy="4968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882" tIns="45942" rIns="91882" bIns="45942" numCol="1" anchor="t" anchorCtr="0" compatLnSpc="1">
            <a:prstTxWarp prst="textNoShape">
              <a:avLst/>
            </a:prstTxWarp>
          </a:bodyPr>
          <a:lstStyle>
            <a:lvl1pPr algn="r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47162779-5B6F-497B-AE3A-8242DDDD62AD}" type="datetime1">
              <a:rPr lang="ja-JP" altLang="en-US"/>
              <a:pPr>
                <a:defRPr/>
              </a:pPr>
              <a:t>2025/3/7</a:t>
            </a:fld>
            <a:endParaRPr lang="ja-JP" altLang="en-US" sz="1200"/>
          </a:p>
        </p:txBody>
      </p:sp>
      <p:sp>
        <p:nvSpPr>
          <p:cNvPr id="2052" name="スライド イメージ プレースホルダー 3">
            <a:extLst>
              <a:ext uri="{FF2B5EF4-FFF2-40B4-BE49-F238E27FC236}">
                <a16:creationId xmlns:a16="http://schemas.microsoft.com/office/drawing/2014/main" id="{40883335-0706-4DC6-901B-AB22CAC6D3B3}"/>
              </a:ext>
            </a:extLst>
          </p:cNvPr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2219325" y="1244600"/>
            <a:ext cx="236855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sp>
      <p:sp>
        <p:nvSpPr>
          <p:cNvPr id="2053" name="ノート プレースホルダー 4">
            <a:extLst>
              <a:ext uri="{FF2B5EF4-FFF2-40B4-BE49-F238E27FC236}">
                <a16:creationId xmlns:a16="http://schemas.microsoft.com/office/drawing/2014/main" id="{1FE77A54-CCE7-4874-8AD6-851C8FB6E906}"/>
              </a:ext>
            </a:extLst>
          </p:cNvPr>
          <p:cNvSpPr>
            <a:spLocks noGrp="1" noRot="1" noChangeAspect="1" noChangeArrowheads="1"/>
          </p:cNvSpPr>
          <p:nvPr/>
        </p:nvSpPr>
        <p:spPr bwMode="auto">
          <a:xfrm>
            <a:off x="679450" y="4784725"/>
            <a:ext cx="5448300" cy="3910013"/>
          </a:xfrm>
          <a:prstGeom prst="rect">
            <a:avLst/>
          </a:prstGeom>
          <a:noFill/>
          <a:ln>
            <a:noFill/>
          </a:ln>
        </p:spPr>
        <p:txBody>
          <a:bodyPr lIns="91882" tIns="45942" rIns="91882" bIns="45942" anchor="ctr"/>
          <a:lstStyle>
            <a:lvl1pPr defTabSz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ja-JP" altLang="en-US"/>
              <a:t>マスター テキストの書式設定</a:t>
            </a:r>
          </a:p>
          <a:p>
            <a:pPr>
              <a:defRPr/>
            </a:pPr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>
              <a:defRPr/>
            </a:pPr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>
              <a:defRPr/>
            </a:pPr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>
              <a:defRPr/>
            </a:pPr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2054" name="フッター プレースホルダー 5">
            <a:extLst>
              <a:ext uri="{FF2B5EF4-FFF2-40B4-BE49-F238E27FC236}">
                <a16:creationId xmlns:a16="http://schemas.microsoft.com/office/drawing/2014/main" id="{010DDE3A-ABFA-4331-AA4F-0D09FCFECB2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2450"/>
            <a:ext cx="2951163" cy="4968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882" tIns="45942" rIns="91882" bIns="45942" numCol="1" anchor="b" anchorCtr="0" compatLnSpc="1">
            <a:prstTxWarp prst="textNoShape">
              <a:avLst/>
            </a:prstTxWarp>
          </a:bodyPr>
          <a:lstStyle>
            <a:lvl1pPr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2055" name="スライド番号プレースホルダー 6">
            <a:extLst>
              <a:ext uri="{FF2B5EF4-FFF2-40B4-BE49-F238E27FC236}">
                <a16:creationId xmlns:a16="http://schemas.microsoft.com/office/drawing/2014/main" id="{53B8E6DC-44FF-4389-B101-73ACA1605E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450" y="9442450"/>
            <a:ext cx="2951163" cy="4968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882" tIns="45942" rIns="91882" bIns="45942" numCol="1" anchor="b" anchorCtr="0" compatLnSpc="1">
            <a:prstTxWarp prst="textNoShape">
              <a:avLst/>
            </a:prstTxWarp>
          </a:bodyPr>
          <a:lstStyle>
            <a:lvl1pPr algn="r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2F1F6FB8-28E6-4502-BE1F-1CF4FBABE520}" type="slidenum">
              <a:rPr lang="ja-JP" altLang="en-US"/>
              <a:pPr>
                <a:defRPr/>
              </a:pPr>
              <a:t>‹#›</a:t>
            </a:fld>
            <a:endParaRPr lang="ja-JP" altLang="en-US" sz="1200"/>
          </a:p>
        </p:txBody>
      </p:sp>
    </p:spTree>
    <p:extLst>
      <p:ext uri="{BB962C8B-B14F-4D97-AF65-F5344CB8AC3E}">
        <p14:creationId xmlns:p14="http://schemas.microsoft.com/office/powerpoint/2010/main" val="1339422274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DFB9526-306E-4CD2-AFEC-8F1EF488C6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4960" y="1749795"/>
            <a:ext cx="5669756" cy="3722335"/>
          </a:xfrm>
        </p:spPr>
        <p:txBody>
          <a:bodyPr anchor="b"/>
          <a:lstStyle>
            <a:lvl1pPr algn="ctr">
              <a:defRPr sz="372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7F3CB65-6B41-4F0F-A0F2-BF940676BB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488"/>
            </a:lvl1pPr>
            <a:lvl2pPr marL="283510" indent="0" algn="ctr">
              <a:buNone/>
              <a:defRPr sz="1240"/>
            </a:lvl2pPr>
            <a:lvl3pPr marL="567019" indent="0" algn="ctr">
              <a:buNone/>
              <a:defRPr sz="1116"/>
            </a:lvl3pPr>
            <a:lvl4pPr marL="850529" indent="0" algn="ctr">
              <a:buNone/>
              <a:defRPr sz="992"/>
            </a:lvl4pPr>
            <a:lvl5pPr marL="1134039" indent="0" algn="ctr">
              <a:buNone/>
              <a:defRPr sz="992"/>
            </a:lvl5pPr>
            <a:lvl6pPr marL="1417549" indent="0" algn="ctr">
              <a:buNone/>
              <a:defRPr sz="992"/>
            </a:lvl6pPr>
            <a:lvl7pPr marL="1701058" indent="0" algn="ctr">
              <a:buNone/>
              <a:defRPr sz="992"/>
            </a:lvl7pPr>
            <a:lvl8pPr marL="1984568" indent="0" algn="ctr">
              <a:buNone/>
              <a:defRPr sz="992"/>
            </a:lvl8pPr>
            <a:lvl9pPr marL="2268078" indent="0" algn="ctr">
              <a:buNone/>
              <a:defRPr sz="992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CF739D2-D8FD-467B-8F66-C5486A630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7978E3-3F75-4A0D-94BD-8754002B412E}" type="datetime1">
              <a:rPr lang="ja-JP" altLang="en-US" smtClean="0"/>
              <a:pPr>
                <a:defRPr/>
              </a:pPr>
              <a:t>2025/3/7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933C760-A7FB-49B2-A7ED-1BF4E22E0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115B684-9DDD-4185-BB16-3FF4889DE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A5961-23E2-4788-AB9A-AEEEFB251698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1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BBF4818-7975-4F1C-A14B-86B9AAF0C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9469342-96F2-42C6-929B-2BFF781AEC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82F1B54-98E5-4B66-9DDA-C7B0EDBB5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988144-94EE-4D30-9361-6000D8699E60}" type="datetime1">
              <a:rPr lang="ja-JP" altLang="en-US" smtClean="0"/>
              <a:pPr>
                <a:defRPr/>
              </a:pPr>
              <a:t>2025/3/7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8F69401-3E42-40A1-BD9C-4A801E5E8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7DDB4CB-42B8-4D02-AE73-D764F6884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F1629-3C7C-49C6-94AE-923B78457F34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199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323D5C14-1911-4358-98CE-5AC602F7CB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409892" y="569240"/>
            <a:ext cx="1630055" cy="9060817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E9781F7-45F3-46A8-B6BC-4C83FA49B6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C498A5B-444E-4A57-B623-8CB8A52CD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AA9BE7-304D-4DF5-9736-3527E2E07CC4}" type="datetime1">
              <a:rPr lang="ja-JP" altLang="en-US" smtClean="0"/>
              <a:pPr>
                <a:defRPr/>
              </a:pPr>
              <a:t>2025/3/7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E1BFB57-3D2A-4326-BD75-D303C1421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20F0974-8C3F-49BB-8332-55D1BB3FF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535774-BA25-4DF2-A866-669B5541F0E7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301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5B9C64F-36BA-4011-BD20-087A2C65F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A0F2F94-F11E-431F-8217-92402D131C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2F86004-A97C-43ED-B22D-B7C83E8FA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8075BB-3CD5-4CA7-A691-D3E6921D0F2F}" type="datetime1">
              <a:rPr lang="ja-JP" altLang="en-US" smtClean="0"/>
              <a:pPr>
                <a:defRPr/>
              </a:pPr>
              <a:t>2025/3/7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8D726F8-9C59-47B7-AA10-B4F1DBE97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F50FABA-6ED4-40A7-A530-A6F8C2257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009B32-316C-46C9-9F2A-AC03076C0D58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623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A8BE1BA-F237-4B30-84E3-659F5422E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790" y="2665530"/>
            <a:ext cx="6520220" cy="4447496"/>
          </a:xfrm>
        </p:spPr>
        <p:txBody>
          <a:bodyPr anchor="b"/>
          <a:lstStyle>
            <a:lvl1pPr>
              <a:defRPr sz="372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7AAB8C0-A74C-493C-9BF5-7032F0AD43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790" y="7155102"/>
            <a:ext cx="6520220" cy="2338833"/>
          </a:xfrm>
        </p:spPr>
        <p:txBody>
          <a:bodyPr/>
          <a:lstStyle>
            <a:lvl1pPr marL="0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1pPr>
            <a:lvl2pPr marL="283510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2pPr>
            <a:lvl3pPr marL="567019" indent="0">
              <a:buNone/>
              <a:defRPr sz="1116">
                <a:solidFill>
                  <a:schemeClr val="tx1">
                    <a:tint val="75000"/>
                  </a:schemeClr>
                </a:solidFill>
              </a:defRPr>
            </a:lvl3pPr>
            <a:lvl4pPr marL="850529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4pPr>
            <a:lvl5pPr marL="1134039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5pPr>
            <a:lvl6pPr marL="1417549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6pPr>
            <a:lvl7pPr marL="1701058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7pPr>
            <a:lvl8pPr marL="1984568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8pPr>
            <a:lvl9pPr marL="2268078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764CD50-2372-4C58-9453-39AA1DAF2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7999A7-B118-4595-8F5D-3EA4785052C5}" type="datetime1">
              <a:rPr lang="ja-JP" altLang="en-US" smtClean="0"/>
              <a:pPr>
                <a:defRPr/>
              </a:pPr>
              <a:t>2025/3/7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069EA8E-AC8B-46B8-B599-96A7D1027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9C6D3C8-9737-43F8-A180-DBE9DBA96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9B8DF0-AD75-4419-B5AA-C8AC41C25206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463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C9B602F-9AF5-4FF2-8A41-EFF0B6E2C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E00180C-5179-407F-9A7E-4FFFFCBE8B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30515C6-0D0B-4BB7-8853-276A52745D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C8B6D2D-E080-4767-AC21-4CC86AEB9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8EE726-064D-4A7A-87F8-C255F47775DA}" type="datetime1">
              <a:rPr lang="ja-JP" altLang="en-US" smtClean="0"/>
              <a:pPr>
                <a:defRPr/>
              </a:pPr>
              <a:t>2025/3/7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105C7C7-66BF-4E5A-9698-48F4386BA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43C569A-4323-466F-AA29-91FE89563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E7228F-84C8-4FAE-A2ED-02A4BA5DB43E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220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968BCA-8874-4C60-9381-DD81588DC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12" y="569241"/>
            <a:ext cx="6520220" cy="2066590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432D81E-635F-40C0-8FC3-62D84D2E80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0712" y="2620980"/>
            <a:ext cx="3198097" cy="1284502"/>
          </a:xfrm>
        </p:spPr>
        <p:txBody>
          <a:bodyPr anchor="b"/>
          <a:lstStyle>
            <a:lvl1pPr marL="0" indent="0">
              <a:buNone/>
              <a:defRPr sz="1488" b="1"/>
            </a:lvl1pPr>
            <a:lvl2pPr marL="283510" indent="0">
              <a:buNone/>
              <a:defRPr sz="1240" b="1"/>
            </a:lvl2pPr>
            <a:lvl3pPr marL="567019" indent="0">
              <a:buNone/>
              <a:defRPr sz="1116" b="1"/>
            </a:lvl3pPr>
            <a:lvl4pPr marL="850529" indent="0">
              <a:buNone/>
              <a:defRPr sz="992" b="1"/>
            </a:lvl4pPr>
            <a:lvl5pPr marL="1134039" indent="0">
              <a:buNone/>
              <a:defRPr sz="992" b="1"/>
            </a:lvl5pPr>
            <a:lvl6pPr marL="1417549" indent="0">
              <a:buNone/>
              <a:defRPr sz="992" b="1"/>
            </a:lvl6pPr>
            <a:lvl7pPr marL="1701058" indent="0">
              <a:buNone/>
              <a:defRPr sz="992" b="1"/>
            </a:lvl7pPr>
            <a:lvl8pPr marL="1984568" indent="0">
              <a:buNone/>
              <a:defRPr sz="992" b="1"/>
            </a:lvl8pPr>
            <a:lvl9pPr marL="2268078" indent="0">
              <a:buNone/>
              <a:defRPr sz="992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8356152-9972-4A02-82AF-3B1221F8A6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0712" y="3905482"/>
            <a:ext cx="3198097" cy="5744375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9DBCFA90-69D0-43CA-B9C8-EC1CCBA1E8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827085" y="2620980"/>
            <a:ext cx="3213847" cy="1284502"/>
          </a:xfrm>
        </p:spPr>
        <p:txBody>
          <a:bodyPr anchor="b"/>
          <a:lstStyle>
            <a:lvl1pPr marL="0" indent="0">
              <a:buNone/>
              <a:defRPr sz="1488" b="1"/>
            </a:lvl1pPr>
            <a:lvl2pPr marL="283510" indent="0">
              <a:buNone/>
              <a:defRPr sz="1240" b="1"/>
            </a:lvl2pPr>
            <a:lvl3pPr marL="567019" indent="0">
              <a:buNone/>
              <a:defRPr sz="1116" b="1"/>
            </a:lvl3pPr>
            <a:lvl4pPr marL="850529" indent="0">
              <a:buNone/>
              <a:defRPr sz="992" b="1"/>
            </a:lvl4pPr>
            <a:lvl5pPr marL="1134039" indent="0">
              <a:buNone/>
              <a:defRPr sz="992" b="1"/>
            </a:lvl5pPr>
            <a:lvl6pPr marL="1417549" indent="0">
              <a:buNone/>
              <a:defRPr sz="992" b="1"/>
            </a:lvl6pPr>
            <a:lvl7pPr marL="1701058" indent="0">
              <a:buNone/>
              <a:defRPr sz="992" b="1"/>
            </a:lvl7pPr>
            <a:lvl8pPr marL="1984568" indent="0">
              <a:buNone/>
              <a:defRPr sz="992" b="1"/>
            </a:lvl8pPr>
            <a:lvl9pPr marL="2268078" indent="0">
              <a:buNone/>
              <a:defRPr sz="992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04B8B8A2-7595-4FC0-90A6-F4101CF7D5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27085" y="3905482"/>
            <a:ext cx="3213847" cy="5744375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9F26DEC3-3475-480B-AEEC-7B126D303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861FEA-1BE4-4962-8DDE-A5D55E7527A9}" type="datetime1">
              <a:rPr lang="ja-JP" altLang="en-US" smtClean="0"/>
              <a:pPr>
                <a:defRPr/>
              </a:pPr>
              <a:t>2025/3/7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1479D804-F8FE-49F9-B0E5-286E9F0D1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2697BE42-E8F8-47CB-9598-2131BD997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843B40-6466-4FC6-B59C-19E25D6395DD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818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9515882-24AA-4A8D-8BE3-29F934375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0E03419-A934-4310-B6E1-7CEC9B682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C3B54A-4984-489F-9AD9-FFA51C931E4D}" type="datetime1">
              <a:rPr lang="ja-JP" altLang="en-US" smtClean="0"/>
              <a:pPr>
                <a:defRPr/>
              </a:pPr>
              <a:t>2025/3/7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B3659B4-F9E6-4D38-8389-21BBE5FB6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1AE6EE0-DA21-448A-ADC5-355F8A2FC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1808FF-C502-478B-A7FB-5CF5249A89C9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645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B65430E-3C7B-42F6-9A3C-9705CFFCE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F2FB7D-6622-44BB-8443-AAE9ABD04C2A}" type="datetime1">
              <a:rPr lang="ja-JP" altLang="en-US" smtClean="0"/>
              <a:pPr>
                <a:defRPr/>
              </a:pPr>
              <a:t>2025/3/7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B7927902-1C62-4DCA-81AD-0C4CE6074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ED8D529-0C4F-45B7-BE37-BD032245E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29A675-E67B-4B29-86A3-5ACA98E69B30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068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AE5765C-D65B-4115-BC5E-4E6E96793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1984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E4EE91A-4F8D-4665-8A0B-FD097A7E6E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3847" y="1539424"/>
            <a:ext cx="3827085" cy="7598117"/>
          </a:xfrm>
        </p:spPr>
        <p:txBody>
          <a:bodyPr/>
          <a:lstStyle>
            <a:lvl1pPr>
              <a:defRPr sz="1984"/>
            </a:lvl1pPr>
            <a:lvl2pPr>
              <a:defRPr sz="1736"/>
            </a:lvl2pPr>
            <a:lvl3pPr>
              <a:defRPr sz="1488"/>
            </a:lvl3pPr>
            <a:lvl4pPr>
              <a:defRPr sz="1240"/>
            </a:lvl4pPr>
            <a:lvl5pPr>
              <a:defRPr sz="1240"/>
            </a:lvl5pPr>
            <a:lvl6pPr>
              <a:defRPr sz="1240"/>
            </a:lvl6pPr>
            <a:lvl7pPr>
              <a:defRPr sz="1240"/>
            </a:lvl7pPr>
            <a:lvl8pPr>
              <a:defRPr sz="1240"/>
            </a:lvl8pPr>
            <a:lvl9pPr>
              <a:defRPr sz="124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73FA8DF-1049-4632-80FE-CC600DC6F4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992"/>
            </a:lvl1pPr>
            <a:lvl2pPr marL="283510" indent="0">
              <a:buNone/>
              <a:defRPr sz="868"/>
            </a:lvl2pPr>
            <a:lvl3pPr marL="567019" indent="0">
              <a:buNone/>
              <a:defRPr sz="744"/>
            </a:lvl3pPr>
            <a:lvl4pPr marL="850529" indent="0">
              <a:buNone/>
              <a:defRPr sz="620"/>
            </a:lvl4pPr>
            <a:lvl5pPr marL="1134039" indent="0">
              <a:buNone/>
              <a:defRPr sz="620"/>
            </a:lvl5pPr>
            <a:lvl6pPr marL="1417549" indent="0">
              <a:buNone/>
              <a:defRPr sz="620"/>
            </a:lvl6pPr>
            <a:lvl7pPr marL="1701058" indent="0">
              <a:buNone/>
              <a:defRPr sz="620"/>
            </a:lvl7pPr>
            <a:lvl8pPr marL="1984568" indent="0">
              <a:buNone/>
              <a:defRPr sz="620"/>
            </a:lvl8pPr>
            <a:lvl9pPr marL="2268078" indent="0">
              <a:buNone/>
              <a:defRPr sz="62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B11BB9A-0820-44B4-BFA8-3FDE23996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FF1BBD-CBC7-4959-8351-5A736CE0938B}" type="datetime1">
              <a:rPr lang="ja-JP" altLang="en-US" smtClean="0"/>
              <a:pPr>
                <a:defRPr/>
              </a:pPr>
              <a:t>2025/3/7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25FBB28-F40C-4F04-945E-2F2229181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DBC153E-4078-4944-8621-77EAE1AD5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0A148F-D910-440E-A062-BA2BA1E8A13C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135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7C295AE-62A7-4B93-9DB0-72B48E7E7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1984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E1BE1D47-AC6B-4606-8806-B68E6871ED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213847" y="1539424"/>
            <a:ext cx="3827085" cy="7598117"/>
          </a:xfrm>
        </p:spPr>
        <p:txBody>
          <a:bodyPr/>
          <a:lstStyle>
            <a:lvl1pPr marL="0" indent="0">
              <a:buNone/>
              <a:defRPr sz="1984"/>
            </a:lvl1pPr>
            <a:lvl2pPr marL="283510" indent="0">
              <a:buNone/>
              <a:defRPr sz="1736"/>
            </a:lvl2pPr>
            <a:lvl3pPr marL="567019" indent="0">
              <a:buNone/>
              <a:defRPr sz="1488"/>
            </a:lvl3pPr>
            <a:lvl4pPr marL="850529" indent="0">
              <a:buNone/>
              <a:defRPr sz="1240"/>
            </a:lvl4pPr>
            <a:lvl5pPr marL="1134039" indent="0">
              <a:buNone/>
              <a:defRPr sz="1240"/>
            </a:lvl5pPr>
            <a:lvl6pPr marL="1417549" indent="0">
              <a:buNone/>
              <a:defRPr sz="1240"/>
            </a:lvl6pPr>
            <a:lvl7pPr marL="1701058" indent="0">
              <a:buNone/>
              <a:defRPr sz="1240"/>
            </a:lvl7pPr>
            <a:lvl8pPr marL="1984568" indent="0">
              <a:buNone/>
              <a:defRPr sz="1240"/>
            </a:lvl8pPr>
            <a:lvl9pPr marL="2268078" indent="0">
              <a:buNone/>
              <a:defRPr sz="124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A7F224A-27F7-4938-94E2-04890D82C9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992"/>
            </a:lvl1pPr>
            <a:lvl2pPr marL="283510" indent="0">
              <a:buNone/>
              <a:defRPr sz="868"/>
            </a:lvl2pPr>
            <a:lvl3pPr marL="567019" indent="0">
              <a:buNone/>
              <a:defRPr sz="744"/>
            </a:lvl3pPr>
            <a:lvl4pPr marL="850529" indent="0">
              <a:buNone/>
              <a:defRPr sz="620"/>
            </a:lvl4pPr>
            <a:lvl5pPr marL="1134039" indent="0">
              <a:buNone/>
              <a:defRPr sz="620"/>
            </a:lvl5pPr>
            <a:lvl6pPr marL="1417549" indent="0">
              <a:buNone/>
              <a:defRPr sz="620"/>
            </a:lvl6pPr>
            <a:lvl7pPr marL="1701058" indent="0">
              <a:buNone/>
              <a:defRPr sz="620"/>
            </a:lvl7pPr>
            <a:lvl8pPr marL="1984568" indent="0">
              <a:buNone/>
              <a:defRPr sz="620"/>
            </a:lvl8pPr>
            <a:lvl9pPr marL="2268078" indent="0">
              <a:buNone/>
              <a:defRPr sz="62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F8EB07B-C5A9-4ADF-BDCF-20DE6528F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992FBA-136A-4615-B42B-1BCBDE2F7E83}" type="datetime1">
              <a:rPr lang="ja-JP" altLang="en-US" smtClean="0"/>
              <a:pPr>
                <a:defRPr/>
              </a:pPr>
              <a:t>2025/3/7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5162FA9-D4A4-4ABC-B43E-C34743F25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EF2B1F1-6E62-489A-BA5B-ED0C773B6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E4DEFA-BC6D-47E7-A9BE-A61E139C1845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113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FCE9D5E3-302B-4950-858C-D0BAD377D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728" y="569241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7068D9A-F7EA-48E6-A3F8-01885A65FB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5A58DFC-2333-40EF-8396-BCD9A9E1D4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9728" y="9909727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4CA1D40-5B34-4B97-9DA7-D2C4F69DF1E9}" type="datetime1">
              <a:rPr lang="ja-JP" altLang="en-US" smtClean="0"/>
              <a:pPr>
                <a:defRPr/>
              </a:pPr>
              <a:t>2025/3/7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7DDA7A9-B965-4B3C-8A5F-E82B2C2C95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04143" y="9909727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EFECB6D-2D00-4244-8EA9-0525E72D44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9020" y="9909727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E078727-E0AB-4F16-9ECA-F98D7E720520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627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hf sldNum="0" hdr="0" ftr="0"/>
  <p:txStyles>
    <p:titleStyle>
      <a:lvl1pPr algn="l" defTabSz="567019" rtl="0" eaLnBrk="1" latinLnBrk="0" hangingPunct="1">
        <a:lnSpc>
          <a:spcPct val="90000"/>
        </a:lnSpc>
        <a:spcBef>
          <a:spcPct val="0"/>
        </a:spcBef>
        <a:buNone/>
        <a:defRPr kumimoji="1" sz="272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1755" indent="-141755" algn="l" defTabSz="567019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kumimoji="1"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25265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08774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kumimoji="1" sz="1240" kern="1200">
          <a:solidFill>
            <a:schemeClr val="tx1"/>
          </a:solidFill>
          <a:latin typeface="+mn-lt"/>
          <a:ea typeface="+mn-ea"/>
          <a:cs typeface="+mn-cs"/>
        </a:defRPr>
      </a:lvl3pPr>
      <a:lvl4pPr marL="992284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4pPr>
      <a:lvl5pPr marL="1275794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5pPr>
      <a:lvl6pPr marL="1559303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6pPr>
      <a:lvl7pPr marL="1842813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7pPr>
      <a:lvl8pPr marL="2126323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8pPr>
      <a:lvl9pPr marL="2409833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1pPr>
      <a:lvl2pPr marL="283510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2pPr>
      <a:lvl3pPr marL="567019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3pPr>
      <a:lvl4pPr marL="850529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4pPr>
      <a:lvl5pPr marL="1134039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5pPr>
      <a:lvl6pPr marL="1417549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6pPr>
      <a:lvl7pPr marL="1701058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7pPr>
      <a:lvl8pPr marL="1984568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8pPr>
      <a:lvl9pPr marL="2268078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図 47">
            <a:extLst>
              <a:ext uri="{FF2B5EF4-FFF2-40B4-BE49-F238E27FC236}">
                <a16:creationId xmlns:a16="http://schemas.microsoft.com/office/drawing/2014/main" id="{49445796-7466-4904-8126-D13A6D76BA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567"/>
          <a:stretch/>
        </p:blipFill>
        <p:spPr>
          <a:xfrm>
            <a:off x="-1" y="0"/>
            <a:ext cx="7559675" cy="2486735"/>
          </a:xfrm>
          <a:prstGeom prst="rect">
            <a:avLst/>
          </a:prstGeom>
          <a:ln w="38100">
            <a:solidFill>
              <a:schemeClr val="bg1">
                <a:lumMod val="50000"/>
              </a:schemeClr>
            </a:solidFill>
          </a:ln>
        </p:spPr>
      </p:pic>
      <p:pic>
        <p:nvPicPr>
          <p:cNvPr id="49" name="図 48">
            <a:extLst>
              <a:ext uri="{FF2B5EF4-FFF2-40B4-BE49-F238E27FC236}">
                <a16:creationId xmlns:a16="http://schemas.microsoft.com/office/drawing/2014/main" id="{DD4DCF59-D286-47C4-85D3-54EEF143D9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10" r="1296" b="1817"/>
          <a:stretch/>
        </p:blipFill>
        <p:spPr>
          <a:xfrm>
            <a:off x="0" y="5632"/>
            <a:ext cx="2295642" cy="2486735"/>
          </a:xfrm>
          <a:custGeom>
            <a:avLst/>
            <a:gdLst>
              <a:gd name="connsiteX0" fmla="*/ 0 w 2844989"/>
              <a:gd name="connsiteY0" fmla="*/ 0 h 3081811"/>
              <a:gd name="connsiteX1" fmla="*/ 2074536 w 2844989"/>
              <a:gd name="connsiteY1" fmla="*/ 0 h 3081811"/>
              <a:gd name="connsiteX2" fmla="*/ 2844989 w 2844989"/>
              <a:gd name="connsiteY2" fmla="*/ 1540906 h 3081811"/>
              <a:gd name="connsiteX3" fmla="*/ 2074536 w 2844989"/>
              <a:gd name="connsiteY3" fmla="*/ 3081811 h 3081811"/>
              <a:gd name="connsiteX4" fmla="*/ 0 w 2844989"/>
              <a:gd name="connsiteY4" fmla="*/ 3081811 h 3081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4989" h="3081811">
                <a:moveTo>
                  <a:pt x="0" y="0"/>
                </a:moveTo>
                <a:lnTo>
                  <a:pt x="2074536" y="0"/>
                </a:lnTo>
                <a:lnTo>
                  <a:pt x="2844989" y="1540906"/>
                </a:lnTo>
                <a:lnTo>
                  <a:pt x="2074536" y="3081811"/>
                </a:lnTo>
                <a:lnTo>
                  <a:pt x="0" y="3081811"/>
                </a:lnTo>
                <a:close/>
              </a:path>
            </a:pathLst>
          </a:custGeom>
          <a:ln w="28575">
            <a:solidFill>
              <a:schemeClr val="bg1">
                <a:lumMod val="50000"/>
              </a:schemeClr>
            </a:solidFill>
          </a:ln>
        </p:spPr>
      </p:pic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6C799DEB-55E5-71A5-497F-EE86BF66D96F}"/>
              </a:ext>
            </a:extLst>
          </p:cNvPr>
          <p:cNvGrpSpPr/>
          <p:nvPr/>
        </p:nvGrpSpPr>
        <p:grpSpPr>
          <a:xfrm>
            <a:off x="2777863" y="547311"/>
            <a:ext cx="4570073" cy="2118213"/>
            <a:chOff x="3809790" y="981626"/>
            <a:chExt cx="3213008" cy="1313741"/>
          </a:xfrm>
        </p:grpSpPr>
        <p:cxnSp>
          <p:nvCxnSpPr>
            <p:cNvPr id="8" name="直線コネクタ 7">
              <a:extLst>
                <a:ext uri="{FF2B5EF4-FFF2-40B4-BE49-F238E27FC236}">
                  <a16:creationId xmlns:a16="http://schemas.microsoft.com/office/drawing/2014/main" id="{AF40DDD1-62F5-4218-AD01-9492CEC06334}"/>
                </a:ext>
              </a:extLst>
            </p:cNvPr>
            <p:cNvCxnSpPr/>
            <p:nvPr/>
          </p:nvCxnSpPr>
          <p:spPr>
            <a:xfrm>
              <a:off x="3814830" y="1643962"/>
              <a:ext cx="314316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グループ化 6">
              <a:extLst>
                <a:ext uri="{FF2B5EF4-FFF2-40B4-BE49-F238E27FC236}">
                  <a16:creationId xmlns:a16="http://schemas.microsoft.com/office/drawing/2014/main" id="{9F0880EA-3D6E-804A-923C-60A91CCA0A98}"/>
                </a:ext>
              </a:extLst>
            </p:cNvPr>
            <p:cNvGrpSpPr/>
            <p:nvPr/>
          </p:nvGrpSpPr>
          <p:grpSpPr>
            <a:xfrm>
              <a:off x="3809790" y="981626"/>
              <a:ext cx="3213008" cy="1313741"/>
              <a:chOff x="3809790" y="981626"/>
              <a:chExt cx="3213008" cy="1313741"/>
            </a:xfrm>
          </p:grpSpPr>
          <p:sp>
            <p:nvSpPr>
              <p:cNvPr id="61" name="テキスト ボックス 60">
                <a:extLst>
                  <a:ext uri="{FF2B5EF4-FFF2-40B4-BE49-F238E27FC236}">
                    <a16:creationId xmlns:a16="http://schemas.microsoft.com/office/drawing/2014/main" id="{8A1EB131-DE7D-497E-9566-B9A81F50DB1F}"/>
                  </a:ext>
                </a:extLst>
              </p:cNvPr>
              <p:cNvSpPr txBox="1"/>
              <p:nvPr/>
            </p:nvSpPr>
            <p:spPr>
              <a:xfrm>
                <a:off x="3834806" y="981626"/>
                <a:ext cx="3095092" cy="589457"/>
              </a:xfrm>
              <a:custGeom>
                <a:avLst/>
                <a:gdLst/>
                <a:ahLst/>
                <a:cxnLst/>
                <a:rect l="l" t="t" r="r" b="b"/>
                <a:pathLst>
                  <a:path w="3095092" h="589457">
                    <a:moveTo>
                      <a:pt x="2011905" y="456096"/>
                    </a:moveTo>
                    <a:lnTo>
                      <a:pt x="2011905" y="545295"/>
                    </a:lnTo>
                    <a:cubicBezTo>
                      <a:pt x="2014654" y="545845"/>
                      <a:pt x="2017798" y="546232"/>
                      <a:pt x="2021337" y="546457"/>
                    </a:cubicBezTo>
                    <a:cubicBezTo>
                      <a:pt x="2024876" y="546681"/>
                      <a:pt x="2029042" y="546790"/>
                      <a:pt x="2033835" y="546782"/>
                    </a:cubicBezTo>
                    <a:cubicBezTo>
                      <a:pt x="2049137" y="546898"/>
                      <a:pt x="2062022" y="543321"/>
                      <a:pt x="2072492" y="536050"/>
                    </a:cubicBezTo>
                    <a:cubicBezTo>
                      <a:pt x="2082961" y="528779"/>
                      <a:pt x="2088413" y="517118"/>
                      <a:pt x="2088847" y="501067"/>
                    </a:cubicBezTo>
                    <a:cubicBezTo>
                      <a:pt x="2088258" y="484721"/>
                      <a:pt x="2082373" y="473091"/>
                      <a:pt x="2071191" y="466177"/>
                    </a:cubicBezTo>
                    <a:cubicBezTo>
                      <a:pt x="2060009" y="459262"/>
                      <a:pt x="2047062" y="455902"/>
                      <a:pt x="2032350" y="456096"/>
                    </a:cubicBezTo>
                    <a:close/>
                    <a:moveTo>
                      <a:pt x="1736105" y="417834"/>
                    </a:moveTo>
                    <a:cubicBezTo>
                      <a:pt x="1721981" y="418290"/>
                      <a:pt x="1711387" y="424623"/>
                      <a:pt x="1704325" y="436832"/>
                    </a:cubicBezTo>
                    <a:cubicBezTo>
                      <a:pt x="1697263" y="449041"/>
                      <a:pt x="1693732" y="464385"/>
                      <a:pt x="1693732" y="482865"/>
                    </a:cubicBezTo>
                    <a:cubicBezTo>
                      <a:pt x="1693840" y="501887"/>
                      <a:pt x="1697526" y="516984"/>
                      <a:pt x="1704790" y="528155"/>
                    </a:cubicBezTo>
                    <a:cubicBezTo>
                      <a:pt x="1712053" y="539327"/>
                      <a:pt x="1722244" y="545041"/>
                      <a:pt x="1735362" y="545296"/>
                    </a:cubicBezTo>
                    <a:cubicBezTo>
                      <a:pt x="1744066" y="545482"/>
                      <a:pt x="1752305" y="542137"/>
                      <a:pt x="1760079" y="535259"/>
                    </a:cubicBezTo>
                    <a:cubicBezTo>
                      <a:pt x="1767854" y="528381"/>
                      <a:pt x="1772004" y="516852"/>
                      <a:pt x="1772531" y="500673"/>
                    </a:cubicBezTo>
                    <a:lnTo>
                      <a:pt x="1772531" y="462798"/>
                    </a:lnTo>
                    <a:cubicBezTo>
                      <a:pt x="1772151" y="447756"/>
                      <a:pt x="1768357" y="436499"/>
                      <a:pt x="1761148" y="429028"/>
                    </a:cubicBezTo>
                    <a:cubicBezTo>
                      <a:pt x="1753939" y="421557"/>
                      <a:pt x="1745591" y="417826"/>
                      <a:pt x="1736105" y="417834"/>
                    </a:cubicBezTo>
                    <a:close/>
                    <a:moveTo>
                      <a:pt x="1307480" y="417834"/>
                    </a:moveTo>
                    <a:cubicBezTo>
                      <a:pt x="1293356" y="418290"/>
                      <a:pt x="1282762" y="424623"/>
                      <a:pt x="1275700" y="436832"/>
                    </a:cubicBezTo>
                    <a:cubicBezTo>
                      <a:pt x="1268638" y="449041"/>
                      <a:pt x="1265107" y="464385"/>
                      <a:pt x="1265107" y="482865"/>
                    </a:cubicBezTo>
                    <a:cubicBezTo>
                      <a:pt x="1265215" y="501887"/>
                      <a:pt x="1268901" y="516984"/>
                      <a:pt x="1276165" y="528155"/>
                    </a:cubicBezTo>
                    <a:cubicBezTo>
                      <a:pt x="1283428" y="539327"/>
                      <a:pt x="1293619" y="545041"/>
                      <a:pt x="1306737" y="545296"/>
                    </a:cubicBezTo>
                    <a:cubicBezTo>
                      <a:pt x="1315441" y="545482"/>
                      <a:pt x="1323680" y="542137"/>
                      <a:pt x="1331454" y="535259"/>
                    </a:cubicBezTo>
                    <a:cubicBezTo>
                      <a:pt x="1339229" y="528381"/>
                      <a:pt x="1343379" y="516852"/>
                      <a:pt x="1343906" y="500673"/>
                    </a:cubicBezTo>
                    <a:lnTo>
                      <a:pt x="1343906" y="462798"/>
                    </a:lnTo>
                    <a:cubicBezTo>
                      <a:pt x="1343526" y="447756"/>
                      <a:pt x="1339732" y="436499"/>
                      <a:pt x="1332523" y="429028"/>
                    </a:cubicBezTo>
                    <a:cubicBezTo>
                      <a:pt x="1325314" y="421557"/>
                      <a:pt x="1316966" y="417826"/>
                      <a:pt x="1307480" y="417834"/>
                    </a:cubicBezTo>
                    <a:close/>
                    <a:moveTo>
                      <a:pt x="1078880" y="417834"/>
                    </a:moveTo>
                    <a:cubicBezTo>
                      <a:pt x="1064756" y="418290"/>
                      <a:pt x="1054162" y="424623"/>
                      <a:pt x="1047100" y="436832"/>
                    </a:cubicBezTo>
                    <a:cubicBezTo>
                      <a:pt x="1040038" y="449041"/>
                      <a:pt x="1036507" y="464385"/>
                      <a:pt x="1036507" y="482865"/>
                    </a:cubicBezTo>
                    <a:cubicBezTo>
                      <a:pt x="1036615" y="501887"/>
                      <a:pt x="1040301" y="516984"/>
                      <a:pt x="1047565" y="528155"/>
                    </a:cubicBezTo>
                    <a:cubicBezTo>
                      <a:pt x="1054828" y="539327"/>
                      <a:pt x="1065019" y="545041"/>
                      <a:pt x="1078137" y="545296"/>
                    </a:cubicBezTo>
                    <a:cubicBezTo>
                      <a:pt x="1086841" y="545482"/>
                      <a:pt x="1095080" y="542137"/>
                      <a:pt x="1102854" y="535259"/>
                    </a:cubicBezTo>
                    <a:cubicBezTo>
                      <a:pt x="1110629" y="528381"/>
                      <a:pt x="1114780" y="516852"/>
                      <a:pt x="1115306" y="500673"/>
                    </a:cubicBezTo>
                    <a:lnTo>
                      <a:pt x="1115306" y="462798"/>
                    </a:lnTo>
                    <a:cubicBezTo>
                      <a:pt x="1114927" y="447756"/>
                      <a:pt x="1111132" y="436499"/>
                      <a:pt x="1103923" y="429028"/>
                    </a:cubicBezTo>
                    <a:cubicBezTo>
                      <a:pt x="1096714" y="421557"/>
                      <a:pt x="1088366" y="417826"/>
                      <a:pt x="1078880" y="417834"/>
                    </a:cubicBezTo>
                    <a:close/>
                    <a:moveTo>
                      <a:pt x="655824" y="417834"/>
                    </a:moveTo>
                    <a:cubicBezTo>
                      <a:pt x="645982" y="418019"/>
                      <a:pt x="637417" y="422107"/>
                      <a:pt x="630131" y="430097"/>
                    </a:cubicBezTo>
                    <a:cubicBezTo>
                      <a:pt x="622844" y="438086"/>
                      <a:pt x="619019" y="448863"/>
                      <a:pt x="618655" y="462427"/>
                    </a:cubicBezTo>
                    <a:lnTo>
                      <a:pt x="618655" y="502932"/>
                    </a:lnTo>
                    <a:cubicBezTo>
                      <a:pt x="618833" y="514955"/>
                      <a:pt x="622286" y="525004"/>
                      <a:pt x="629016" y="533079"/>
                    </a:cubicBezTo>
                    <a:cubicBezTo>
                      <a:pt x="635745" y="541154"/>
                      <a:pt x="644681" y="545350"/>
                      <a:pt x="655824" y="545667"/>
                    </a:cubicBezTo>
                    <a:cubicBezTo>
                      <a:pt x="669282" y="545466"/>
                      <a:pt x="679627" y="539644"/>
                      <a:pt x="686860" y="528202"/>
                    </a:cubicBezTo>
                    <a:cubicBezTo>
                      <a:pt x="694093" y="516759"/>
                      <a:pt x="697748" y="500904"/>
                      <a:pt x="697825" y="480636"/>
                    </a:cubicBezTo>
                    <a:cubicBezTo>
                      <a:pt x="697841" y="462574"/>
                      <a:pt x="694372" y="447694"/>
                      <a:pt x="687418" y="435996"/>
                    </a:cubicBezTo>
                    <a:cubicBezTo>
                      <a:pt x="680464" y="424298"/>
                      <a:pt x="669933" y="418244"/>
                      <a:pt x="655824" y="417834"/>
                    </a:cubicBezTo>
                    <a:close/>
                    <a:moveTo>
                      <a:pt x="1529764" y="412262"/>
                    </a:moveTo>
                    <a:cubicBezTo>
                      <a:pt x="1521002" y="412475"/>
                      <a:pt x="1513829" y="415105"/>
                      <a:pt x="1508246" y="420153"/>
                    </a:cubicBezTo>
                    <a:cubicBezTo>
                      <a:pt x="1502664" y="425200"/>
                      <a:pt x="1498465" y="431383"/>
                      <a:pt x="1495650" y="438703"/>
                    </a:cubicBezTo>
                    <a:cubicBezTo>
                      <a:pt x="1492834" y="446023"/>
                      <a:pt x="1491196" y="453198"/>
                      <a:pt x="1490735" y="460228"/>
                    </a:cubicBezTo>
                    <a:lnTo>
                      <a:pt x="1565076" y="460228"/>
                    </a:lnTo>
                    <a:cubicBezTo>
                      <a:pt x="1565260" y="452847"/>
                      <a:pt x="1564273" y="445506"/>
                      <a:pt x="1562116" y="438207"/>
                    </a:cubicBezTo>
                    <a:cubicBezTo>
                      <a:pt x="1559959" y="430908"/>
                      <a:pt x="1556275" y="424807"/>
                      <a:pt x="1551061" y="419905"/>
                    </a:cubicBezTo>
                    <a:cubicBezTo>
                      <a:pt x="1545849" y="415002"/>
                      <a:pt x="1538749" y="412454"/>
                      <a:pt x="1529764" y="412262"/>
                    </a:cubicBezTo>
                    <a:close/>
                    <a:moveTo>
                      <a:pt x="872539" y="412262"/>
                    </a:moveTo>
                    <a:cubicBezTo>
                      <a:pt x="863777" y="412475"/>
                      <a:pt x="856604" y="415105"/>
                      <a:pt x="851022" y="420153"/>
                    </a:cubicBezTo>
                    <a:cubicBezTo>
                      <a:pt x="845439" y="425200"/>
                      <a:pt x="841240" y="431383"/>
                      <a:pt x="838425" y="438703"/>
                    </a:cubicBezTo>
                    <a:cubicBezTo>
                      <a:pt x="835610" y="446023"/>
                      <a:pt x="833971" y="453198"/>
                      <a:pt x="833510" y="460228"/>
                    </a:cubicBezTo>
                    <a:lnTo>
                      <a:pt x="907852" y="460228"/>
                    </a:lnTo>
                    <a:cubicBezTo>
                      <a:pt x="908035" y="452847"/>
                      <a:pt x="907048" y="445506"/>
                      <a:pt x="904891" y="438207"/>
                    </a:cubicBezTo>
                    <a:cubicBezTo>
                      <a:pt x="902735" y="430908"/>
                      <a:pt x="899050" y="424807"/>
                      <a:pt x="893837" y="419905"/>
                    </a:cubicBezTo>
                    <a:cubicBezTo>
                      <a:pt x="888624" y="415002"/>
                      <a:pt x="881525" y="412454"/>
                      <a:pt x="872539" y="412262"/>
                    </a:cubicBezTo>
                    <a:close/>
                    <a:moveTo>
                      <a:pt x="338069" y="374417"/>
                    </a:moveTo>
                    <a:cubicBezTo>
                      <a:pt x="350803" y="374533"/>
                      <a:pt x="361726" y="377641"/>
                      <a:pt x="370836" y="383741"/>
                    </a:cubicBezTo>
                    <a:cubicBezTo>
                      <a:pt x="379946" y="389841"/>
                      <a:pt x="386597" y="398237"/>
                      <a:pt x="390787" y="408929"/>
                    </a:cubicBezTo>
                    <a:lnTo>
                      <a:pt x="391530" y="408929"/>
                    </a:lnTo>
                    <a:cubicBezTo>
                      <a:pt x="400119" y="396451"/>
                      <a:pt x="409595" y="387545"/>
                      <a:pt x="419956" y="382210"/>
                    </a:cubicBezTo>
                    <a:cubicBezTo>
                      <a:pt x="430317" y="376876"/>
                      <a:pt x="441283" y="374278"/>
                      <a:pt x="452854" y="374417"/>
                    </a:cubicBezTo>
                    <a:cubicBezTo>
                      <a:pt x="471273" y="374239"/>
                      <a:pt x="486417" y="380997"/>
                      <a:pt x="498288" y="394693"/>
                    </a:cubicBezTo>
                    <a:cubicBezTo>
                      <a:pt x="510159" y="408390"/>
                      <a:pt x="516299" y="430095"/>
                      <a:pt x="516709" y="459810"/>
                    </a:cubicBezTo>
                    <a:lnTo>
                      <a:pt x="516709" y="585369"/>
                    </a:lnTo>
                    <a:lnTo>
                      <a:pt x="462891" y="585369"/>
                    </a:lnTo>
                    <a:lnTo>
                      <a:pt x="462891" y="468354"/>
                    </a:lnTo>
                    <a:cubicBezTo>
                      <a:pt x="463007" y="453294"/>
                      <a:pt x="460730" y="441345"/>
                      <a:pt x="456060" y="432507"/>
                    </a:cubicBezTo>
                    <a:cubicBezTo>
                      <a:pt x="451390" y="423669"/>
                      <a:pt x="443630" y="419149"/>
                      <a:pt x="432779" y="418948"/>
                    </a:cubicBezTo>
                    <a:cubicBezTo>
                      <a:pt x="424763" y="418840"/>
                      <a:pt x="417468" y="422028"/>
                      <a:pt x="410892" y="428514"/>
                    </a:cubicBezTo>
                    <a:cubicBezTo>
                      <a:pt x="404317" y="434999"/>
                      <a:pt x="400832" y="445431"/>
                      <a:pt x="400437" y="459810"/>
                    </a:cubicBezTo>
                    <a:lnTo>
                      <a:pt x="400437" y="585369"/>
                    </a:lnTo>
                    <a:lnTo>
                      <a:pt x="346619" y="585369"/>
                    </a:lnTo>
                    <a:lnTo>
                      <a:pt x="346619" y="463154"/>
                    </a:lnTo>
                    <a:cubicBezTo>
                      <a:pt x="346743" y="450585"/>
                      <a:pt x="344544" y="440153"/>
                      <a:pt x="340021" y="431857"/>
                    </a:cubicBezTo>
                    <a:cubicBezTo>
                      <a:pt x="335498" y="423561"/>
                      <a:pt x="327908" y="419258"/>
                      <a:pt x="317251" y="418948"/>
                    </a:cubicBezTo>
                    <a:cubicBezTo>
                      <a:pt x="309204" y="418960"/>
                      <a:pt x="301785" y="422465"/>
                      <a:pt x="294992" y="429464"/>
                    </a:cubicBezTo>
                    <a:cubicBezTo>
                      <a:pt x="288200" y="436463"/>
                      <a:pt x="284591" y="446885"/>
                      <a:pt x="284165" y="460729"/>
                    </a:cubicBezTo>
                    <a:lnTo>
                      <a:pt x="284165" y="585369"/>
                    </a:lnTo>
                    <a:lnTo>
                      <a:pt x="230348" y="585369"/>
                    </a:lnTo>
                    <a:lnTo>
                      <a:pt x="230348" y="440638"/>
                    </a:lnTo>
                    <a:cubicBezTo>
                      <a:pt x="230332" y="428608"/>
                      <a:pt x="230177" y="417508"/>
                      <a:pt x="229883" y="407339"/>
                    </a:cubicBezTo>
                    <a:cubicBezTo>
                      <a:pt x="229589" y="397169"/>
                      <a:pt x="229249" y="387557"/>
                      <a:pt x="228862" y="378504"/>
                    </a:cubicBezTo>
                    <a:lnTo>
                      <a:pt x="275629" y="378504"/>
                    </a:lnTo>
                    <a:lnTo>
                      <a:pt x="278227" y="406331"/>
                    </a:lnTo>
                    <a:lnTo>
                      <a:pt x="279341" y="406331"/>
                    </a:lnTo>
                    <a:cubicBezTo>
                      <a:pt x="284084" y="398507"/>
                      <a:pt x="291223" y="391333"/>
                      <a:pt x="300756" y="384808"/>
                    </a:cubicBezTo>
                    <a:cubicBezTo>
                      <a:pt x="310289" y="378283"/>
                      <a:pt x="322727" y="374819"/>
                      <a:pt x="338069" y="374417"/>
                    </a:cubicBezTo>
                    <a:close/>
                    <a:moveTo>
                      <a:pt x="1533110" y="374046"/>
                    </a:moveTo>
                    <a:cubicBezTo>
                      <a:pt x="1558502" y="374137"/>
                      <a:pt x="1578573" y="382860"/>
                      <a:pt x="1593323" y="400216"/>
                    </a:cubicBezTo>
                    <a:cubicBezTo>
                      <a:pt x="1608073" y="417573"/>
                      <a:pt x="1615606" y="443018"/>
                      <a:pt x="1615922" y="476553"/>
                    </a:cubicBezTo>
                    <a:cubicBezTo>
                      <a:pt x="1615930" y="480666"/>
                      <a:pt x="1615821" y="484592"/>
                      <a:pt x="1615597" y="488333"/>
                    </a:cubicBezTo>
                    <a:cubicBezTo>
                      <a:pt x="1615373" y="492075"/>
                      <a:pt x="1614986" y="495445"/>
                      <a:pt x="1614437" y="498444"/>
                    </a:cubicBezTo>
                    <a:lnTo>
                      <a:pt x="1490735" y="498444"/>
                    </a:lnTo>
                    <a:cubicBezTo>
                      <a:pt x="1491881" y="515958"/>
                      <a:pt x="1497766" y="528616"/>
                      <a:pt x="1508391" y="536416"/>
                    </a:cubicBezTo>
                    <a:cubicBezTo>
                      <a:pt x="1519016" y="544217"/>
                      <a:pt x="1531964" y="548043"/>
                      <a:pt x="1547235" y="547896"/>
                    </a:cubicBezTo>
                    <a:cubicBezTo>
                      <a:pt x="1557400" y="547842"/>
                      <a:pt x="1566609" y="547021"/>
                      <a:pt x="1574862" y="545433"/>
                    </a:cubicBezTo>
                    <a:cubicBezTo>
                      <a:pt x="1583114" y="543845"/>
                      <a:pt x="1590739" y="541815"/>
                      <a:pt x="1597736" y="539344"/>
                    </a:cubicBezTo>
                    <a:lnTo>
                      <a:pt x="1605530" y="577210"/>
                    </a:lnTo>
                    <a:cubicBezTo>
                      <a:pt x="1596879" y="580951"/>
                      <a:pt x="1586810" y="583858"/>
                      <a:pt x="1575324" y="585930"/>
                    </a:cubicBezTo>
                    <a:cubicBezTo>
                      <a:pt x="1563837" y="588001"/>
                      <a:pt x="1551624" y="589053"/>
                      <a:pt x="1538685" y="589084"/>
                    </a:cubicBezTo>
                    <a:cubicBezTo>
                      <a:pt x="1506546" y="588753"/>
                      <a:pt x="1481844" y="579395"/>
                      <a:pt x="1464578" y="561010"/>
                    </a:cubicBezTo>
                    <a:cubicBezTo>
                      <a:pt x="1447312" y="542624"/>
                      <a:pt x="1438588" y="517193"/>
                      <a:pt x="1438403" y="484716"/>
                    </a:cubicBezTo>
                    <a:cubicBezTo>
                      <a:pt x="1438451" y="464637"/>
                      <a:pt x="1442150" y="446267"/>
                      <a:pt x="1449499" y="429606"/>
                    </a:cubicBezTo>
                    <a:cubicBezTo>
                      <a:pt x="1456848" y="412945"/>
                      <a:pt x="1467562" y="399586"/>
                      <a:pt x="1481640" y="389529"/>
                    </a:cubicBezTo>
                    <a:cubicBezTo>
                      <a:pt x="1495718" y="379473"/>
                      <a:pt x="1512875" y="374312"/>
                      <a:pt x="1533110" y="374046"/>
                    </a:cubicBezTo>
                    <a:close/>
                    <a:moveTo>
                      <a:pt x="875885" y="374046"/>
                    </a:moveTo>
                    <a:cubicBezTo>
                      <a:pt x="901277" y="374137"/>
                      <a:pt x="921348" y="382860"/>
                      <a:pt x="936098" y="400216"/>
                    </a:cubicBezTo>
                    <a:cubicBezTo>
                      <a:pt x="950848" y="417573"/>
                      <a:pt x="958381" y="443018"/>
                      <a:pt x="958697" y="476553"/>
                    </a:cubicBezTo>
                    <a:cubicBezTo>
                      <a:pt x="958705" y="480666"/>
                      <a:pt x="958597" y="484592"/>
                      <a:pt x="958372" y="488333"/>
                    </a:cubicBezTo>
                    <a:cubicBezTo>
                      <a:pt x="958148" y="492075"/>
                      <a:pt x="957761" y="495445"/>
                      <a:pt x="957212" y="498444"/>
                    </a:cubicBezTo>
                    <a:lnTo>
                      <a:pt x="833510" y="498444"/>
                    </a:lnTo>
                    <a:cubicBezTo>
                      <a:pt x="834656" y="515958"/>
                      <a:pt x="840542" y="528616"/>
                      <a:pt x="851166" y="536416"/>
                    </a:cubicBezTo>
                    <a:cubicBezTo>
                      <a:pt x="861791" y="544217"/>
                      <a:pt x="874739" y="548043"/>
                      <a:pt x="890010" y="547896"/>
                    </a:cubicBezTo>
                    <a:cubicBezTo>
                      <a:pt x="900175" y="547842"/>
                      <a:pt x="909384" y="547021"/>
                      <a:pt x="917637" y="545433"/>
                    </a:cubicBezTo>
                    <a:cubicBezTo>
                      <a:pt x="925890" y="543845"/>
                      <a:pt x="933515" y="541815"/>
                      <a:pt x="940511" y="539344"/>
                    </a:cubicBezTo>
                    <a:lnTo>
                      <a:pt x="948305" y="577210"/>
                    </a:lnTo>
                    <a:cubicBezTo>
                      <a:pt x="939654" y="580951"/>
                      <a:pt x="929585" y="583858"/>
                      <a:pt x="918099" y="585930"/>
                    </a:cubicBezTo>
                    <a:cubicBezTo>
                      <a:pt x="906612" y="588001"/>
                      <a:pt x="894400" y="589053"/>
                      <a:pt x="881460" y="589084"/>
                    </a:cubicBezTo>
                    <a:cubicBezTo>
                      <a:pt x="849322" y="588753"/>
                      <a:pt x="824619" y="579395"/>
                      <a:pt x="807353" y="561010"/>
                    </a:cubicBezTo>
                    <a:cubicBezTo>
                      <a:pt x="790088" y="542624"/>
                      <a:pt x="781363" y="517193"/>
                      <a:pt x="781179" y="484716"/>
                    </a:cubicBezTo>
                    <a:cubicBezTo>
                      <a:pt x="781226" y="464637"/>
                      <a:pt x="784925" y="446267"/>
                      <a:pt x="792274" y="429606"/>
                    </a:cubicBezTo>
                    <a:cubicBezTo>
                      <a:pt x="799623" y="412945"/>
                      <a:pt x="810337" y="399586"/>
                      <a:pt x="824415" y="389529"/>
                    </a:cubicBezTo>
                    <a:cubicBezTo>
                      <a:pt x="838494" y="379473"/>
                      <a:pt x="855650" y="374312"/>
                      <a:pt x="875885" y="374046"/>
                    </a:cubicBezTo>
                    <a:close/>
                    <a:moveTo>
                      <a:pt x="2759594" y="340195"/>
                    </a:moveTo>
                    <a:cubicBezTo>
                      <a:pt x="2754026" y="340219"/>
                      <a:pt x="2749272" y="340451"/>
                      <a:pt x="2745330" y="340892"/>
                    </a:cubicBezTo>
                    <a:cubicBezTo>
                      <a:pt x="2741388" y="341333"/>
                      <a:pt x="2738213" y="341844"/>
                      <a:pt x="2735805" y="342425"/>
                    </a:cubicBezTo>
                    <a:lnTo>
                      <a:pt x="2735805" y="435339"/>
                    </a:lnTo>
                    <a:cubicBezTo>
                      <a:pt x="2738376" y="435888"/>
                      <a:pt x="2741226" y="436276"/>
                      <a:pt x="2744354" y="436500"/>
                    </a:cubicBezTo>
                    <a:cubicBezTo>
                      <a:pt x="2747483" y="436725"/>
                      <a:pt x="2751076" y="436833"/>
                      <a:pt x="2755134" y="436825"/>
                    </a:cubicBezTo>
                    <a:cubicBezTo>
                      <a:pt x="2772356" y="436663"/>
                      <a:pt x="2785676" y="432156"/>
                      <a:pt x="2795092" y="423306"/>
                    </a:cubicBezTo>
                    <a:cubicBezTo>
                      <a:pt x="2804509" y="414456"/>
                      <a:pt x="2809279" y="402238"/>
                      <a:pt x="2809403" y="386652"/>
                    </a:cubicBezTo>
                    <a:cubicBezTo>
                      <a:pt x="2809233" y="371383"/>
                      <a:pt x="2804741" y="359831"/>
                      <a:pt x="2795929" y="351995"/>
                    </a:cubicBezTo>
                    <a:cubicBezTo>
                      <a:pt x="2787116" y="344160"/>
                      <a:pt x="2775005" y="340226"/>
                      <a:pt x="2759594" y="340195"/>
                    </a:cubicBezTo>
                    <a:close/>
                    <a:moveTo>
                      <a:pt x="2292163" y="340195"/>
                    </a:moveTo>
                    <a:cubicBezTo>
                      <a:pt x="2277817" y="340487"/>
                      <a:pt x="2266003" y="345436"/>
                      <a:pt x="2256722" y="355044"/>
                    </a:cubicBezTo>
                    <a:cubicBezTo>
                      <a:pt x="2247441" y="364652"/>
                      <a:pt x="2240555" y="377170"/>
                      <a:pt x="2236063" y="392599"/>
                    </a:cubicBezTo>
                    <a:cubicBezTo>
                      <a:pt x="2231572" y="408028"/>
                      <a:pt x="2229338" y="424619"/>
                      <a:pt x="2229361" y="442374"/>
                    </a:cubicBezTo>
                    <a:cubicBezTo>
                      <a:pt x="2229381" y="461298"/>
                      <a:pt x="2231776" y="478441"/>
                      <a:pt x="2236545" y="493801"/>
                    </a:cubicBezTo>
                    <a:cubicBezTo>
                      <a:pt x="2241314" y="509161"/>
                      <a:pt x="2248333" y="521404"/>
                      <a:pt x="2257603" y="530530"/>
                    </a:cubicBezTo>
                    <a:cubicBezTo>
                      <a:pt x="2266873" y="539656"/>
                      <a:pt x="2278269" y="544331"/>
                      <a:pt x="2291791" y="544553"/>
                    </a:cubicBezTo>
                    <a:cubicBezTo>
                      <a:pt x="2305426" y="544344"/>
                      <a:pt x="2316845" y="539684"/>
                      <a:pt x="2326049" y="530571"/>
                    </a:cubicBezTo>
                    <a:cubicBezTo>
                      <a:pt x="2335252" y="521459"/>
                      <a:pt x="2342184" y="509147"/>
                      <a:pt x="2346845" y="493636"/>
                    </a:cubicBezTo>
                    <a:cubicBezTo>
                      <a:pt x="2351507" y="478124"/>
                      <a:pt x="2353842" y="460665"/>
                      <a:pt x="2353851" y="441259"/>
                    </a:cubicBezTo>
                    <a:cubicBezTo>
                      <a:pt x="2353867" y="423519"/>
                      <a:pt x="2351647" y="407023"/>
                      <a:pt x="2347189" y="391773"/>
                    </a:cubicBezTo>
                    <a:cubicBezTo>
                      <a:pt x="2342732" y="376523"/>
                      <a:pt x="2335942" y="364184"/>
                      <a:pt x="2326819" y="354755"/>
                    </a:cubicBezTo>
                    <a:cubicBezTo>
                      <a:pt x="2317696" y="345326"/>
                      <a:pt x="2306144" y="340473"/>
                      <a:pt x="2292163" y="340195"/>
                    </a:cubicBezTo>
                    <a:close/>
                    <a:moveTo>
                      <a:pt x="2036065" y="338338"/>
                    </a:moveTo>
                    <a:cubicBezTo>
                      <a:pt x="2030157" y="338346"/>
                      <a:pt x="2025247" y="338516"/>
                      <a:pt x="2021337" y="338849"/>
                    </a:cubicBezTo>
                    <a:cubicBezTo>
                      <a:pt x="2017426" y="339182"/>
                      <a:pt x="2014282" y="339631"/>
                      <a:pt x="2011905" y="340197"/>
                    </a:cubicBezTo>
                    <a:lnTo>
                      <a:pt x="2011905" y="416023"/>
                    </a:lnTo>
                    <a:lnTo>
                      <a:pt x="2031978" y="416023"/>
                    </a:lnTo>
                    <a:cubicBezTo>
                      <a:pt x="2047714" y="415814"/>
                      <a:pt x="2059919" y="412050"/>
                      <a:pt x="2068592" y="404732"/>
                    </a:cubicBezTo>
                    <a:cubicBezTo>
                      <a:pt x="2077266" y="397415"/>
                      <a:pt x="2081665" y="387797"/>
                      <a:pt x="2081789" y="375880"/>
                    </a:cubicBezTo>
                    <a:cubicBezTo>
                      <a:pt x="2081417" y="361956"/>
                      <a:pt x="2076863" y="352168"/>
                      <a:pt x="2068128" y="346515"/>
                    </a:cubicBezTo>
                    <a:cubicBezTo>
                      <a:pt x="2059392" y="340862"/>
                      <a:pt x="2048705" y="338137"/>
                      <a:pt x="2036065" y="338338"/>
                    </a:cubicBezTo>
                    <a:close/>
                    <a:moveTo>
                      <a:pt x="2432956" y="299751"/>
                    </a:moveTo>
                    <a:lnTo>
                      <a:pt x="2494236" y="299751"/>
                    </a:lnTo>
                    <a:lnTo>
                      <a:pt x="2519862" y="355836"/>
                    </a:lnTo>
                    <a:cubicBezTo>
                      <a:pt x="2523514" y="363937"/>
                      <a:pt x="2526888" y="371783"/>
                      <a:pt x="2529983" y="379374"/>
                    </a:cubicBezTo>
                    <a:cubicBezTo>
                      <a:pt x="2533078" y="386965"/>
                      <a:pt x="2536266" y="394718"/>
                      <a:pt x="2539546" y="402634"/>
                    </a:cubicBezTo>
                    <a:lnTo>
                      <a:pt x="2540289" y="402634"/>
                    </a:lnTo>
                    <a:cubicBezTo>
                      <a:pt x="2543547" y="393890"/>
                      <a:pt x="2546595" y="385843"/>
                      <a:pt x="2549435" y="378492"/>
                    </a:cubicBezTo>
                    <a:cubicBezTo>
                      <a:pt x="2552274" y="371141"/>
                      <a:pt x="2555416" y="363465"/>
                      <a:pt x="2558859" y="355464"/>
                    </a:cubicBezTo>
                    <a:lnTo>
                      <a:pt x="2582999" y="299751"/>
                    </a:lnTo>
                    <a:lnTo>
                      <a:pt x="2643537" y="299751"/>
                    </a:lnTo>
                    <a:lnTo>
                      <a:pt x="2570372" y="439775"/>
                    </a:lnTo>
                    <a:lnTo>
                      <a:pt x="2646879" y="585369"/>
                    </a:lnTo>
                    <a:lnTo>
                      <a:pt x="2585228" y="585369"/>
                    </a:lnTo>
                    <a:lnTo>
                      <a:pt x="2559601" y="530028"/>
                    </a:lnTo>
                    <a:cubicBezTo>
                      <a:pt x="2554843" y="520317"/>
                      <a:pt x="2550619" y="511326"/>
                      <a:pt x="2546928" y="503055"/>
                    </a:cubicBezTo>
                    <a:cubicBezTo>
                      <a:pt x="2543237" y="494783"/>
                      <a:pt x="2539662" y="486442"/>
                      <a:pt x="2536204" y="478031"/>
                    </a:cubicBezTo>
                    <a:lnTo>
                      <a:pt x="2535090" y="478031"/>
                    </a:lnTo>
                    <a:cubicBezTo>
                      <a:pt x="2532141" y="486457"/>
                      <a:pt x="2528938" y="494860"/>
                      <a:pt x="2525479" y="503240"/>
                    </a:cubicBezTo>
                    <a:cubicBezTo>
                      <a:pt x="2522021" y="511620"/>
                      <a:pt x="2518168" y="520673"/>
                      <a:pt x="2513920" y="530400"/>
                    </a:cubicBezTo>
                    <a:lnTo>
                      <a:pt x="2490522" y="585369"/>
                    </a:lnTo>
                    <a:lnTo>
                      <a:pt x="2430356" y="585369"/>
                    </a:lnTo>
                    <a:lnTo>
                      <a:pt x="2504264" y="440147"/>
                    </a:lnTo>
                    <a:close/>
                    <a:moveTo>
                      <a:pt x="33295" y="299751"/>
                    </a:moveTo>
                    <a:lnTo>
                      <a:pt x="187039" y="299751"/>
                    </a:lnTo>
                    <a:lnTo>
                      <a:pt x="187039" y="345767"/>
                    </a:lnTo>
                    <a:lnTo>
                      <a:pt x="88226" y="345767"/>
                    </a:lnTo>
                    <a:lnTo>
                      <a:pt x="88226" y="414908"/>
                    </a:lnTo>
                    <a:lnTo>
                      <a:pt x="181467" y="414908"/>
                    </a:lnTo>
                    <a:lnTo>
                      <a:pt x="181467" y="459810"/>
                    </a:lnTo>
                    <a:lnTo>
                      <a:pt x="88226" y="459810"/>
                    </a:lnTo>
                    <a:lnTo>
                      <a:pt x="88226" y="539352"/>
                    </a:lnTo>
                    <a:lnTo>
                      <a:pt x="192982" y="539352"/>
                    </a:lnTo>
                    <a:lnTo>
                      <a:pt x="192982" y="585369"/>
                    </a:lnTo>
                    <a:lnTo>
                      <a:pt x="33295" y="585369"/>
                    </a:lnTo>
                    <a:close/>
                    <a:moveTo>
                      <a:pt x="2755134" y="297522"/>
                    </a:moveTo>
                    <a:cubicBezTo>
                      <a:pt x="2773161" y="297491"/>
                      <a:pt x="2788956" y="299316"/>
                      <a:pt x="2802517" y="302995"/>
                    </a:cubicBezTo>
                    <a:cubicBezTo>
                      <a:pt x="2816077" y="306675"/>
                      <a:pt x="2827404" y="312396"/>
                      <a:pt x="2836498" y="320157"/>
                    </a:cubicBezTo>
                    <a:cubicBezTo>
                      <a:pt x="2845112" y="327502"/>
                      <a:pt x="2851824" y="336661"/>
                      <a:pt x="2856633" y="347635"/>
                    </a:cubicBezTo>
                    <a:cubicBezTo>
                      <a:pt x="2861443" y="358610"/>
                      <a:pt x="2863886" y="370748"/>
                      <a:pt x="2863964" y="384050"/>
                    </a:cubicBezTo>
                    <a:cubicBezTo>
                      <a:pt x="2863421" y="409908"/>
                      <a:pt x="2857246" y="429801"/>
                      <a:pt x="2845440" y="443728"/>
                    </a:cubicBezTo>
                    <a:cubicBezTo>
                      <a:pt x="2833634" y="457655"/>
                      <a:pt x="2819453" y="467227"/>
                      <a:pt x="2802898" y="472445"/>
                    </a:cubicBezTo>
                    <a:cubicBezTo>
                      <a:pt x="2786342" y="477664"/>
                      <a:pt x="2770669" y="480138"/>
                      <a:pt x="2755877" y="479870"/>
                    </a:cubicBezTo>
                    <a:cubicBezTo>
                      <a:pt x="2748071" y="479932"/>
                      <a:pt x="2741380" y="479437"/>
                      <a:pt x="2735805" y="478386"/>
                    </a:cubicBezTo>
                    <a:lnTo>
                      <a:pt x="2735805" y="585369"/>
                    </a:lnTo>
                    <a:lnTo>
                      <a:pt x="2681244" y="585369"/>
                    </a:lnTo>
                    <a:lnTo>
                      <a:pt x="2681244" y="303459"/>
                    </a:lnTo>
                    <a:cubicBezTo>
                      <a:pt x="2690144" y="301751"/>
                      <a:pt x="2700738" y="300344"/>
                      <a:pt x="2713028" y="299238"/>
                    </a:cubicBezTo>
                    <a:cubicBezTo>
                      <a:pt x="2725318" y="298133"/>
                      <a:pt x="2739353" y="297561"/>
                      <a:pt x="2755134" y="297522"/>
                    </a:cubicBezTo>
                    <a:close/>
                    <a:moveTo>
                      <a:pt x="2029748" y="297522"/>
                    </a:moveTo>
                    <a:cubicBezTo>
                      <a:pt x="2046924" y="297422"/>
                      <a:pt x="2061914" y="298736"/>
                      <a:pt x="2074717" y="301464"/>
                    </a:cubicBezTo>
                    <a:cubicBezTo>
                      <a:pt x="2087519" y="304193"/>
                      <a:pt x="2098785" y="308940"/>
                      <a:pt x="2108512" y="315704"/>
                    </a:cubicBezTo>
                    <a:cubicBezTo>
                      <a:pt x="2117141" y="321517"/>
                      <a:pt x="2123915" y="329003"/>
                      <a:pt x="2128833" y="338164"/>
                    </a:cubicBezTo>
                    <a:cubicBezTo>
                      <a:pt x="2133751" y="347325"/>
                      <a:pt x="2136256" y="357791"/>
                      <a:pt x="2136349" y="369561"/>
                    </a:cubicBezTo>
                    <a:cubicBezTo>
                      <a:pt x="2136349" y="382795"/>
                      <a:pt x="2132545" y="394888"/>
                      <a:pt x="2124936" y="405842"/>
                    </a:cubicBezTo>
                    <a:cubicBezTo>
                      <a:pt x="2117328" y="416795"/>
                      <a:pt x="2105917" y="425260"/>
                      <a:pt x="2090702" y="431236"/>
                    </a:cubicBezTo>
                    <a:lnTo>
                      <a:pt x="2090702" y="432720"/>
                    </a:lnTo>
                    <a:cubicBezTo>
                      <a:pt x="2106988" y="436924"/>
                      <a:pt x="2120257" y="445031"/>
                      <a:pt x="2130511" y="457039"/>
                    </a:cubicBezTo>
                    <a:cubicBezTo>
                      <a:pt x="2140765" y="469047"/>
                      <a:pt x="2146054" y="484219"/>
                      <a:pt x="2146379" y="502553"/>
                    </a:cubicBezTo>
                    <a:cubicBezTo>
                      <a:pt x="2146340" y="513828"/>
                      <a:pt x="2144097" y="524543"/>
                      <a:pt x="2139651" y="534700"/>
                    </a:cubicBezTo>
                    <a:cubicBezTo>
                      <a:pt x="2135205" y="544856"/>
                      <a:pt x="2128786" y="553707"/>
                      <a:pt x="2120396" y="561253"/>
                    </a:cubicBezTo>
                    <a:cubicBezTo>
                      <a:pt x="2110878" y="569996"/>
                      <a:pt x="2097802" y="576629"/>
                      <a:pt x="2081168" y="581151"/>
                    </a:cubicBezTo>
                    <a:cubicBezTo>
                      <a:pt x="2064535" y="585673"/>
                      <a:pt x="2043554" y="587946"/>
                      <a:pt x="2018224" y="587969"/>
                    </a:cubicBezTo>
                    <a:cubicBezTo>
                      <a:pt x="2004664" y="587931"/>
                      <a:pt x="1992800" y="587544"/>
                      <a:pt x="1982631" y="586810"/>
                    </a:cubicBezTo>
                    <a:cubicBezTo>
                      <a:pt x="1972462" y="586075"/>
                      <a:pt x="1964033" y="585225"/>
                      <a:pt x="1957344" y="584259"/>
                    </a:cubicBezTo>
                    <a:lnTo>
                      <a:pt x="1957344" y="303459"/>
                    </a:lnTo>
                    <a:cubicBezTo>
                      <a:pt x="1965764" y="301750"/>
                      <a:pt x="1976390" y="300344"/>
                      <a:pt x="1989221" y="299238"/>
                    </a:cubicBezTo>
                    <a:cubicBezTo>
                      <a:pt x="2002052" y="298133"/>
                      <a:pt x="2015561" y="297561"/>
                      <a:pt x="2029748" y="297522"/>
                    </a:cubicBezTo>
                    <a:close/>
                    <a:moveTo>
                      <a:pt x="3026203" y="295665"/>
                    </a:moveTo>
                    <a:cubicBezTo>
                      <a:pt x="3041642" y="295835"/>
                      <a:pt x="3054319" y="297072"/>
                      <a:pt x="3064233" y="299376"/>
                    </a:cubicBezTo>
                    <a:cubicBezTo>
                      <a:pt x="3074146" y="301680"/>
                      <a:pt x="3081158" y="304030"/>
                      <a:pt x="3085267" y="306427"/>
                    </a:cubicBezTo>
                    <a:lnTo>
                      <a:pt x="3074494" y="350971"/>
                    </a:lnTo>
                    <a:cubicBezTo>
                      <a:pt x="3068946" y="348470"/>
                      <a:pt x="3062398" y="346318"/>
                      <a:pt x="3054853" y="344515"/>
                    </a:cubicBezTo>
                    <a:cubicBezTo>
                      <a:pt x="3047307" y="342711"/>
                      <a:pt x="3038624" y="341766"/>
                      <a:pt x="3028803" y="341681"/>
                    </a:cubicBezTo>
                    <a:cubicBezTo>
                      <a:pt x="3004619" y="341588"/>
                      <a:pt x="2984544" y="349856"/>
                      <a:pt x="2968578" y="366483"/>
                    </a:cubicBezTo>
                    <a:cubicBezTo>
                      <a:pt x="2952612" y="383111"/>
                      <a:pt x="2944331" y="408655"/>
                      <a:pt x="2943736" y="443118"/>
                    </a:cubicBezTo>
                    <a:cubicBezTo>
                      <a:pt x="2944037" y="475536"/>
                      <a:pt x="2951699" y="500152"/>
                      <a:pt x="2966720" y="516965"/>
                    </a:cubicBezTo>
                    <a:cubicBezTo>
                      <a:pt x="2981742" y="533778"/>
                      <a:pt x="3002313" y="542231"/>
                      <a:pt x="3028432" y="542324"/>
                    </a:cubicBezTo>
                    <a:cubicBezTo>
                      <a:pt x="3037146" y="542285"/>
                      <a:pt x="3045628" y="541527"/>
                      <a:pt x="3053878" y="540048"/>
                    </a:cubicBezTo>
                    <a:cubicBezTo>
                      <a:pt x="3062128" y="538570"/>
                      <a:pt x="3069124" y="536604"/>
                      <a:pt x="3074866" y="534150"/>
                    </a:cubicBezTo>
                    <a:lnTo>
                      <a:pt x="3082667" y="578322"/>
                    </a:lnTo>
                    <a:cubicBezTo>
                      <a:pt x="3077157" y="581043"/>
                      <a:pt x="3068953" y="583486"/>
                      <a:pt x="3058057" y="585651"/>
                    </a:cubicBezTo>
                    <a:cubicBezTo>
                      <a:pt x="3047160" y="587816"/>
                      <a:pt x="3034313" y="588960"/>
                      <a:pt x="3019516" y="589084"/>
                    </a:cubicBezTo>
                    <a:cubicBezTo>
                      <a:pt x="2990859" y="588887"/>
                      <a:pt x="2966626" y="582805"/>
                      <a:pt x="2946819" y="570837"/>
                    </a:cubicBezTo>
                    <a:cubicBezTo>
                      <a:pt x="2927012" y="558869"/>
                      <a:pt x="2911972" y="542195"/>
                      <a:pt x="2901699" y="520814"/>
                    </a:cubicBezTo>
                    <a:cubicBezTo>
                      <a:pt x="2891425" y="499433"/>
                      <a:pt x="2886260" y="474525"/>
                      <a:pt x="2886203" y="446090"/>
                    </a:cubicBezTo>
                    <a:cubicBezTo>
                      <a:pt x="2886528" y="412767"/>
                      <a:pt x="2893014" y="384960"/>
                      <a:pt x="2905659" y="362669"/>
                    </a:cubicBezTo>
                    <a:cubicBezTo>
                      <a:pt x="2918305" y="340377"/>
                      <a:pt x="2935161" y="323639"/>
                      <a:pt x="2956226" y="312453"/>
                    </a:cubicBezTo>
                    <a:cubicBezTo>
                      <a:pt x="2977292" y="301267"/>
                      <a:pt x="3000618" y="295671"/>
                      <a:pt x="3026203" y="295665"/>
                    </a:cubicBezTo>
                    <a:close/>
                    <a:moveTo>
                      <a:pt x="2293649" y="295293"/>
                    </a:moveTo>
                    <a:cubicBezTo>
                      <a:pt x="2320015" y="295657"/>
                      <a:pt x="2341912" y="302437"/>
                      <a:pt x="2359343" y="315632"/>
                    </a:cubicBezTo>
                    <a:cubicBezTo>
                      <a:pt x="2376773" y="328827"/>
                      <a:pt x="2389807" y="346253"/>
                      <a:pt x="2398445" y="367912"/>
                    </a:cubicBezTo>
                    <a:cubicBezTo>
                      <a:pt x="2407082" y="389570"/>
                      <a:pt x="2411395" y="413276"/>
                      <a:pt x="2411383" y="439030"/>
                    </a:cubicBezTo>
                    <a:cubicBezTo>
                      <a:pt x="2411198" y="472236"/>
                      <a:pt x="2405960" y="499988"/>
                      <a:pt x="2395668" y="522286"/>
                    </a:cubicBezTo>
                    <a:cubicBezTo>
                      <a:pt x="2385375" y="544584"/>
                      <a:pt x="2371140" y="561350"/>
                      <a:pt x="2352963" y="572584"/>
                    </a:cubicBezTo>
                    <a:cubicBezTo>
                      <a:pt x="2334785" y="583819"/>
                      <a:pt x="2313775" y="589442"/>
                      <a:pt x="2289933" y="589455"/>
                    </a:cubicBezTo>
                    <a:cubicBezTo>
                      <a:pt x="2264732" y="589187"/>
                      <a:pt x="2243352" y="582711"/>
                      <a:pt x="2225794" y="570025"/>
                    </a:cubicBezTo>
                    <a:cubicBezTo>
                      <a:pt x="2208235" y="557339"/>
                      <a:pt x="2194867" y="540050"/>
                      <a:pt x="2185688" y="518158"/>
                    </a:cubicBezTo>
                    <a:cubicBezTo>
                      <a:pt x="2176510" y="496265"/>
                      <a:pt x="2171890" y="471376"/>
                      <a:pt x="2171828" y="443489"/>
                    </a:cubicBezTo>
                    <a:cubicBezTo>
                      <a:pt x="2171949" y="414755"/>
                      <a:pt x="2176945" y="389288"/>
                      <a:pt x="2186815" y="367086"/>
                    </a:cubicBezTo>
                    <a:cubicBezTo>
                      <a:pt x="2196686" y="344884"/>
                      <a:pt x="2210706" y="327430"/>
                      <a:pt x="2228874" y="314723"/>
                    </a:cubicBezTo>
                    <a:cubicBezTo>
                      <a:pt x="2247043" y="302017"/>
                      <a:pt x="2268634" y="295540"/>
                      <a:pt x="2293649" y="295293"/>
                    </a:cubicBezTo>
                    <a:close/>
                    <a:moveTo>
                      <a:pt x="1772531" y="286749"/>
                    </a:moveTo>
                    <a:lnTo>
                      <a:pt x="1827463" y="286749"/>
                    </a:lnTo>
                    <a:lnTo>
                      <a:pt x="1827463" y="526304"/>
                    </a:lnTo>
                    <a:cubicBezTo>
                      <a:pt x="1827478" y="536915"/>
                      <a:pt x="1827633" y="547455"/>
                      <a:pt x="1827927" y="557926"/>
                    </a:cubicBezTo>
                    <a:cubicBezTo>
                      <a:pt x="1828221" y="568397"/>
                      <a:pt x="1828562" y="577545"/>
                      <a:pt x="1828949" y="585369"/>
                    </a:cubicBezTo>
                    <a:lnTo>
                      <a:pt x="1780697" y="585369"/>
                    </a:lnTo>
                    <a:lnTo>
                      <a:pt x="1778098" y="556058"/>
                    </a:lnTo>
                    <a:lnTo>
                      <a:pt x="1776985" y="556058"/>
                    </a:lnTo>
                    <a:cubicBezTo>
                      <a:pt x="1771420" y="566378"/>
                      <a:pt x="1763508" y="574496"/>
                      <a:pt x="1753249" y="580410"/>
                    </a:cubicBezTo>
                    <a:cubicBezTo>
                      <a:pt x="1742989" y="586324"/>
                      <a:pt x="1731451" y="589339"/>
                      <a:pt x="1718635" y="589455"/>
                    </a:cubicBezTo>
                    <a:cubicBezTo>
                      <a:pt x="1694817" y="588970"/>
                      <a:pt x="1675599" y="579179"/>
                      <a:pt x="1660981" y="560082"/>
                    </a:cubicBezTo>
                    <a:cubicBezTo>
                      <a:pt x="1646363" y="540985"/>
                      <a:pt x="1638845" y="515494"/>
                      <a:pt x="1638428" y="483609"/>
                    </a:cubicBezTo>
                    <a:cubicBezTo>
                      <a:pt x="1638634" y="460035"/>
                      <a:pt x="1642553" y="440140"/>
                      <a:pt x="1650183" y="423922"/>
                    </a:cubicBezTo>
                    <a:cubicBezTo>
                      <a:pt x="1657814" y="407705"/>
                      <a:pt x="1667922" y="395410"/>
                      <a:pt x="1680506" y="387038"/>
                    </a:cubicBezTo>
                    <a:cubicBezTo>
                      <a:pt x="1693090" y="378665"/>
                      <a:pt x="1706915" y="374458"/>
                      <a:pt x="1721981" y="374417"/>
                    </a:cubicBezTo>
                    <a:cubicBezTo>
                      <a:pt x="1734115" y="374541"/>
                      <a:pt x="1744414" y="376799"/>
                      <a:pt x="1752878" y="381190"/>
                    </a:cubicBezTo>
                    <a:cubicBezTo>
                      <a:pt x="1761342" y="385581"/>
                      <a:pt x="1767645" y="391363"/>
                      <a:pt x="1771788" y="398538"/>
                    </a:cubicBezTo>
                    <a:lnTo>
                      <a:pt x="1772531" y="398538"/>
                    </a:lnTo>
                    <a:close/>
                    <a:moveTo>
                      <a:pt x="1343906" y="286749"/>
                    </a:moveTo>
                    <a:lnTo>
                      <a:pt x="1398838" y="286749"/>
                    </a:lnTo>
                    <a:lnTo>
                      <a:pt x="1398838" y="526304"/>
                    </a:lnTo>
                    <a:cubicBezTo>
                      <a:pt x="1398853" y="536915"/>
                      <a:pt x="1399008" y="547455"/>
                      <a:pt x="1399302" y="557926"/>
                    </a:cubicBezTo>
                    <a:cubicBezTo>
                      <a:pt x="1399596" y="568397"/>
                      <a:pt x="1399937" y="577545"/>
                      <a:pt x="1400324" y="585369"/>
                    </a:cubicBezTo>
                    <a:lnTo>
                      <a:pt x="1352072" y="585369"/>
                    </a:lnTo>
                    <a:lnTo>
                      <a:pt x="1349473" y="556058"/>
                    </a:lnTo>
                    <a:lnTo>
                      <a:pt x="1348360" y="556058"/>
                    </a:lnTo>
                    <a:cubicBezTo>
                      <a:pt x="1342795" y="566378"/>
                      <a:pt x="1334883" y="574496"/>
                      <a:pt x="1324624" y="580410"/>
                    </a:cubicBezTo>
                    <a:cubicBezTo>
                      <a:pt x="1314364" y="586324"/>
                      <a:pt x="1302826" y="589339"/>
                      <a:pt x="1290010" y="589455"/>
                    </a:cubicBezTo>
                    <a:cubicBezTo>
                      <a:pt x="1266192" y="588970"/>
                      <a:pt x="1246974" y="579179"/>
                      <a:pt x="1232356" y="560082"/>
                    </a:cubicBezTo>
                    <a:cubicBezTo>
                      <a:pt x="1217738" y="540985"/>
                      <a:pt x="1210220" y="515494"/>
                      <a:pt x="1209804" y="483609"/>
                    </a:cubicBezTo>
                    <a:cubicBezTo>
                      <a:pt x="1210009" y="460035"/>
                      <a:pt x="1213928" y="440140"/>
                      <a:pt x="1221558" y="423922"/>
                    </a:cubicBezTo>
                    <a:cubicBezTo>
                      <a:pt x="1229189" y="407705"/>
                      <a:pt x="1239296" y="395410"/>
                      <a:pt x="1251881" y="387038"/>
                    </a:cubicBezTo>
                    <a:cubicBezTo>
                      <a:pt x="1264465" y="378665"/>
                      <a:pt x="1278290" y="374458"/>
                      <a:pt x="1293356" y="374417"/>
                    </a:cubicBezTo>
                    <a:cubicBezTo>
                      <a:pt x="1305490" y="374541"/>
                      <a:pt x="1315789" y="376799"/>
                      <a:pt x="1324253" y="381190"/>
                    </a:cubicBezTo>
                    <a:cubicBezTo>
                      <a:pt x="1332717" y="385581"/>
                      <a:pt x="1339020" y="391363"/>
                      <a:pt x="1343163" y="398538"/>
                    </a:cubicBezTo>
                    <a:lnTo>
                      <a:pt x="1343906" y="398538"/>
                    </a:lnTo>
                    <a:close/>
                    <a:moveTo>
                      <a:pt x="1115306" y="286749"/>
                    </a:moveTo>
                    <a:lnTo>
                      <a:pt x="1170238" y="286749"/>
                    </a:lnTo>
                    <a:lnTo>
                      <a:pt x="1170238" y="526304"/>
                    </a:lnTo>
                    <a:cubicBezTo>
                      <a:pt x="1170253" y="536915"/>
                      <a:pt x="1170408" y="547455"/>
                      <a:pt x="1170702" y="557926"/>
                    </a:cubicBezTo>
                    <a:cubicBezTo>
                      <a:pt x="1170996" y="568397"/>
                      <a:pt x="1171337" y="577545"/>
                      <a:pt x="1171724" y="585369"/>
                    </a:cubicBezTo>
                    <a:lnTo>
                      <a:pt x="1123472" y="585369"/>
                    </a:lnTo>
                    <a:lnTo>
                      <a:pt x="1120873" y="556058"/>
                    </a:lnTo>
                    <a:lnTo>
                      <a:pt x="1119760" y="556058"/>
                    </a:lnTo>
                    <a:cubicBezTo>
                      <a:pt x="1114196" y="566378"/>
                      <a:pt x="1106284" y="574496"/>
                      <a:pt x="1096024" y="580410"/>
                    </a:cubicBezTo>
                    <a:cubicBezTo>
                      <a:pt x="1085764" y="586324"/>
                      <a:pt x="1074226" y="589339"/>
                      <a:pt x="1061411" y="589455"/>
                    </a:cubicBezTo>
                    <a:cubicBezTo>
                      <a:pt x="1037593" y="588970"/>
                      <a:pt x="1018374" y="579179"/>
                      <a:pt x="1003756" y="560082"/>
                    </a:cubicBezTo>
                    <a:cubicBezTo>
                      <a:pt x="989138" y="540985"/>
                      <a:pt x="981620" y="515494"/>
                      <a:pt x="981204" y="483609"/>
                    </a:cubicBezTo>
                    <a:cubicBezTo>
                      <a:pt x="981409" y="460035"/>
                      <a:pt x="985328" y="440140"/>
                      <a:pt x="992958" y="423922"/>
                    </a:cubicBezTo>
                    <a:cubicBezTo>
                      <a:pt x="1000589" y="407705"/>
                      <a:pt x="1010697" y="395410"/>
                      <a:pt x="1023281" y="387038"/>
                    </a:cubicBezTo>
                    <a:cubicBezTo>
                      <a:pt x="1035865" y="378665"/>
                      <a:pt x="1049690" y="374458"/>
                      <a:pt x="1064756" y="374417"/>
                    </a:cubicBezTo>
                    <a:cubicBezTo>
                      <a:pt x="1076890" y="374541"/>
                      <a:pt x="1087189" y="376799"/>
                      <a:pt x="1095653" y="381190"/>
                    </a:cubicBezTo>
                    <a:cubicBezTo>
                      <a:pt x="1104117" y="385581"/>
                      <a:pt x="1110420" y="391363"/>
                      <a:pt x="1114563" y="398538"/>
                    </a:cubicBezTo>
                    <a:lnTo>
                      <a:pt x="1115306" y="398538"/>
                    </a:lnTo>
                    <a:close/>
                    <a:moveTo>
                      <a:pt x="563723" y="286749"/>
                    </a:moveTo>
                    <a:lnTo>
                      <a:pt x="618655" y="286749"/>
                    </a:lnTo>
                    <a:lnTo>
                      <a:pt x="618655" y="403361"/>
                    </a:lnTo>
                    <a:lnTo>
                      <a:pt x="619398" y="403361"/>
                    </a:lnTo>
                    <a:cubicBezTo>
                      <a:pt x="625353" y="394185"/>
                      <a:pt x="633143" y="387026"/>
                      <a:pt x="642768" y="381885"/>
                    </a:cubicBezTo>
                    <a:cubicBezTo>
                      <a:pt x="652393" y="376744"/>
                      <a:pt x="663807" y="374131"/>
                      <a:pt x="677010" y="374046"/>
                    </a:cubicBezTo>
                    <a:cubicBezTo>
                      <a:pt x="700168" y="374524"/>
                      <a:pt x="718565" y="384144"/>
                      <a:pt x="732200" y="402908"/>
                    </a:cubicBezTo>
                    <a:cubicBezTo>
                      <a:pt x="745836" y="421672"/>
                      <a:pt x="752812" y="446714"/>
                      <a:pt x="753129" y="478034"/>
                    </a:cubicBezTo>
                    <a:cubicBezTo>
                      <a:pt x="752875" y="503038"/>
                      <a:pt x="748723" y="523786"/>
                      <a:pt x="740673" y="540279"/>
                    </a:cubicBezTo>
                    <a:cubicBezTo>
                      <a:pt x="732622" y="556771"/>
                      <a:pt x="722199" y="569094"/>
                      <a:pt x="709401" y="577247"/>
                    </a:cubicBezTo>
                    <a:cubicBezTo>
                      <a:pt x="696604" y="585400"/>
                      <a:pt x="682957" y="589469"/>
                      <a:pt x="668461" y="589455"/>
                    </a:cubicBezTo>
                    <a:cubicBezTo>
                      <a:pt x="656869" y="589556"/>
                      <a:pt x="646323" y="587035"/>
                      <a:pt x="636822" y="581894"/>
                    </a:cubicBezTo>
                    <a:cubicBezTo>
                      <a:pt x="627322" y="576753"/>
                      <a:pt x="619286" y="568388"/>
                      <a:pt x="612716" y="556800"/>
                    </a:cubicBezTo>
                    <a:lnTo>
                      <a:pt x="611603" y="556800"/>
                    </a:lnTo>
                    <a:lnTo>
                      <a:pt x="609005" y="585369"/>
                    </a:lnTo>
                    <a:lnTo>
                      <a:pt x="562237" y="585369"/>
                    </a:lnTo>
                    <a:cubicBezTo>
                      <a:pt x="562624" y="577714"/>
                      <a:pt x="562964" y="568599"/>
                      <a:pt x="563258" y="558024"/>
                    </a:cubicBezTo>
                    <a:cubicBezTo>
                      <a:pt x="563553" y="547449"/>
                      <a:pt x="563707" y="536765"/>
                      <a:pt x="563723" y="525972"/>
                    </a:cubicBezTo>
                    <a:close/>
                    <a:moveTo>
                      <a:pt x="2764079" y="164220"/>
                    </a:moveTo>
                    <a:lnTo>
                      <a:pt x="2764079" y="185966"/>
                    </a:lnTo>
                    <a:lnTo>
                      <a:pt x="2819858" y="185966"/>
                    </a:lnTo>
                    <a:lnTo>
                      <a:pt x="2819858" y="164220"/>
                    </a:lnTo>
                    <a:close/>
                    <a:moveTo>
                      <a:pt x="1045388" y="150504"/>
                    </a:moveTo>
                    <a:lnTo>
                      <a:pt x="1045388" y="185052"/>
                    </a:lnTo>
                    <a:lnTo>
                      <a:pt x="1089737" y="185052"/>
                    </a:lnTo>
                    <a:lnTo>
                      <a:pt x="1089737" y="150504"/>
                    </a:lnTo>
                    <a:close/>
                    <a:moveTo>
                      <a:pt x="2952674" y="144789"/>
                    </a:moveTo>
                    <a:lnTo>
                      <a:pt x="2952674" y="153276"/>
                    </a:lnTo>
                    <a:lnTo>
                      <a:pt x="2971877" y="153276"/>
                    </a:lnTo>
                    <a:lnTo>
                      <a:pt x="2971877" y="144789"/>
                    </a:lnTo>
                    <a:close/>
                    <a:moveTo>
                      <a:pt x="2914041" y="144789"/>
                    </a:moveTo>
                    <a:lnTo>
                      <a:pt x="2914041" y="153276"/>
                    </a:lnTo>
                    <a:lnTo>
                      <a:pt x="2932329" y="153276"/>
                    </a:lnTo>
                    <a:lnTo>
                      <a:pt x="2932329" y="144789"/>
                    </a:lnTo>
                    <a:close/>
                    <a:moveTo>
                      <a:pt x="2739390" y="142532"/>
                    </a:moveTo>
                    <a:lnTo>
                      <a:pt x="2845690" y="142532"/>
                    </a:lnTo>
                    <a:lnTo>
                      <a:pt x="2845690" y="214970"/>
                    </a:lnTo>
                    <a:lnTo>
                      <a:pt x="2819858" y="214970"/>
                    </a:lnTo>
                    <a:lnTo>
                      <a:pt x="2819858" y="207654"/>
                    </a:lnTo>
                    <a:lnTo>
                      <a:pt x="2764079" y="207654"/>
                    </a:lnTo>
                    <a:lnTo>
                      <a:pt x="2764079" y="215884"/>
                    </a:lnTo>
                    <a:lnTo>
                      <a:pt x="2739390" y="215884"/>
                    </a:lnTo>
                    <a:close/>
                    <a:moveTo>
                      <a:pt x="998525" y="134174"/>
                    </a:moveTo>
                    <a:cubicBezTo>
                      <a:pt x="1001459" y="141003"/>
                      <a:pt x="1004221" y="148204"/>
                      <a:pt x="1006812" y="155776"/>
                    </a:cubicBezTo>
                    <a:cubicBezTo>
                      <a:pt x="1009403" y="163349"/>
                      <a:pt x="1011365" y="170093"/>
                      <a:pt x="1012698" y="176008"/>
                    </a:cubicBezTo>
                    <a:cubicBezTo>
                      <a:pt x="1009407" y="177146"/>
                      <a:pt x="1005988" y="178355"/>
                      <a:pt x="1002440" y="179637"/>
                    </a:cubicBezTo>
                    <a:cubicBezTo>
                      <a:pt x="998892" y="180918"/>
                      <a:pt x="995072" y="182299"/>
                      <a:pt x="990981" y="183780"/>
                    </a:cubicBezTo>
                    <a:cubicBezTo>
                      <a:pt x="989981" y="177832"/>
                      <a:pt x="988267" y="170926"/>
                      <a:pt x="985838" y="163063"/>
                    </a:cubicBezTo>
                    <a:cubicBezTo>
                      <a:pt x="983409" y="155200"/>
                      <a:pt x="980780" y="147780"/>
                      <a:pt x="977951" y="140803"/>
                    </a:cubicBezTo>
                    <a:close/>
                    <a:moveTo>
                      <a:pt x="2952674" y="123301"/>
                    </a:moveTo>
                    <a:lnTo>
                      <a:pt x="2952674" y="131788"/>
                    </a:lnTo>
                    <a:lnTo>
                      <a:pt x="2971877" y="131788"/>
                    </a:lnTo>
                    <a:lnTo>
                      <a:pt x="2971877" y="123301"/>
                    </a:lnTo>
                    <a:close/>
                    <a:moveTo>
                      <a:pt x="2914041" y="123301"/>
                    </a:moveTo>
                    <a:lnTo>
                      <a:pt x="2914041" y="131788"/>
                    </a:lnTo>
                    <a:lnTo>
                      <a:pt x="2932329" y="131788"/>
                    </a:lnTo>
                    <a:lnTo>
                      <a:pt x="2932329" y="123301"/>
                    </a:lnTo>
                    <a:close/>
                    <a:moveTo>
                      <a:pt x="547026" y="111871"/>
                    </a:moveTo>
                    <a:lnTo>
                      <a:pt x="547026" y="142761"/>
                    </a:lnTo>
                    <a:lnTo>
                      <a:pt x="587288" y="142761"/>
                    </a:lnTo>
                    <a:lnTo>
                      <a:pt x="587288" y="111871"/>
                    </a:lnTo>
                    <a:close/>
                    <a:moveTo>
                      <a:pt x="1496645" y="94726"/>
                    </a:moveTo>
                    <a:lnTo>
                      <a:pt x="1496645" y="122644"/>
                    </a:lnTo>
                    <a:lnTo>
                      <a:pt x="1546708" y="122644"/>
                    </a:lnTo>
                    <a:lnTo>
                      <a:pt x="1546708" y="94726"/>
                    </a:lnTo>
                    <a:close/>
                    <a:moveTo>
                      <a:pt x="1426693" y="94726"/>
                    </a:moveTo>
                    <a:cubicBezTo>
                      <a:pt x="1426707" y="98278"/>
                      <a:pt x="1426679" y="102216"/>
                      <a:pt x="1426607" y="106540"/>
                    </a:cubicBezTo>
                    <a:cubicBezTo>
                      <a:pt x="1426536" y="110864"/>
                      <a:pt x="1426336" y="116232"/>
                      <a:pt x="1426007" y="122644"/>
                    </a:cubicBezTo>
                    <a:lnTo>
                      <a:pt x="1469898" y="122644"/>
                    </a:lnTo>
                    <a:lnTo>
                      <a:pt x="1469898" y="94726"/>
                    </a:lnTo>
                    <a:close/>
                    <a:moveTo>
                      <a:pt x="1045388" y="92669"/>
                    </a:moveTo>
                    <a:lnTo>
                      <a:pt x="1045388" y="125844"/>
                    </a:lnTo>
                    <a:lnTo>
                      <a:pt x="1089737" y="125844"/>
                    </a:lnTo>
                    <a:lnTo>
                      <a:pt x="1089737" y="92669"/>
                    </a:lnTo>
                    <a:close/>
                    <a:moveTo>
                      <a:pt x="74981" y="91077"/>
                    </a:moveTo>
                    <a:lnTo>
                      <a:pt x="102870" y="98856"/>
                    </a:lnTo>
                    <a:cubicBezTo>
                      <a:pt x="102513" y="99777"/>
                      <a:pt x="101856" y="100454"/>
                      <a:pt x="100899" y="100888"/>
                    </a:cubicBezTo>
                    <a:cubicBezTo>
                      <a:pt x="99942" y="101322"/>
                      <a:pt x="98770" y="101484"/>
                      <a:pt x="97384" y="101374"/>
                    </a:cubicBezTo>
                    <a:cubicBezTo>
                      <a:pt x="96508" y="103892"/>
                      <a:pt x="95517" y="106410"/>
                      <a:pt x="94412" y="108928"/>
                    </a:cubicBezTo>
                    <a:lnTo>
                      <a:pt x="117501" y="108928"/>
                    </a:lnTo>
                    <a:lnTo>
                      <a:pt x="117501" y="91765"/>
                    </a:lnTo>
                    <a:lnTo>
                      <a:pt x="150648" y="93597"/>
                    </a:lnTo>
                    <a:cubicBezTo>
                      <a:pt x="150562" y="94736"/>
                      <a:pt x="150048" y="95659"/>
                      <a:pt x="149105" y="96369"/>
                    </a:cubicBezTo>
                    <a:cubicBezTo>
                      <a:pt x="148162" y="97079"/>
                      <a:pt x="146619" y="97603"/>
                      <a:pt x="144476" y="97941"/>
                    </a:cubicBezTo>
                    <a:lnTo>
                      <a:pt x="144476" y="108928"/>
                    </a:lnTo>
                    <a:lnTo>
                      <a:pt x="200711" y="108928"/>
                    </a:lnTo>
                    <a:lnTo>
                      <a:pt x="200711" y="129930"/>
                    </a:lnTo>
                    <a:lnTo>
                      <a:pt x="144476" y="129930"/>
                    </a:lnTo>
                    <a:lnTo>
                      <a:pt x="144476" y="147333"/>
                    </a:lnTo>
                    <a:lnTo>
                      <a:pt x="194768" y="147333"/>
                    </a:lnTo>
                    <a:lnTo>
                      <a:pt x="194768" y="168335"/>
                    </a:lnTo>
                    <a:lnTo>
                      <a:pt x="144476" y="168335"/>
                    </a:lnTo>
                    <a:lnTo>
                      <a:pt x="144476" y="188709"/>
                    </a:lnTo>
                    <a:lnTo>
                      <a:pt x="213056" y="188709"/>
                    </a:lnTo>
                    <a:lnTo>
                      <a:pt x="213056" y="211312"/>
                    </a:lnTo>
                    <a:lnTo>
                      <a:pt x="51207" y="211312"/>
                    </a:lnTo>
                    <a:lnTo>
                      <a:pt x="51207" y="188709"/>
                    </a:lnTo>
                    <a:lnTo>
                      <a:pt x="117501" y="188709"/>
                    </a:lnTo>
                    <a:lnTo>
                      <a:pt x="117501" y="168335"/>
                    </a:lnTo>
                    <a:lnTo>
                      <a:pt x="71781" y="168335"/>
                    </a:lnTo>
                    <a:lnTo>
                      <a:pt x="71781" y="147333"/>
                    </a:lnTo>
                    <a:lnTo>
                      <a:pt x="117501" y="147333"/>
                    </a:lnTo>
                    <a:lnTo>
                      <a:pt x="117501" y="129930"/>
                    </a:lnTo>
                    <a:lnTo>
                      <a:pt x="83668" y="129930"/>
                    </a:lnTo>
                    <a:cubicBezTo>
                      <a:pt x="81382" y="133499"/>
                      <a:pt x="79039" y="136895"/>
                      <a:pt x="76639" y="140119"/>
                    </a:cubicBezTo>
                    <a:cubicBezTo>
                      <a:pt x="74238" y="143343"/>
                      <a:pt x="71781" y="146281"/>
                      <a:pt x="69266" y="148931"/>
                    </a:cubicBezTo>
                    <a:cubicBezTo>
                      <a:pt x="66499" y="146801"/>
                      <a:pt x="63232" y="144598"/>
                      <a:pt x="59465" y="142323"/>
                    </a:cubicBezTo>
                    <a:cubicBezTo>
                      <a:pt x="55698" y="140048"/>
                      <a:pt x="52259" y="138131"/>
                      <a:pt x="49149" y="136571"/>
                    </a:cubicBezTo>
                    <a:cubicBezTo>
                      <a:pt x="54698" y="131130"/>
                      <a:pt x="59717" y="124350"/>
                      <a:pt x="64208" y="116229"/>
                    </a:cubicBezTo>
                    <a:cubicBezTo>
                      <a:pt x="68700" y="108108"/>
                      <a:pt x="72290" y="99724"/>
                      <a:pt x="74981" y="91077"/>
                    </a:cubicBezTo>
                    <a:close/>
                    <a:moveTo>
                      <a:pt x="1148487" y="89711"/>
                    </a:moveTo>
                    <a:lnTo>
                      <a:pt x="1201979" y="89711"/>
                    </a:lnTo>
                    <a:lnTo>
                      <a:pt x="1201979" y="162406"/>
                    </a:lnTo>
                    <a:cubicBezTo>
                      <a:pt x="1206711" y="169960"/>
                      <a:pt x="1212920" y="175375"/>
                      <a:pt x="1220606" y="178653"/>
                    </a:cubicBezTo>
                    <a:cubicBezTo>
                      <a:pt x="1228292" y="181931"/>
                      <a:pt x="1237414" y="183927"/>
                      <a:pt x="1247970" y="184639"/>
                    </a:cubicBezTo>
                    <a:cubicBezTo>
                      <a:pt x="1258527" y="185352"/>
                      <a:pt x="1270476" y="185637"/>
                      <a:pt x="1283818" y="185494"/>
                    </a:cubicBezTo>
                    <a:cubicBezTo>
                      <a:pt x="1297267" y="185504"/>
                      <a:pt x="1311002" y="185313"/>
                      <a:pt x="1325023" y="184923"/>
                    </a:cubicBezTo>
                    <a:cubicBezTo>
                      <a:pt x="1339044" y="184532"/>
                      <a:pt x="1351522" y="183885"/>
                      <a:pt x="1362456" y="182980"/>
                    </a:cubicBezTo>
                    <a:cubicBezTo>
                      <a:pt x="1360880" y="186542"/>
                      <a:pt x="1359232" y="191019"/>
                      <a:pt x="1357513" y="196410"/>
                    </a:cubicBezTo>
                    <a:cubicBezTo>
                      <a:pt x="1355794" y="201801"/>
                      <a:pt x="1354546" y="206621"/>
                      <a:pt x="1353770" y="210869"/>
                    </a:cubicBezTo>
                    <a:cubicBezTo>
                      <a:pt x="1345140" y="211326"/>
                      <a:pt x="1335310" y="211669"/>
                      <a:pt x="1324280" y="211898"/>
                    </a:cubicBezTo>
                    <a:cubicBezTo>
                      <a:pt x="1313250" y="212126"/>
                      <a:pt x="1302049" y="212241"/>
                      <a:pt x="1290676" y="212241"/>
                    </a:cubicBezTo>
                    <a:cubicBezTo>
                      <a:pt x="1273722" y="212403"/>
                      <a:pt x="1259066" y="212078"/>
                      <a:pt x="1246709" y="211267"/>
                    </a:cubicBezTo>
                    <a:cubicBezTo>
                      <a:pt x="1234352" y="210456"/>
                      <a:pt x="1223607" y="208184"/>
                      <a:pt x="1214476" y="204451"/>
                    </a:cubicBezTo>
                    <a:cubicBezTo>
                      <a:pt x="1205345" y="200719"/>
                      <a:pt x="1197141" y="194552"/>
                      <a:pt x="1189863" y="185952"/>
                    </a:cubicBezTo>
                    <a:cubicBezTo>
                      <a:pt x="1184796" y="190452"/>
                      <a:pt x="1179786" y="194824"/>
                      <a:pt x="1174833" y="199068"/>
                    </a:cubicBezTo>
                    <a:cubicBezTo>
                      <a:pt x="1169880" y="203311"/>
                      <a:pt x="1165213" y="207169"/>
                      <a:pt x="1160831" y="210640"/>
                    </a:cubicBezTo>
                    <a:cubicBezTo>
                      <a:pt x="1160841" y="211888"/>
                      <a:pt x="1160593" y="212879"/>
                      <a:pt x="1160088" y="213612"/>
                    </a:cubicBezTo>
                    <a:cubicBezTo>
                      <a:pt x="1159583" y="214346"/>
                      <a:pt x="1158764" y="214879"/>
                      <a:pt x="1157631" y="215212"/>
                    </a:cubicBezTo>
                    <a:lnTo>
                      <a:pt x="1143686" y="185037"/>
                    </a:lnTo>
                    <a:cubicBezTo>
                      <a:pt x="1148673" y="182042"/>
                      <a:pt x="1153902" y="178717"/>
                      <a:pt x="1159374" y="175065"/>
                    </a:cubicBezTo>
                    <a:cubicBezTo>
                      <a:pt x="1164846" y="171412"/>
                      <a:pt x="1170132" y="167573"/>
                      <a:pt x="1175233" y="163549"/>
                    </a:cubicBezTo>
                    <a:lnTo>
                      <a:pt x="1175233" y="115086"/>
                    </a:lnTo>
                    <a:lnTo>
                      <a:pt x="1148487" y="115086"/>
                    </a:lnTo>
                    <a:close/>
                    <a:moveTo>
                      <a:pt x="522366" y="87897"/>
                    </a:moveTo>
                    <a:lnTo>
                      <a:pt x="612406" y="87897"/>
                    </a:lnTo>
                    <a:lnTo>
                      <a:pt x="612406" y="166735"/>
                    </a:lnTo>
                    <a:lnTo>
                      <a:pt x="547026" y="166735"/>
                    </a:lnTo>
                    <a:lnTo>
                      <a:pt x="547026" y="182758"/>
                    </a:lnTo>
                    <a:lnTo>
                      <a:pt x="522366" y="182758"/>
                    </a:lnTo>
                    <a:close/>
                    <a:moveTo>
                      <a:pt x="2791045" y="79178"/>
                    </a:moveTo>
                    <a:cubicBezTo>
                      <a:pt x="2788158" y="83674"/>
                      <a:pt x="2784671" y="88356"/>
                      <a:pt x="2780584" y="93224"/>
                    </a:cubicBezTo>
                    <a:cubicBezTo>
                      <a:pt x="2776498" y="98092"/>
                      <a:pt x="2771985" y="102945"/>
                      <a:pt x="2767046" y="107785"/>
                    </a:cubicBezTo>
                    <a:lnTo>
                      <a:pt x="2817114" y="107785"/>
                    </a:lnTo>
                    <a:cubicBezTo>
                      <a:pt x="2811940" y="103174"/>
                      <a:pt x="2807138" y="98435"/>
                      <a:pt x="2802707" y="93567"/>
                    </a:cubicBezTo>
                    <a:cubicBezTo>
                      <a:pt x="2798277" y="88699"/>
                      <a:pt x="2794389" y="83903"/>
                      <a:pt x="2791045" y="79178"/>
                    </a:cubicBezTo>
                    <a:close/>
                    <a:moveTo>
                      <a:pt x="3005938" y="71637"/>
                    </a:moveTo>
                    <a:lnTo>
                      <a:pt x="2957246" y="71880"/>
                    </a:lnTo>
                    <a:lnTo>
                      <a:pt x="2957246" y="72097"/>
                    </a:lnTo>
                    <a:lnTo>
                      <a:pt x="2961132" y="72097"/>
                    </a:lnTo>
                    <a:cubicBezTo>
                      <a:pt x="2961028" y="73071"/>
                      <a:pt x="2960494" y="73884"/>
                      <a:pt x="2959532" y="74533"/>
                    </a:cubicBezTo>
                    <a:cubicBezTo>
                      <a:pt x="2958570" y="75183"/>
                      <a:pt x="2957123" y="75670"/>
                      <a:pt x="2955189" y="75995"/>
                    </a:cubicBezTo>
                    <a:lnTo>
                      <a:pt x="2955189" y="81724"/>
                    </a:lnTo>
                    <a:lnTo>
                      <a:pt x="2997251" y="81724"/>
                    </a:lnTo>
                    <a:lnTo>
                      <a:pt x="2997251" y="100898"/>
                    </a:lnTo>
                    <a:lnTo>
                      <a:pt x="2955189" y="100898"/>
                    </a:lnTo>
                    <a:lnTo>
                      <a:pt x="2955189" y="109842"/>
                    </a:lnTo>
                    <a:lnTo>
                      <a:pt x="2992222" y="109842"/>
                    </a:lnTo>
                    <a:lnTo>
                      <a:pt x="2992222" y="166735"/>
                    </a:lnTo>
                    <a:lnTo>
                      <a:pt x="2954503" y="166735"/>
                    </a:lnTo>
                    <a:lnTo>
                      <a:pt x="2954503" y="175679"/>
                    </a:lnTo>
                    <a:lnTo>
                      <a:pt x="2997023" y="175679"/>
                    </a:lnTo>
                    <a:lnTo>
                      <a:pt x="2997023" y="180929"/>
                    </a:lnTo>
                    <a:cubicBezTo>
                      <a:pt x="3004566" y="174790"/>
                      <a:pt x="3011653" y="167853"/>
                      <a:pt x="3018282" y="160120"/>
                    </a:cubicBezTo>
                    <a:cubicBezTo>
                      <a:pt x="3014996" y="147807"/>
                      <a:pt x="3012367" y="134150"/>
                      <a:pt x="3010396" y="119148"/>
                    </a:cubicBezTo>
                    <a:cubicBezTo>
                      <a:pt x="3008424" y="104145"/>
                      <a:pt x="3006938" y="88308"/>
                      <a:pt x="3005938" y="71637"/>
                    </a:cubicBezTo>
                    <a:close/>
                    <a:moveTo>
                      <a:pt x="312039" y="59979"/>
                    </a:moveTo>
                    <a:cubicBezTo>
                      <a:pt x="313663" y="63027"/>
                      <a:pt x="315159" y="66146"/>
                      <a:pt x="316526" y="69337"/>
                    </a:cubicBezTo>
                    <a:cubicBezTo>
                      <a:pt x="317893" y="72528"/>
                      <a:pt x="318988" y="75362"/>
                      <a:pt x="319812" y="77837"/>
                    </a:cubicBezTo>
                    <a:lnTo>
                      <a:pt x="315926" y="78524"/>
                    </a:lnTo>
                    <a:lnTo>
                      <a:pt x="315926" y="78752"/>
                    </a:lnTo>
                    <a:lnTo>
                      <a:pt x="358217" y="78524"/>
                    </a:lnTo>
                    <a:cubicBezTo>
                      <a:pt x="359498" y="75848"/>
                      <a:pt x="360879" y="72900"/>
                      <a:pt x="362360" y="69681"/>
                    </a:cubicBezTo>
                    <a:cubicBezTo>
                      <a:pt x="363841" y="66461"/>
                      <a:pt x="365279" y="63227"/>
                      <a:pt x="366675" y="59979"/>
                    </a:cubicBezTo>
                    <a:close/>
                    <a:moveTo>
                      <a:pt x="2726574" y="44434"/>
                    </a:moveTo>
                    <a:lnTo>
                      <a:pt x="2726574" y="69594"/>
                    </a:lnTo>
                    <a:lnTo>
                      <a:pt x="2705086" y="69594"/>
                    </a:lnTo>
                    <a:lnTo>
                      <a:pt x="2705086" y="102297"/>
                    </a:lnTo>
                    <a:lnTo>
                      <a:pt x="2722944" y="97486"/>
                    </a:lnTo>
                    <a:lnTo>
                      <a:pt x="2724767" y="109383"/>
                    </a:lnTo>
                    <a:cubicBezTo>
                      <a:pt x="2734730" y="103158"/>
                      <a:pt x="2744006" y="95874"/>
                      <a:pt x="2752594" y="87530"/>
                    </a:cubicBezTo>
                    <a:cubicBezTo>
                      <a:pt x="2761182" y="79187"/>
                      <a:pt x="2768283" y="70756"/>
                      <a:pt x="2773896" y="62239"/>
                    </a:cubicBezTo>
                    <a:lnTo>
                      <a:pt x="2749692" y="62239"/>
                    </a:lnTo>
                    <a:lnTo>
                      <a:pt x="2749692" y="44434"/>
                    </a:lnTo>
                    <a:close/>
                    <a:moveTo>
                      <a:pt x="2413935" y="43977"/>
                    </a:moveTo>
                    <a:cubicBezTo>
                      <a:pt x="2410509" y="43991"/>
                      <a:pt x="2407583" y="44134"/>
                      <a:pt x="2405157" y="44405"/>
                    </a:cubicBezTo>
                    <a:cubicBezTo>
                      <a:pt x="2402731" y="44677"/>
                      <a:pt x="2400778" y="44991"/>
                      <a:pt x="2399296" y="45349"/>
                    </a:cubicBezTo>
                    <a:lnTo>
                      <a:pt x="2399296" y="102527"/>
                    </a:lnTo>
                    <a:cubicBezTo>
                      <a:pt x="2400878" y="102865"/>
                      <a:pt x="2402631" y="103103"/>
                      <a:pt x="2404557" y="103241"/>
                    </a:cubicBezTo>
                    <a:cubicBezTo>
                      <a:pt x="2406482" y="103379"/>
                      <a:pt x="2408693" y="103446"/>
                      <a:pt x="2411190" y="103441"/>
                    </a:cubicBezTo>
                    <a:cubicBezTo>
                      <a:pt x="2421789" y="103341"/>
                      <a:pt x="2429985" y="100568"/>
                      <a:pt x="2435780" y="95122"/>
                    </a:cubicBezTo>
                    <a:cubicBezTo>
                      <a:pt x="2441575" y="89676"/>
                      <a:pt x="2444511" y="82157"/>
                      <a:pt x="2444587" y="72565"/>
                    </a:cubicBezTo>
                    <a:cubicBezTo>
                      <a:pt x="2444482" y="63169"/>
                      <a:pt x="2441718" y="56060"/>
                      <a:pt x="2436295" y="51238"/>
                    </a:cubicBezTo>
                    <a:cubicBezTo>
                      <a:pt x="2430872" y="46416"/>
                      <a:pt x="2423418" y="43996"/>
                      <a:pt x="2413935" y="43977"/>
                    </a:cubicBezTo>
                    <a:close/>
                    <a:moveTo>
                      <a:pt x="1496645" y="41691"/>
                    </a:moveTo>
                    <a:lnTo>
                      <a:pt x="1496645" y="69151"/>
                    </a:lnTo>
                    <a:lnTo>
                      <a:pt x="1546708" y="69151"/>
                    </a:lnTo>
                    <a:lnTo>
                      <a:pt x="1546708" y="41691"/>
                    </a:lnTo>
                    <a:close/>
                    <a:moveTo>
                      <a:pt x="1426693" y="41691"/>
                    </a:moveTo>
                    <a:lnTo>
                      <a:pt x="1426693" y="69151"/>
                    </a:lnTo>
                    <a:lnTo>
                      <a:pt x="1469898" y="69151"/>
                    </a:lnTo>
                    <a:lnTo>
                      <a:pt x="1469898" y="41691"/>
                    </a:lnTo>
                    <a:close/>
                    <a:moveTo>
                      <a:pt x="81611" y="40319"/>
                    </a:moveTo>
                    <a:cubicBezTo>
                      <a:pt x="83687" y="44281"/>
                      <a:pt x="85478" y="48258"/>
                      <a:pt x="86983" y="52249"/>
                    </a:cubicBezTo>
                    <a:cubicBezTo>
                      <a:pt x="88488" y="56240"/>
                      <a:pt x="89593" y="59816"/>
                      <a:pt x="90297" y="62977"/>
                    </a:cubicBezTo>
                    <a:lnTo>
                      <a:pt x="83668" y="64808"/>
                    </a:lnTo>
                    <a:lnTo>
                      <a:pt x="138303" y="64808"/>
                    </a:lnTo>
                    <a:lnTo>
                      <a:pt x="133274" y="62977"/>
                    </a:lnTo>
                    <a:cubicBezTo>
                      <a:pt x="134789" y="59701"/>
                      <a:pt x="136275" y="56068"/>
                      <a:pt x="137732" y="52077"/>
                    </a:cubicBezTo>
                    <a:cubicBezTo>
                      <a:pt x="139189" y="48086"/>
                      <a:pt x="140447" y="44167"/>
                      <a:pt x="141504" y="40319"/>
                    </a:cubicBezTo>
                    <a:close/>
                    <a:moveTo>
                      <a:pt x="1045388" y="35747"/>
                    </a:moveTo>
                    <a:lnTo>
                      <a:pt x="1045388" y="68008"/>
                    </a:lnTo>
                    <a:lnTo>
                      <a:pt x="1089737" y="68008"/>
                    </a:lnTo>
                    <a:lnTo>
                      <a:pt x="1089737" y="35747"/>
                    </a:lnTo>
                    <a:close/>
                    <a:moveTo>
                      <a:pt x="2498613" y="19088"/>
                    </a:moveTo>
                    <a:lnTo>
                      <a:pt x="2532417" y="19088"/>
                    </a:lnTo>
                    <a:lnTo>
                      <a:pt x="2532417" y="125225"/>
                    </a:lnTo>
                    <a:cubicBezTo>
                      <a:pt x="2532541" y="140552"/>
                      <a:pt x="2535209" y="151784"/>
                      <a:pt x="2540422" y="158921"/>
                    </a:cubicBezTo>
                    <a:cubicBezTo>
                      <a:pt x="2545635" y="166059"/>
                      <a:pt x="2552648" y="169588"/>
                      <a:pt x="2561463" y="169507"/>
                    </a:cubicBezTo>
                    <a:cubicBezTo>
                      <a:pt x="2570698" y="169616"/>
                      <a:pt x="2577902" y="166145"/>
                      <a:pt x="2583076" y="159093"/>
                    </a:cubicBezTo>
                    <a:cubicBezTo>
                      <a:pt x="2588251" y="152041"/>
                      <a:pt x="2590881" y="140751"/>
                      <a:pt x="2590967" y="125225"/>
                    </a:cubicBezTo>
                    <a:lnTo>
                      <a:pt x="2590967" y="19088"/>
                    </a:lnTo>
                    <a:lnTo>
                      <a:pt x="2624771" y="19088"/>
                    </a:lnTo>
                    <a:lnTo>
                      <a:pt x="2624771" y="122030"/>
                    </a:lnTo>
                    <a:cubicBezTo>
                      <a:pt x="2624582" y="147638"/>
                      <a:pt x="2618851" y="166615"/>
                      <a:pt x="2607578" y="178958"/>
                    </a:cubicBezTo>
                    <a:cubicBezTo>
                      <a:pt x="2596306" y="191302"/>
                      <a:pt x="2580630" y="197438"/>
                      <a:pt x="2560548" y="197367"/>
                    </a:cubicBezTo>
                    <a:cubicBezTo>
                      <a:pt x="2540664" y="197462"/>
                      <a:pt x="2525397" y="191392"/>
                      <a:pt x="2514749" y="179158"/>
                    </a:cubicBezTo>
                    <a:cubicBezTo>
                      <a:pt x="2504100" y="166924"/>
                      <a:pt x="2498721" y="147957"/>
                      <a:pt x="2498613" y="122258"/>
                    </a:cubicBezTo>
                    <a:close/>
                    <a:moveTo>
                      <a:pt x="2010854" y="19088"/>
                    </a:moveTo>
                    <a:lnTo>
                      <a:pt x="2052681" y="19088"/>
                    </a:lnTo>
                    <a:lnTo>
                      <a:pt x="2071652" y="85125"/>
                    </a:lnTo>
                    <a:cubicBezTo>
                      <a:pt x="2074518" y="95750"/>
                      <a:pt x="2077185" y="106218"/>
                      <a:pt x="2079652" y="116529"/>
                    </a:cubicBezTo>
                    <a:cubicBezTo>
                      <a:pt x="2082118" y="126840"/>
                      <a:pt x="2084328" y="137022"/>
                      <a:pt x="2086280" y="147075"/>
                    </a:cubicBezTo>
                    <a:lnTo>
                      <a:pt x="2086965" y="147075"/>
                    </a:lnTo>
                    <a:cubicBezTo>
                      <a:pt x="2089032" y="137207"/>
                      <a:pt x="2091356" y="127054"/>
                      <a:pt x="2093937" y="116614"/>
                    </a:cubicBezTo>
                    <a:cubicBezTo>
                      <a:pt x="2096518" y="106175"/>
                      <a:pt x="2099298" y="95678"/>
                      <a:pt x="2102279" y="85125"/>
                    </a:cubicBezTo>
                    <a:lnTo>
                      <a:pt x="2122164" y="19088"/>
                    </a:lnTo>
                    <a:lnTo>
                      <a:pt x="2163762" y="19088"/>
                    </a:lnTo>
                    <a:lnTo>
                      <a:pt x="2173820" y="194853"/>
                    </a:lnTo>
                    <a:lnTo>
                      <a:pt x="2141592" y="194853"/>
                    </a:lnTo>
                    <a:lnTo>
                      <a:pt x="2138392" y="126501"/>
                    </a:lnTo>
                    <a:cubicBezTo>
                      <a:pt x="2137901" y="114800"/>
                      <a:pt x="2137454" y="103113"/>
                      <a:pt x="2137049" y="91440"/>
                    </a:cubicBezTo>
                    <a:cubicBezTo>
                      <a:pt x="2136644" y="79767"/>
                      <a:pt x="2136483" y="68366"/>
                      <a:pt x="2136563" y="57236"/>
                    </a:cubicBezTo>
                    <a:lnTo>
                      <a:pt x="2135878" y="57236"/>
                    </a:lnTo>
                    <a:cubicBezTo>
                      <a:pt x="2133325" y="67875"/>
                      <a:pt x="2130545" y="78714"/>
                      <a:pt x="2127535" y="89754"/>
                    </a:cubicBezTo>
                    <a:cubicBezTo>
                      <a:pt x="2124526" y="100793"/>
                      <a:pt x="2121516" y="111290"/>
                      <a:pt x="2118507" y="121244"/>
                    </a:cubicBezTo>
                    <a:lnTo>
                      <a:pt x="2097022" y="192338"/>
                    </a:lnTo>
                    <a:lnTo>
                      <a:pt x="2071423" y="192338"/>
                    </a:lnTo>
                    <a:lnTo>
                      <a:pt x="2051996" y="122387"/>
                    </a:lnTo>
                    <a:cubicBezTo>
                      <a:pt x="2049115" y="112314"/>
                      <a:pt x="2046362" y="101655"/>
                      <a:pt x="2043739" y="90411"/>
                    </a:cubicBezTo>
                    <a:cubicBezTo>
                      <a:pt x="2041115" y="79167"/>
                      <a:pt x="2038763" y="68108"/>
                      <a:pt x="2036682" y="57236"/>
                    </a:cubicBezTo>
                    <a:lnTo>
                      <a:pt x="2035996" y="57236"/>
                    </a:lnTo>
                    <a:cubicBezTo>
                      <a:pt x="2035753" y="68494"/>
                      <a:pt x="2035382" y="80210"/>
                      <a:pt x="2034882" y="92383"/>
                    </a:cubicBezTo>
                    <a:cubicBezTo>
                      <a:pt x="2034382" y="104556"/>
                      <a:pt x="2033839" y="116157"/>
                      <a:pt x="2033254" y="127187"/>
                    </a:cubicBezTo>
                    <a:lnTo>
                      <a:pt x="2029825" y="194853"/>
                    </a:lnTo>
                    <a:lnTo>
                      <a:pt x="1998969" y="194853"/>
                    </a:lnTo>
                    <a:close/>
                    <a:moveTo>
                      <a:pt x="1848779" y="19088"/>
                    </a:moveTo>
                    <a:lnTo>
                      <a:pt x="1886490" y="19088"/>
                    </a:lnTo>
                    <a:lnTo>
                      <a:pt x="1902260" y="53602"/>
                    </a:lnTo>
                    <a:cubicBezTo>
                      <a:pt x="1904507" y="58587"/>
                      <a:pt x="1906583" y="63416"/>
                      <a:pt x="1908488" y="68087"/>
                    </a:cubicBezTo>
                    <a:cubicBezTo>
                      <a:pt x="1910392" y="72758"/>
                      <a:pt x="1912354" y="77529"/>
                      <a:pt x="1914373" y="82400"/>
                    </a:cubicBezTo>
                    <a:lnTo>
                      <a:pt x="1914830" y="82400"/>
                    </a:lnTo>
                    <a:cubicBezTo>
                      <a:pt x="1916835" y="77020"/>
                      <a:pt x="1918711" y="72068"/>
                      <a:pt x="1920458" y="67544"/>
                    </a:cubicBezTo>
                    <a:cubicBezTo>
                      <a:pt x="1922206" y="63020"/>
                      <a:pt x="1924139" y="58297"/>
                      <a:pt x="1926258" y="53373"/>
                    </a:cubicBezTo>
                    <a:lnTo>
                      <a:pt x="1941113" y="19088"/>
                    </a:lnTo>
                    <a:lnTo>
                      <a:pt x="1978367" y="19088"/>
                    </a:lnTo>
                    <a:lnTo>
                      <a:pt x="1933343" y="105257"/>
                    </a:lnTo>
                    <a:lnTo>
                      <a:pt x="1980424" y="194853"/>
                    </a:lnTo>
                    <a:lnTo>
                      <a:pt x="1942485" y="194853"/>
                    </a:lnTo>
                    <a:lnTo>
                      <a:pt x="1926715" y="160797"/>
                    </a:lnTo>
                    <a:cubicBezTo>
                      <a:pt x="1923786" y="154821"/>
                      <a:pt x="1921187" y="149288"/>
                      <a:pt x="1918915" y="144198"/>
                    </a:cubicBezTo>
                    <a:cubicBezTo>
                      <a:pt x="1916644" y="139108"/>
                      <a:pt x="1914444" y="133974"/>
                      <a:pt x="1912316" y="128798"/>
                    </a:cubicBezTo>
                    <a:lnTo>
                      <a:pt x="1911630" y="128798"/>
                    </a:lnTo>
                    <a:cubicBezTo>
                      <a:pt x="1909816" y="133984"/>
                      <a:pt x="1907845" y="139155"/>
                      <a:pt x="1905717" y="144312"/>
                    </a:cubicBezTo>
                    <a:cubicBezTo>
                      <a:pt x="1903588" y="149469"/>
                      <a:pt x="1901217" y="155040"/>
                      <a:pt x="1898603" y="161026"/>
                    </a:cubicBezTo>
                    <a:lnTo>
                      <a:pt x="1884204" y="194853"/>
                    </a:lnTo>
                    <a:lnTo>
                      <a:pt x="1847179" y="194853"/>
                    </a:lnTo>
                    <a:lnTo>
                      <a:pt x="1892661" y="105485"/>
                    </a:lnTo>
                    <a:close/>
                    <a:moveTo>
                      <a:pt x="1667955" y="19088"/>
                    </a:moveTo>
                    <a:lnTo>
                      <a:pt x="1709781" y="19088"/>
                    </a:lnTo>
                    <a:lnTo>
                      <a:pt x="1728752" y="85125"/>
                    </a:lnTo>
                    <a:cubicBezTo>
                      <a:pt x="1731618" y="95750"/>
                      <a:pt x="1734285" y="106218"/>
                      <a:pt x="1736752" y="116529"/>
                    </a:cubicBezTo>
                    <a:cubicBezTo>
                      <a:pt x="1739218" y="126840"/>
                      <a:pt x="1741428" y="137022"/>
                      <a:pt x="1743380" y="147075"/>
                    </a:cubicBezTo>
                    <a:lnTo>
                      <a:pt x="1744066" y="147075"/>
                    </a:lnTo>
                    <a:cubicBezTo>
                      <a:pt x="1746132" y="137207"/>
                      <a:pt x="1748456" y="127054"/>
                      <a:pt x="1751037" y="116614"/>
                    </a:cubicBezTo>
                    <a:cubicBezTo>
                      <a:pt x="1753618" y="106175"/>
                      <a:pt x="1756398" y="95678"/>
                      <a:pt x="1759379" y="85125"/>
                    </a:cubicBezTo>
                    <a:lnTo>
                      <a:pt x="1779264" y="19088"/>
                    </a:lnTo>
                    <a:lnTo>
                      <a:pt x="1820862" y="19088"/>
                    </a:lnTo>
                    <a:lnTo>
                      <a:pt x="1830920" y="194853"/>
                    </a:lnTo>
                    <a:lnTo>
                      <a:pt x="1798692" y="194853"/>
                    </a:lnTo>
                    <a:lnTo>
                      <a:pt x="1795492" y="126501"/>
                    </a:lnTo>
                    <a:cubicBezTo>
                      <a:pt x="1795002" y="114800"/>
                      <a:pt x="1794554" y="103113"/>
                      <a:pt x="1794149" y="91440"/>
                    </a:cubicBezTo>
                    <a:cubicBezTo>
                      <a:pt x="1793744" y="79767"/>
                      <a:pt x="1793583" y="68366"/>
                      <a:pt x="1793664" y="57236"/>
                    </a:cubicBezTo>
                    <a:lnTo>
                      <a:pt x="1792978" y="57236"/>
                    </a:lnTo>
                    <a:cubicBezTo>
                      <a:pt x="1790425" y="67875"/>
                      <a:pt x="1787645" y="78714"/>
                      <a:pt x="1784635" y="89754"/>
                    </a:cubicBezTo>
                    <a:cubicBezTo>
                      <a:pt x="1781626" y="100793"/>
                      <a:pt x="1778616" y="111290"/>
                      <a:pt x="1775607" y="121244"/>
                    </a:cubicBezTo>
                    <a:lnTo>
                      <a:pt x="1754122" y="192338"/>
                    </a:lnTo>
                    <a:lnTo>
                      <a:pt x="1728523" y="192338"/>
                    </a:lnTo>
                    <a:lnTo>
                      <a:pt x="1709096" y="122387"/>
                    </a:lnTo>
                    <a:cubicBezTo>
                      <a:pt x="1706215" y="112314"/>
                      <a:pt x="1703463" y="101655"/>
                      <a:pt x="1700839" y="90411"/>
                    </a:cubicBezTo>
                    <a:cubicBezTo>
                      <a:pt x="1698215" y="79167"/>
                      <a:pt x="1695863" y="68108"/>
                      <a:pt x="1693782" y="57236"/>
                    </a:cubicBezTo>
                    <a:lnTo>
                      <a:pt x="1693096" y="57236"/>
                    </a:lnTo>
                    <a:cubicBezTo>
                      <a:pt x="1692854" y="68494"/>
                      <a:pt x="1692482" y="80210"/>
                      <a:pt x="1691982" y="92383"/>
                    </a:cubicBezTo>
                    <a:cubicBezTo>
                      <a:pt x="1691482" y="104556"/>
                      <a:pt x="1690939" y="116157"/>
                      <a:pt x="1690354" y="127187"/>
                    </a:cubicBezTo>
                    <a:lnTo>
                      <a:pt x="1686925" y="194853"/>
                    </a:lnTo>
                    <a:lnTo>
                      <a:pt x="1656069" y="194853"/>
                    </a:lnTo>
                    <a:close/>
                    <a:moveTo>
                      <a:pt x="2411190" y="17716"/>
                    </a:moveTo>
                    <a:cubicBezTo>
                      <a:pt x="2422284" y="17697"/>
                      <a:pt x="2432004" y="18820"/>
                      <a:pt x="2440349" y="21084"/>
                    </a:cubicBezTo>
                    <a:cubicBezTo>
                      <a:pt x="2448694" y="23349"/>
                      <a:pt x="2455664" y="26869"/>
                      <a:pt x="2461260" y="31646"/>
                    </a:cubicBezTo>
                    <a:cubicBezTo>
                      <a:pt x="2466561" y="36165"/>
                      <a:pt x="2470692" y="41802"/>
                      <a:pt x="2473651" y="48555"/>
                    </a:cubicBezTo>
                    <a:cubicBezTo>
                      <a:pt x="2476611" y="55309"/>
                      <a:pt x="2478115" y="62778"/>
                      <a:pt x="2478163" y="70964"/>
                    </a:cubicBezTo>
                    <a:cubicBezTo>
                      <a:pt x="2477829" y="86877"/>
                      <a:pt x="2474029" y="99118"/>
                      <a:pt x="2466764" y="107689"/>
                    </a:cubicBezTo>
                    <a:cubicBezTo>
                      <a:pt x="2459498" y="116259"/>
                      <a:pt x="2450772" y="122150"/>
                      <a:pt x="2440583" y="125361"/>
                    </a:cubicBezTo>
                    <a:cubicBezTo>
                      <a:pt x="2430395" y="128573"/>
                      <a:pt x="2420750" y="130096"/>
                      <a:pt x="2411648" y="129930"/>
                    </a:cubicBezTo>
                    <a:cubicBezTo>
                      <a:pt x="2406844" y="129968"/>
                      <a:pt x="2402727" y="129664"/>
                      <a:pt x="2399296" y="129017"/>
                    </a:cubicBezTo>
                    <a:lnTo>
                      <a:pt x="2399296" y="194853"/>
                    </a:lnTo>
                    <a:lnTo>
                      <a:pt x="2365720" y="194853"/>
                    </a:lnTo>
                    <a:lnTo>
                      <a:pt x="2365720" y="21370"/>
                    </a:lnTo>
                    <a:cubicBezTo>
                      <a:pt x="2371196" y="20318"/>
                      <a:pt x="2377716" y="19453"/>
                      <a:pt x="2385279" y="18772"/>
                    </a:cubicBezTo>
                    <a:cubicBezTo>
                      <a:pt x="2392842" y="18092"/>
                      <a:pt x="2401479" y="17740"/>
                      <a:pt x="2411190" y="17716"/>
                    </a:cubicBezTo>
                    <a:close/>
                    <a:moveTo>
                      <a:pt x="2285171" y="17259"/>
                    </a:moveTo>
                    <a:cubicBezTo>
                      <a:pt x="2294158" y="17307"/>
                      <a:pt x="2302186" y="18011"/>
                      <a:pt x="2309254" y="19372"/>
                    </a:cubicBezTo>
                    <a:cubicBezTo>
                      <a:pt x="2316322" y="20732"/>
                      <a:pt x="2322004" y="22464"/>
                      <a:pt x="2326300" y="24567"/>
                    </a:cubicBezTo>
                    <a:lnTo>
                      <a:pt x="2319220" y="52438"/>
                    </a:lnTo>
                    <a:cubicBezTo>
                      <a:pt x="2315295" y="50571"/>
                      <a:pt x="2310640" y="49046"/>
                      <a:pt x="2305257" y="47864"/>
                    </a:cubicBezTo>
                    <a:cubicBezTo>
                      <a:pt x="2299873" y="46682"/>
                      <a:pt x="2293330" y="46072"/>
                      <a:pt x="2285628" y="46034"/>
                    </a:cubicBezTo>
                    <a:cubicBezTo>
                      <a:pt x="2269624" y="45949"/>
                      <a:pt x="2256522" y="50923"/>
                      <a:pt x="2246321" y="60956"/>
                    </a:cubicBezTo>
                    <a:cubicBezTo>
                      <a:pt x="2236120" y="70990"/>
                      <a:pt x="2230851" y="86596"/>
                      <a:pt x="2230513" y="107773"/>
                    </a:cubicBezTo>
                    <a:cubicBezTo>
                      <a:pt x="2230813" y="128128"/>
                      <a:pt x="2235644" y="143427"/>
                      <a:pt x="2245006" y="153670"/>
                    </a:cubicBezTo>
                    <a:cubicBezTo>
                      <a:pt x="2254368" y="163913"/>
                      <a:pt x="2266460" y="169039"/>
                      <a:pt x="2281283" y="169050"/>
                    </a:cubicBezTo>
                    <a:cubicBezTo>
                      <a:pt x="2285423" y="169030"/>
                      <a:pt x="2288977" y="168783"/>
                      <a:pt x="2291945" y="168306"/>
                    </a:cubicBezTo>
                    <a:cubicBezTo>
                      <a:pt x="2294914" y="167830"/>
                      <a:pt x="2297153" y="167239"/>
                      <a:pt x="2298664" y="166533"/>
                    </a:cubicBezTo>
                    <a:lnTo>
                      <a:pt x="2298664" y="123530"/>
                    </a:lnTo>
                    <a:lnTo>
                      <a:pt x="2273278" y="123530"/>
                    </a:lnTo>
                    <a:lnTo>
                      <a:pt x="2273278" y="96812"/>
                    </a:lnTo>
                    <a:lnTo>
                      <a:pt x="2330868" y="96812"/>
                    </a:lnTo>
                    <a:lnTo>
                      <a:pt x="2330868" y="188004"/>
                    </a:lnTo>
                    <a:cubicBezTo>
                      <a:pt x="2325530" y="190064"/>
                      <a:pt x="2318391" y="191995"/>
                      <a:pt x="2309453" y="193799"/>
                    </a:cubicBezTo>
                    <a:cubicBezTo>
                      <a:pt x="2300514" y="195602"/>
                      <a:pt x="2290972" y="196563"/>
                      <a:pt x="2280825" y="196682"/>
                    </a:cubicBezTo>
                    <a:cubicBezTo>
                      <a:pt x="2267466" y="196701"/>
                      <a:pt x="2255650" y="194950"/>
                      <a:pt x="2245379" y="191429"/>
                    </a:cubicBezTo>
                    <a:cubicBezTo>
                      <a:pt x="2235109" y="187909"/>
                      <a:pt x="2226270" y="182504"/>
                      <a:pt x="2218863" y="175215"/>
                    </a:cubicBezTo>
                    <a:cubicBezTo>
                      <a:pt x="2211278" y="167676"/>
                      <a:pt x="2205434" y="158178"/>
                      <a:pt x="2201332" y="146720"/>
                    </a:cubicBezTo>
                    <a:cubicBezTo>
                      <a:pt x="2197230" y="135263"/>
                      <a:pt x="2195156" y="122509"/>
                      <a:pt x="2195108" y="108458"/>
                    </a:cubicBezTo>
                    <a:cubicBezTo>
                      <a:pt x="2195284" y="88616"/>
                      <a:pt x="2199323" y="71927"/>
                      <a:pt x="2207226" y="58391"/>
                    </a:cubicBezTo>
                    <a:cubicBezTo>
                      <a:pt x="2215129" y="44856"/>
                      <a:pt x="2225840" y="34622"/>
                      <a:pt x="2239358" y="27692"/>
                    </a:cubicBezTo>
                    <a:cubicBezTo>
                      <a:pt x="2252877" y="20762"/>
                      <a:pt x="2268147" y="17284"/>
                      <a:pt x="2285171" y="17259"/>
                    </a:cubicBezTo>
                    <a:close/>
                    <a:moveTo>
                      <a:pt x="1399490" y="15659"/>
                    </a:moveTo>
                    <a:lnTo>
                      <a:pt x="1573911" y="15659"/>
                    </a:lnTo>
                    <a:lnTo>
                      <a:pt x="1573911" y="183448"/>
                    </a:lnTo>
                    <a:cubicBezTo>
                      <a:pt x="1574050" y="192397"/>
                      <a:pt x="1572503" y="199143"/>
                      <a:pt x="1569272" y="203684"/>
                    </a:cubicBezTo>
                    <a:cubicBezTo>
                      <a:pt x="1566040" y="208226"/>
                      <a:pt x="1560294" y="211232"/>
                      <a:pt x="1552034" y="212702"/>
                    </a:cubicBezTo>
                    <a:cubicBezTo>
                      <a:pt x="1543773" y="214173"/>
                      <a:pt x="1532168" y="214776"/>
                      <a:pt x="1517219" y="214512"/>
                    </a:cubicBezTo>
                    <a:cubicBezTo>
                      <a:pt x="1516676" y="210664"/>
                      <a:pt x="1515533" y="206259"/>
                      <a:pt x="1513790" y="201297"/>
                    </a:cubicBezTo>
                    <a:cubicBezTo>
                      <a:pt x="1512047" y="196335"/>
                      <a:pt x="1510218" y="191986"/>
                      <a:pt x="1508303" y="188252"/>
                    </a:cubicBezTo>
                    <a:cubicBezTo>
                      <a:pt x="1512251" y="188471"/>
                      <a:pt x="1516242" y="188604"/>
                      <a:pt x="1520276" y="188652"/>
                    </a:cubicBezTo>
                    <a:cubicBezTo>
                      <a:pt x="1524310" y="188700"/>
                      <a:pt x="1528015" y="188719"/>
                      <a:pt x="1531392" y="188709"/>
                    </a:cubicBezTo>
                    <a:cubicBezTo>
                      <a:pt x="1538331" y="188824"/>
                      <a:pt x="1542684" y="188595"/>
                      <a:pt x="1544451" y="188023"/>
                    </a:cubicBezTo>
                    <a:cubicBezTo>
                      <a:pt x="1546217" y="187451"/>
                      <a:pt x="1546970" y="185850"/>
                      <a:pt x="1546708" y="183219"/>
                    </a:cubicBezTo>
                    <a:lnTo>
                      <a:pt x="1546708" y="148447"/>
                    </a:lnTo>
                    <a:lnTo>
                      <a:pt x="1496645" y="148447"/>
                    </a:lnTo>
                    <a:lnTo>
                      <a:pt x="1496645" y="212457"/>
                    </a:lnTo>
                    <a:lnTo>
                      <a:pt x="1469898" y="212457"/>
                    </a:lnTo>
                    <a:lnTo>
                      <a:pt x="1469898" y="148447"/>
                    </a:lnTo>
                    <a:lnTo>
                      <a:pt x="1423035" y="148447"/>
                    </a:lnTo>
                    <a:cubicBezTo>
                      <a:pt x="1421069" y="161281"/>
                      <a:pt x="1417801" y="173640"/>
                      <a:pt x="1413234" y="185522"/>
                    </a:cubicBezTo>
                    <a:cubicBezTo>
                      <a:pt x="1408667" y="197404"/>
                      <a:pt x="1402257" y="207982"/>
                      <a:pt x="1394003" y="217256"/>
                    </a:cubicBezTo>
                    <a:cubicBezTo>
                      <a:pt x="1391584" y="214419"/>
                      <a:pt x="1388193" y="211183"/>
                      <a:pt x="1383831" y="207548"/>
                    </a:cubicBezTo>
                    <a:cubicBezTo>
                      <a:pt x="1379468" y="203913"/>
                      <a:pt x="1375620" y="201135"/>
                      <a:pt x="1372286" y="199213"/>
                    </a:cubicBezTo>
                    <a:cubicBezTo>
                      <a:pt x="1380538" y="189856"/>
                      <a:pt x="1386615" y="179411"/>
                      <a:pt x="1390515" y="167878"/>
                    </a:cubicBezTo>
                    <a:cubicBezTo>
                      <a:pt x="1394415" y="156345"/>
                      <a:pt x="1396919" y="144544"/>
                      <a:pt x="1398025" y="132476"/>
                    </a:cubicBezTo>
                    <a:cubicBezTo>
                      <a:pt x="1399131" y="120408"/>
                      <a:pt x="1399619" y="108892"/>
                      <a:pt x="1399490" y="97930"/>
                    </a:cubicBezTo>
                    <a:close/>
                    <a:moveTo>
                      <a:pt x="710489" y="15645"/>
                    </a:moveTo>
                    <a:lnTo>
                      <a:pt x="746608" y="20445"/>
                    </a:lnTo>
                    <a:cubicBezTo>
                      <a:pt x="746337" y="21607"/>
                      <a:pt x="745622" y="22598"/>
                      <a:pt x="744465" y="23417"/>
                    </a:cubicBezTo>
                    <a:cubicBezTo>
                      <a:pt x="743308" y="24236"/>
                      <a:pt x="741965" y="24770"/>
                      <a:pt x="740436" y="25017"/>
                    </a:cubicBezTo>
                    <a:cubicBezTo>
                      <a:pt x="738343" y="33847"/>
                      <a:pt x="736382" y="43722"/>
                      <a:pt x="734552" y="54642"/>
                    </a:cubicBezTo>
                    <a:cubicBezTo>
                      <a:pt x="732721" y="65563"/>
                      <a:pt x="731234" y="76217"/>
                      <a:pt x="730090" y="86604"/>
                    </a:cubicBezTo>
                    <a:cubicBezTo>
                      <a:pt x="728945" y="96991"/>
                      <a:pt x="728355" y="105799"/>
                      <a:pt x="728320" y="113028"/>
                    </a:cubicBezTo>
                    <a:cubicBezTo>
                      <a:pt x="728311" y="117991"/>
                      <a:pt x="728387" y="123039"/>
                      <a:pt x="728549" y="128173"/>
                    </a:cubicBezTo>
                    <a:cubicBezTo>
                      <a:pt x="728711" y="133307"/>
                      <a:pt x="729015" y="138241"/>
                      <a:pt x="729463" y="142975"/>
                    </a:cubicBezTo>
                    <a:cubicBezTo>
                      <a:pt x="731540" y="138474"/>
                      <a:pt x="734245" y="132902"/>
                      <a:pt x="737578" y="126258"/>
                    </a:cubicBezTo>
                    <a:cubicBezTo>
                      <a:pt x="740912" y="119615"/>
                      <a:pt x="744074" y="113528"/>
                      <a:pt x="747065" y="107999"/>
                    </a:cubicBezTo>
                    <a:lnTo>
                      <a:pt x="763753" y="129259"/>
                    </a:lnTo>
                    <a:cubicBezTo>
                      <a:pt x="760310" y="134174"/>
                      <a:pt x="756338" y="140460"/>
                      <a:pt x="751837" y="148118"/>
                    </a:cubicBezTo>
                    <a:cubicBezTo>
                      <a:pt x="747337" y="155776"/>
                      <a:pt x="743765" y="162749"/>
                      <a:pt x="741122" y="169035"/>
                    </a:cubicBezTo>
                    <a:cubicBezTo>
                      <a:pt x="740207" y="171069"/>
                      <a:pt x="739522" y="173060"/>
                      <a:pt x="739064" y="175007"/>
                    </a:cubicBezTo>
                    <a:cubicBezTo>
                      <a:pt x="738607" y="176955"/>
                      <a:pt x="738379" y="179003"/>
                      <a:pt x="738379" y="181151"/>
                    </a:cubicBezTo>
                    <a:cubicBezTo>
                      <a:pt x="738340" y="183628"/>
                      <a:pt x="738645" y="186447"/>
                      <a:pt x="739293" y="189609"/>
                    </a:cubicBezTo>
                    <a:lnTo>
                      <a:pt x="711175" y="194181"/>
                    </a:lnTo>
                    <a:cubicBezTo>
                      <a:pt x="708037" y="184337"/>
                      <a:pt x="705513" y="172536"/>
                      <a:pt x="703603" y="158777"/>
                    </a:cubicBezTo>
                    <a:cubicBezTo>
                      <a:pt x="701693" y="145018"/>
                      <a:pt x="700712" y="130073"/>
                      <a:pt x="700659" y="113943"/>
                    </a:cubicBezTo>
                    <a:cubicBezTo>
                      <a:pt x="700688" y="103462"/>
                      <a:pt x="701165" y="92444"/>
                      <a:pt x="702090" y="80889"/>
                    </a:cubicBezTo>
                    <a:cubicBezTo>
                      <a:pt x="703016" y="69333"/>
                      <a:pt x="704221" y="57943"/>
                      <a:pt x="705706" y="46717"/>
                    </a:cubicBezTo>
                    <a:cubicBezTo>
                      <a:pt x="707190" y="35492"/>
                      <a:pt x="708785" y="25134"/>
                      <a:pt x="710489" y="15645"/>
                    </a:cubicBezTo>
                    <a:close/>
                    <a:moveTo>
                      <a:pt x="1018871" y="11087"/>
                    </a:moveTo>
                    <a:lnTo>
                      <a:pt x="1117397" y="11087"/>
                    </a:lnTo>
                    <a:lnTo>
                      <a:pt x="1117397" y="185052"/>
                    </a:lnTo>
                    <a:lnTo>
                      <a:pt x="1132713" y="185052"/>
                    </a:lnTo>
                    <a:lnTo>
                      <a:pt x="1132713" y="209712"/>
                    </a:lnTo>
                    <a:lnTo>
                      <a:pt x="998068" y="209712"/>
                    </a:lnTo>
                    <a:lnTo>
                      <a:pt x="998068" y="185052"/>
                    </a:lnTo>
                    <a:lnTo>
                      <a:pt x="1018871" y="185052"/>
                    </a:lnTo>
                    <a:close/>
                    <a:moveTo>
                      <a:pt x="1231240" y="9930"/>
                    </a:moveTo>
                    <a:lnTo>
                      <a:pt x="1294562" y="9930"/>
                    </a:lnTo>
                    <a:cubicBezTo>
                      <a:pt x="1295635" y="31857"/>
                      <a:pt x="1298290" y="52290"/>
                      <a:pt x="1302529" y="71228"/>
                    </a:cubicBezTo>
                    <a:cubicBezTo>
                      <a:pt x="1306768" y="90167"/>
                      <a:pt x="1313471" y="106807"/>
                      <a:pt x="1322638" y="121148"/>
                    </a:cubicBezTo>
                    <a:cubicBezTo>
                      <a:pt x="1331804" y="135489"/>
                      <a:pt x="1344315" y="146727"/>
                      <a:pt x="1360170" y="154862"/>
                    </a:cubicBezTo>
                    <a:cubicBezTo>
                      <a:pt x="1356689" y="157324"/>
                      <a:pt x="1352908" y="160572"/>
                      <a:pt x="1348826" y="164606"/>
                    </a:cubicBezTo>
                    <a:cubicBezTo>
                      <a:pt x="1344745" y="168640"/>
                      <a:pt x="1341363" y="172402"/>
                      <a:pt x="1338682" y="175893"/>
                    </a:cubicBezTo>
                    <a:cubicBezTo>
                      <a:pt x="1324494" y="167354"/>
                      <a:pt x="1312922" y="156600"/>
                      <a:pt x="1303963" y="143632"/>
                    </a:cubicBezTo>
                    <a:cubicBezTo>
                      <a:pt x="1295005" y="130664"/>
                      <a:pt x="1288061" y="115967"/>
                      <a:pt x="1283132" y="99541"/>
                    </a:cubicBezTo>
                    <a:cubicBezTo>
                      <a:pt x="1277455" y="115952"/>
                      <a:pt x="1270064" y="130621"/>
                      <a:pt x="1260958" y="143546"/>
                    </a:cubicBezTo>
                    <a:cubicBezTo>
                      <a:pt x="1251852" y="156472"/>
                      <a:pt x="1240803" y="167254"/>
                      <a:pt x="1227811" y="175893"/>
                    </a:cubicBezTo>
                    <a:cubicBezTo>
                      <a:pt x="1225682" y="172950"/>
                      <a:pt x="1222739" y="169521"/>
                      <a:pt x="1218981" y="165606"/>
                    </a:cubicBezTo>
                    <a:cubicBezTo>
                      <a:pt x="1215224" y="161691"/>
                      <a:pt x="1211766" y="158491"/>
                      <a:pt x="1208609" y="156005"/>
                    </a:cubicBezTo>
                    <a:cubicBezTo>
                      <a:pt x="1224006" y="146566"/>
                      <a:pt x="1236360" y="133383"/>
                      <a:pt x="1245670" y="116457"/>
                    </a:cubicBezTo>
                    <a:cubicBezTo>
                      <a:pt x="1254981" y="99531"/>
                      <a:pt x="1261449" y="79948"/>
                      <a:pt x="1265073" y="57707"/>
                    </a:cubicBezTo>
                    <a:lnTo>
                      <a:pt x="1274217" y="59307"/>
                    </a:lnTo>
                    <a:cubicBezTo>
                      <a:pt x="1273645" y="55526"/>
                      <a:pt x="1273131" y="51659"/>
                      <a:pt x="1272674" y="47706"/>
                    </a:cubicBezTo>
                    <a:cubicBezTo>
                      <a:pt x="1272217" y="43753"/>
                      <a:pt x="1271816" y="39771"/>
                      <a:pt x="1271474" y="35761"/>
                    </a:cubicBezTo>
                    <a:lnTo>
                      <a:pt x="1231240" y="35761"/>
                    </a:lnTo>
                    <a:close/>
                    <a:moveTo>
                      <a:pt x="822275" y="6386"/>
                    </a:moveTo>
                    <a:lnTo>
                      <a:pt x="860222" y="7539"/>
                    </a:lnTo>
                    <a:cubicBezTo>
                      <a:pt x="860094" y="8870"/>
                      <a:pt x="859436" y="10157"/>
                      <a:pt x="858251" y="11402"/>
                    </a:cubicBezTo>
                    <a:cubicBezTo>
                      <a:pt x="857065" y="12646"/>
                      <a:pt x="855436" y="13527"/>
                      <a:pt x="853364" y="14044"/>
                    </a:cubicBezTo>
                    <a:cubicBezTo>
                      <a:pt x="853488" y="19631"/>
                      <a:pt x="853698" y="26917"/>
                      <a:pt x="853993" y="35904"/>
                    </a:cubicBezTo>
                    <a:cubicBezTo>
                      <a:pt x="854288" y="44891"/>
                      <a:pt x="854612" y="54292"/>
                      <a:pt x="854965" y="64108"/>
                    </a:cubicBezTo>
                    <a:cubicBezTo>
                      <a:pt x="861337" y="63527"/>
                      <a:pt x="868080" y="62689"/>
                      <a:pt x="875196" y="61593"/>
                    </a:cubicBezTo>
                    <a:cubicBezTo>
                      <a:pt x="882311" y="60498"/>
                      <a:pt x="888597" y="59202"/>
                      <a:pt x="894055" y="57707"/>
                    </a:cubicBezTo>
                    <a:lnTo>
                      <a:pt x="896570" y="85825"/>
                    </a:lnTo>
                    <a:cubicBezTo>
                      <a:pt x="890945" y="86973"/>
                      <a:pt x="884706" y="87992"/>
                      <a:pt x="877853" y="88882"/>
                    </a:cubicBezTo>
                    <a:cubicBezTo>
                      <a:pt x="871000" y="89773"/>
                      <a:pt x="863675" y="90506"/>
                      <a:pt x="855879" y="91083"/>
                    </a:cubicBezTo>
                    <a:cubicBezTo>
                      <a:pt x="855988" y="92654"/>
                      <a:pt x="856055" y="95169"/>
                      <a:pt x="856079" y="98626"/>
                    </a:cubicBezTo>
                    <a:cubicBezTo>
                      <a:pt x="856103" y="102084"/>
                      <a:pt x="856112" y="104599"/>
                      <a:pt x="856107" y="106170"/>
                    </a:cubicBezTo>
                    <a:cubicBezTo>
                      <a:pt x="856489" y="130059"/>
                      <a:pt x="852755" y="150862"/>
                      <a:pt x="844906" y="168578"/>
                    </a:cubicBezTo>
                    <a:cubicBezTo>
                      <a:pt x="837058" y="186295"/>
                      <a:pt x="822808" y="200925"/>
                      <a:pt x="802158" y="212469"/>
                    </a:cubicBezTo>
                    <a:cubicBezTo>
                      <a:pt x="799867" y="209893"/>
                      <a:pt x="796276" y="206530"/>
                      <a:pt x="791385" y="202382"/>
                    </a:cubicBezTo>
                    <a:cubicBezTo>
                      <a:pt x="786494" y="198234"/>
                      <a:pt x="782389" y="195043"/>
                      <a:pt x="779069" y="192810"/>
                    </a:cubicBezTo>
                    <a:cubicBezTo>
                      <a:pt x="792256" y="186034"/>
                      <a:pt x="802331" y="178428"/>
                      <a:pt x="809295" y="169992"/>
                    </a:cubicBezTo>
                    <a:cubicBezTo>
                      <a:pt x="816259" y="161556"/>
                      <a:pt x="821000" y="152257"/>
                      <a:pt x="823519" y="142094"/>
                    </a:cubicBezTo>
                    <a:cubicBezTo>
                      <a:pt x="826038" y="131932"/>
                      <a:pt x="827223" y="120871"/>
                      <a:pt x="827075" y="108913"/>
                    </a:cubicBezTo>
                    <a:lnTo>
                      <a:pt x="826847" y="92454"/>
                    </a:lnTo>
                    <a:cubicBezTo>
                      <a:pt x="819612" y="92911"/>
                      <a:pt x="811107" y="93254"/>
                      <a:pt x="801329" y="93483"/>
                    </a:cubicBezTo>
                    <a:cubicBezTo>
                      <a:pt x="791552" y="93712"/>
                      <a:pt x="782074" y="93826"/>
                      <a:pt x="772897" y="93826"/>
                    </a:cubicBezTo>
                    <a:lnTo>
                      <a:pt x="772211" y="67308"/>
                    </a:lnTo>
                    <a:cubicBezTo>
                      <a:pt x="776565" y="67310"/>
                      <a:pt x="782006" y="67256"/>
                      <a:pt x="788535" y="67147"/>
                    </a:cubicBezTo>
                    <a:cubicBezTo>
                      <a:pt x="795064" y="67039"/>
                      <a:pt x="801708" y="66867"/>
                      <a:pt x="808466" y="66631"/>
                    </a:cubicBezTo>
                    <a:cubicBezTo>
                      <a:pt x="815223" y="66395"/>
                      <a:pt x="821122" y="66088"/>
                      <a:pt x="826161" y="65708"/>
                    </a:cubicBezTo>
                    <a:cubicBezTo>
                      <a:pt x="825774" y="56748"/>
                      <a:pt x="825354" y="48174"/>
                      <a:pt x="824899" y="39986"/>
                    </a:cubicBezTo>
                    <a:cubicBezTo>
                      <a:pt x="824445" y="31799"/>
                      <a:pt x="823991" y="24723"/>
                      <a:pt x="823536" y="18761"/>
                    </a:cubicBezTo>
                    <a:cubicBezTo>
                      <a:pt x="823082" y="12798"/>
                      <a:pt x="822661" y="8673"/>
                      <a:pt x="822275" y="6386"/>
                    </a:cubicBezTo>
                    <a:close/>
                    <a:moveTo>
                      <a:pt x="1169061" y="5586"/>
                    </a:moveTo>
                    <a:cubicBezTo>
                      <a:pt x="1176286" y="10549"/>
                      <a:pt x="1183496" y="16169"/>
                      <a:pt x="1190692" y="22445"/>
                    </a:cubicBezTo>
                    <a:cubicBezTo>
                      <a:pt x="1197888" y="28722"/>
                      <a:pt x="1203556" y="34685"/>
                      <a:pt x="1207694" y="40333"/>
                    </a:cubicBezTo>
                    <a:lnTo>
                      <a:pt x="1185977" y="58621"/>
                    </a:lnTo>
                    <a:cubicBezTo>
                      <a:pt x="1182182" y="52940"/>
                      <a:pt x="1176800" y="46758"/>
                      <a:pt x="1169832" y="40076"/>
                    </a:cubicBezTo>
                    <a:cubicBezTo>
                      <a:pt x="1162865" y="33394"/>
                      <a:pt x="1155826" y="27384"/>
                      <a:pt x="1148715" y="22045"/>
                    </a:cubicBezTo>
                    <a:close/>
                    <a:moveTo>
                      <a:pt x="3059202" y="1243"/>
                    </a:moveTo>
                    <a:cubicBezTo>
                      <a:pt x="3064555" y="5987"/>
                      <a:pt x="3069965" y="11246"/>
                      <a:pt x="3075432" y="17020"/>
                    </a:cubicBezTo>
                    <a:cubicBezTo>
                      <a:pt x="3080900" y="22794"/>
                      <a:pt x="3085167" y="28053"/>
                      <a:pt x="3088234" y="32798"/>
                    </a:cubicBezTo>
                    <a:lnTo>
                      <a:pt x="3066974" y="47662"/>
                    </a:lnTo>
                    <a:cubicBezTo>
                      <a:pt x="3064140" y="42894"/>
                      <a:pt x="3060092" y="37453"/>
                      <a:pt x="3054830" y="31341"/>
                    </a:cubicBezTo>
                    <a:cubicBezTo>
                      <a:pt x="3049567" y="25228"/>
                      <a:pt x="3044319" y="19616"/>
                      <a:pt x="3039085" y="14504"/>
                    </a:cubicBezTo>
                    <a:close/>
                    <a:moveTo>
                      <a:pt x="951434" y="343"/>
                    </a:moveTo>
                    <a:lnTo>
                      <a:pt x="978866" y="11544"/>
                    </a:lnTo>
                    <a:cubicBezTo>
                      <a:pt x="977951" y="13182"/>
                      <a:pt x="975894" y="14021"/>
                      <a:pt x="972694" y="14059"/>
                    </a:cubicBezTo>
                    <a:cubicBezTo>
                      <a:pt x="969722" y="20521"/>
                      <a:pt x="966121" y="27541"/>
                      <a:pt x="961892" y="35119"/>
                    </a:cubicBezTo>
                    <a:cubicBezTo>
                      <a:pt x="957663" y="42696"/>
                      <a:pt x="953491" y="49773"/>
                      <a:pt x="949376" y="56350"/>
                    </a:cubicBezTo>
                    <a:cubicBezTo>
                      <a:pt x="952539" y="59817"/>
                      <a:pt x="955358" y="63170"/>
                      <a:pt x="957834" y="66408"/>
                    </a:cubicBezTo>
                    <a:cubicBezTo>
                      <a:pt x="962092" y="59731"/>
                      <a:pt x="966093" y="53083"/>
                      <a:pt x="969836" y="46463"/>
                    </a:cubicBezTo>
                    <a:cubicBezTo>
                      <a:pt x="973579" y="39843"/>
                      <a:pt x="976894" y="33537"/>
                      <a:pt x="979780" y="27546"/>
                    </a:cubicBezTo>
                    <a:lnTo>
                      <a:pt x="1006069" y="39662"/>
                    </a:lnTo>
                    <a:cubicBezTo>
                      <a:pt x="1005717" y="40467"/>
                      <a:pt x="1004993" y="41086"/>
                      <a:pt x="1003897" y="41519"/>
                    </a:cubicBezTo>
                    <a:cubicBezTo>
                      <a:pt x="1002802" y="41953"/>
                      <a:pt x="1001392" y="42172"/>
                      <a:pt x="999668" y="42177"/>
                    </a:cubicBezTo>
                    <a:cubicBezTo>
                      <a:pt x="994277" y="51065"/>
                      <a:pt x="987914" y="60659"/>
                      <a:pt x="980580" y="70958"/>
                    </a:cubicBezTo>
                    <a:cubicBezTo>
                      <a:pt x="973246" y="81257"/>
                      <a:pt x="965740" y="91051"/>
                      <a:pt x="958063" y="100341"/>
                    </a:cubicBezTo>
                    <a:lnTo>
                      <a:pt x="983666" y="100114"/>
                    </a:lnTo>
                    <a:cubicBezTo>
                      <a:pt x="982071" y="97048"/>
                      <a:pt x="980461" y="94028"/>
                      <a:pt x="978837" y="91053"/>
                    </a:cubicBezTo>
                    <a:cubicBezTo>
                      <a:pt x="977213" y="88078"/>
                      <a:pt x="975546" y="85268"/>
                      <a:pt x="973836" y="82622"/>
                    </a:cubicBezTo>
                    <a:lnTo>
                      <a:pt x="993496" y="73717"/>
                    </a:lnTo>
                    <a:cubicBezTo>
                      <a:pt x="998454" y="81257"/>
                      <a:pt x="1003111" y="89303"/>
                      <a:pt x="1007469" y="97853"/>
                    </a:cubicBezTo>
                    <a:cubicBezTo>
                      <a:pt x="1011827" y="106404"/>
                      <a:pt x="1014942" y="114056"/>
                      <a:pt x="1016813" y="120811"/>
                    </a:cubicBezTo>
                    <a:lnTo>
                      <a:pt x="995782" y="130973"/>
                    </a:lnTo>
                    <a:cubicBezTo>
                      <a:pt x="995058" y="128002"/>
                      <a:pt x="993991" y="124573"/>
                      <a:pt x="992582" y="120686"/>
                    </a:cubicBezTo>
                    <a:lnTo>
                      <a:pt x="976123" y="121829"/>
                    </a:lnTo>
                    <a:lnTo>
                      <a:pt x="976123" y="215898"/>
                    </a:lnTo>
                    <a:lnTo>
                      <a:pt x="951891" y="215898"/>
                    </a:lnTo>
                    <a:lnTo>
                      <a:pt x="951891" y="141832"/>
                    </a:lnTo>
                    <a:cubicBezTo>
                      <a:pt x="951553" y="142532"/>
                      <a:pt x="950972" y="143075"/>
                      <a:pt x="950148" y="143461"/>
                    </a:cubicBezTo>
                    <a:cubicBezTo>
                      <a:pt x="949324" y="143846"/>
                      <a:pt x="948229" y="143989"/>
                      <a:pt x="946862" y="143889"/>
                    </a:cubicBezTo>
                    <a:cubicBezTo>
                      <a:pt x="945723" y="153495"/>
                      <a:pt x="944057" y="163201"/>
                      <a:pt x="941861" y="173007"/>
                    </a:cubicBezTo>
                    <a:cubicBezTo>
                      <a:pt x="939666" y="182813"/>
                      <a:pt x="936913" y="191319"/>
                      <a:pt x="933603" y="198525"/>
                    </a:cubicBezTo>
                    <a:cubicBezTo>
                      <a:pt x="931045" y="196882"/>
                      <a:pt x="927931" y="195196"/>
                      <a:pt x="924259" y="193467"/>
                    </a:cubicBezTo>
                    <a:cubicBezTo>
                      <a:pt x="920587" y="191738"/>
                      <a:pt x="917301" y="190224"/>
                      <a:pt x="914400" y="188923"/>
                    </a:cubicBezTo>
                    <a:cubicBezTo>
                      <a:pt x="917253" y="182399"/>
                      <a:pt x="919606" y="174303"/>
                      <a:pt x="921458" y="164635"/>
                    </a:cubicBezTo>
                    <a:cubicBezTo>
                      <a:pt x="923311" y="154967"/>
                      <a:pt x="924692" y="145156"/>
                      <a:pt x="925602" y="135202"/>
                    </a:cubicBezTo>
                    <a:lnTo>
                      <a:pt x="951891" y="141375"/>
                    </a:lnTo>
                    <a:lnTo>
                      <a:pt x="951891" y="123544"/>
                    </a:lnTo>
                    <a:cubicBezTo>
                      <a:pt x="946728" y="123887"/>
                      <a:pt x="941852" y="124173"/>
                      <a:pt x="937260" y="124401"/>
                    </a:cubicBezTo>
                    <a:cubicBezTo>
                      <a:pt x="932669" y="124630"/>
                      <a:pt x="928478" y="124801"/>
                      <a:pt x="924687" y="124915"/>
                    </a:cubicBezTo>
                    <a:cubicBezTo>
                      <a:pt x="924316" y="126044"/>
                      <a:pt x="923745" y="126873"/>
                      <a:pt x="922973" y="127401"/>
                    </a:cubicBezTo>
                    <a:cubicBezTo>
                      <a:pt x="922201" y="127930"/>
                      <a:pt x="921401" y="128244"/>
                      <a:pt x="920573" y="128344"/>
                    </a:cubicBezTo>
                    <a:lnTo>
                      <a:pt x="915086" y="100912"/>
                    </a:lnTo>
                    <a:lnTo>
                      <a:pt x="933374" y="100912"/>
                    </a:lnTo>
                    <a:cubicBezTo>
                      <a:pt x="936765" y="96607"/>
                      <a:pt x="940270" y="91959"/>
                      <a:pt x="943890" y="86968"/>
                    </a:cubicBezTo>
                    <a:cubicBezTo>
                      <a:pt x="940347" y="81815"/>
                      <a:pt x="936060" y="76405"/>
                      <a:pt x="931031" y="70739"/>
                    </a:cubicBezTo>
                    <a:cubicBezTo>
                      <a:pt x="926002" y="65073"/>
                      <a:pt x="920916" y="59896"/>
                      <a:pt x="915772" y="55207"/>
                    </a:cubicBezTo>
                    <a:lnTo>
                      <a:pt x="928802" y="36462"/>
                    </a:lnTo>
                    <a:lnTo>
                      <a:pt x="933831" y="40805"/>
                    </a:lnTo>
                    <a:cubicBezTo>
                      <a:pt x="937322" y="34276"/>
                      <a:pt x="940628" y="27446"/>
                      <a:pt x="943747" y="20317"/>
                    </a:cubicBezTo>
                    <a:cubicBezTo>
                      <a:pt x="946867" y="13187"/>
                      <a:pt x="949429" y="6529"/>
                      <a:pt x="951434" y="343"/>
                    </a:cubicBezTo>
                    <a:close/>
                    <a:moveTo>
                      <a:pt x="2930043" y="328"/>
                    </a:moveTo>
                    <a:lnTo>
                      <a:pt x="2962275" y="2157"/>
                    </a:lnTo>
                    <a:cubicBezTo>
                      <a:pt x="2962185" y="3186"/>
                      <a:pt x="2961680" y="4043"/>
                      <a:pt x="2960761" y="4729"/>
                    </a:cubicBezTo>
                    <a:cubicBezTo>
                      <a:pt x="2959842" y="5415"/>
                      <a:pt x="2958365" y="5929"/>
                      <a:pt x="2956332" y="6272"/>
                    </a:cubicBezTo>
                    <a:lnTo>
                      <a:pt x="2956332" y="15888"/>
                    </a:lnTo>
                    <a:lnTo>
                      <a:pt x="2992908" y="15888"/>
                    </a:lnTo>
                    <a:lnTo>
                      <a:pt x="2992908" y="36662"/>
                    </a:lnTo>
                    <a:lnTo>
                      <a:pt x="2956332" y="36662"/>
                    </a:lnTo>
                    <a:lnTo>
                      <a:pt x="2956332" y="49035"/>
                    </a:lnTo>
                    <a:lnTo>
                      <a:pt x="3004791" y="49035"/>
                    </a:lnTo>
                    <a:cubicBezTo>
                      <a:pt x="3004146" y="32984"/>
                      <a:pt x="3003843" y="16825"/>
                      <a:pt x="3003881" y="557"/>
                    </a:cubicBezTo>
                    <a:cubicBezTo>
                      <a:pt x="3014466" y="1081"/>
                      <a:pt x="3022124" y="1456"/>
                      <a:pt x="3026855" y="1683"/>
                    </a:cubicBezTo>
                    <a:cubicBezTo>
                      <a:pt x="3031586" y="1910"/>
                      <a:pt x="3034570" y="2049"/>
                      <a:pt x="3035808" y="2098"/>
                    </a:cubicBezTo>
                    <a:cubicBezTo>
                      <a:pt x="3037047" y="2147"/>
                      <a:pt x="3037720" y="2167"/>
                      <a:pt x="3037828" y="2157"/>
                    </a:cubicBezTo>
                    <a:cubicBezTo>
                      <a:pt x="3037737" y="3400"/>
                      <a:pt x="3037175" y="4400"/>
                      <a:pt x="3036142" y="5158"/>
                    </a:cubicBezTo>
                    <a:cubicBezTo>
                      <a:pt x="3035108" y="5915"/>
                      <a:pt x="3033461" y="6515"/>
                      <a:pt x="3031199" y="6959"/>
                    </a:cubicBezTo>
                    <a:cubicBezTo>
                      <a:pt x="3031080" y="13942"/>
                      <a:pt x="3031033" y="20952"/>
                      <a:pt x="3031057" y="27989"/>
                    </a:cubicBezTo>
                    <a:cubicBezTo>
                      <a:pt x="3031080" y="35026"/>
                      <a:pt x="3031204" y="42041"/>
                      <a:pt x="3031427" y="49035"/>
                    </a:cubicBezTo>
                    <a:lnTo>
                      <a:pt x="3091320" y="49035"/>
                    </a:lnTo>
                    <a:lnTo>
                      <a:pt x="3091320" y="71637"/>
                    </a:lnTo>
                    <a:lnTo>
                      <a:pt x="3032456" y="71637"/>
                    </a:lnTo>
                    <a:cubicBezTo>
                      <a:pt x="3033146" y="82302"/>
                      <a:pt x="3034051" y="92581"/>
                      <a:pt x="3035170" y="102474"/>
                    </a:cubicBezTo>
                    <a:cubicBezTo>
                      <a:pt x="3036290" y="112366"/>
                      <a:pt x="3037594" y="121673"/>
                      <a:pt x="3039085" y="130395"/>
                    </a:cubicBezTo>
                    <a:cubicBezTo>
                      <a:pt x="3043319" y="122955"/>
                      <a:pt x="3047196" y="115143"/>
                      <a:pt x="3050715" y="106960"/>
                    </a:cubicBezTo>
                    <a:cubicBezTo>
                      <a:pt x="3054235" y="98777"/>
                      <a:pt x="3057368" y="90280"/>
                      <a:pt x="3060116" y="81468"/>
                    </a:cubicBezTo>
                    <a:lnTo>
                      <a:pt x="3089377" y="89699"/>
                    </a:lnTo>
                    <a:cubicBezTo>
                      <a:pt x="3088934" y="90633"/>
                      <a:pt x="3088220" y="91395"/>
                      <a:pt x="3087234" y="91985"/>
                    </a:cubicBezTo>
                    <a:cubicBezTo>
                      <a:pt x="3086248" y="92576"/>
                      <a:pt x="3084905" y="92881"/>
                      <a:pt x="3083205" y="92900"/>
                    </a:cubicBezTo>
                    <a:cubicBezTo>
                      <a:pt x="3078866" y="106294"/>
                      <a:pt x="3073713" y="119059"/>
                      <a:pt x="3067746" y="131195"/>
                    </a:cubicBezTo>
                    <a:cubicBezTo>
                      <a:pt x="3061778" y="143331"/>
                      <a:pt x="3054968" y="154725"/>
                      <a:pt x="3047315" y="165375"/>
                    </a:cubicBezTo>
                    <a:cubicBezTo>
                      <a:pt x="3049734" y="172867"/>
                      <a:pt x="3052439" y="178688"/>
                      <a:pt x="3055430" y="182836"/>
                    </a:cubicBezTo>
                    <a:cubicBezTo>
                      <a:pt x="3058421" y="186985"/>
                      <a:pt x="3061583" y="189090"/>
                      <a:pt x="3064917" y="189152"/>
                    </a:cubicBezTo>
                    <a:cubicBezTo>
                      <a:pt x="3067531" y="189219"/>
                      <a:pt x="3069560" y="186170"/>
                      <a:pt x="3071003" y="180007"/>
                    </a:cubicBezTo>
                    <a:cubicBezTo>
                      <a:pt x="3072446" y="173844"/>
                      <a:pt x="3073389" y="164165"/>
                      <a:pt x="3073832" y="150971"/>
                    </a:cubicBezTo>
                    <a:cubicBezTo>
                      <a:pt x="3076790" y="154039"/>
                      <a:pt x="3080190" y="156992"/>
                      <a:pt x="3084033" y="159831"/>
                    </a:cubicBezTo>
                    <a:cubicBezTo>
                      <a:pt x="3087877" y="162669"/>
                      <a:pt x="3091563" y="164822"/>
                      <a:pt x="3095092" y="166289"/>
                    </a:cubicBezTo>
                    <a:cubicBezTo>
                      <a:pt x="3093840" y="179425"/>
                      <a:pt x="3091949" y="189605"/>
                      <a:pt x="3089419" y="196831"/>
                    </a:cubicBezTo>
                    <a:cubicBezTo>
                      <a:pt x="3086889" y="204056"/>
                      <a:pt x="3083457" y="209071"/>
                      <a:pt x="3079124" y="211876"/>
                    </a:cubicBezTo>
                    <a:cubicBezTo>
                      <a:pt x="3074790" y="214682"/>
                      <a:pt x="3069293" y="216022"/>
                      <a:pt x="3062631" y="215898"/>
                    </a:cubicBezTo>
                    <a:cubicBezTo>
                      <a:pt x="3055220" y="215832"/>
                      <a:pt x="3048667" y="213393"/>
                      <a:pt x="3042971" y="208583"/>
                    </a:cubicBezTo>
                    <a:cubicBezTo>
                      <a:pt x="3037275" y="203772"/>
                      <a:pt x="3032322" y="196989"/>
                      <a:pt x="3028112" y="188234"/>
                    </a:cubicBezTo>
                    <a:cubicBezTo>
                      <a:pt x="3018054" y="198741"/>
                      <a:pt x="3006852" y="208110"/>
                      <a:pt x="2994508" y="216341"/>
                    </a:cubicBezTo>
                    <a:cubicBezTo>
                      <a:pt x="2992379" y="212926"/>
                      <a:pt x="2989722" y="209355"/>
                      <a:pt x="2986536" y="205626"/>
                    </a:cubicBezTo>
                    <a:cubicBezTo>
                      <a:pt x="2983349" y="201897"/>
                      <a:pt x="2980063" y="198610"/>
                      <a:pt x="2976677" y="195767"/>
                    </a:cubicBezTo>
                    <a:lnTo>
                      <a:pt x="2954503" y="195767"/>
                    </a:lnTo>
                    <a:lnTo>
                      <a:pt x="2954503" y="216113"/>
                    </a:lnTo>
                    <a:lnTo>
                      <a:pt x="2930500" y="216113"/>
                    </a:lnTo>
                    <a:lnTo>
                      <a:pt x="2930500" y="195767"/>
                    </a:lnTo>
                    <a:lnTo>
                      <a:pt x="2885694" y="195767"/>
                    </a:lnTo>
                    <a:lnTo>
                      <a:pt x="2885694" y="175679"/>
                    </a:lnTo>
                    <a:lnTo>
                      <a:pt x="2930500" y="175679"/>
                    </a:lnTo>
                    <a:lnTo>
                      <a:pt x="2930500" y="166735"/>
                    </a:lnTo>
                    <a:lnTo>
                      <a:pt x="2894610" y="166735"/>
                    </a:lnTo>
                    <a:lnTo>
                      <a:pt x="2894610" y="109842"/>
                    </a:lnTo>
                    <a:lnTo>
                      <a:pt x="2930500" y="109842"/>
                    </a:lnTo>
                    <a:lnTo>
                      <a:pt x="2930500" y="100898"/>
                    </a:lnTo>
                    <a:lnTo>
                      <a:pt x="2888895" y="100898"/>
                    </a:lnTo>
                    <a:lnTo>
                      <a:pt x="2888895" y="81724"/>
                    </a:lnTo>
                    <a:lnTo>
                      <a:pt x="2930500" y="81724"/>
                    </a:lnTo>
                    <a:lnTo>
                      <a:pt x="2930500" y="71637"/>
                    </a:lnTo>
                    <a:lnTo>
                      <a:pt x="2882494" y="71637"/>
                    </a:lnTo>
                    <a:lnTo>
                      <a:pt x="2882494" y="49035"/>
                    </a:lnTo>
                    <a:lnTo>
                      <a:pt x="2930043" y="49035"/>
                    </a:lnTo>
                    <a:lnTo>
                      <a:pt x="2930043" y="36662"/>
                    </a:lnTo>
                    <a:lnTo>
                      <a:pt x="2892781" y="36662"/>
                    </a:lnTo>
                    <a:lnTo>
                      <a:pt x="2892781" y="15888"/>
                    </a:lnTo>
                    <a:lnTo>
                      <a:pt x="2930043" y="15888"/>
                    </a:lnTo>
                    <a:close/>
                    <a:moveTo>
                      <a:pt x="2679283" y="228"/>
                    </a:moveTo>
                    <a:lnTo>
                      <a:pt x="2711039" y="1806"/>
                    </a:lnTo>
                    <a:cubicBezTo>
                      <a:pt x="2710962" y="2913"/>
                      <a:pt x="2710486" y="3811"/>
                      <a:pt x="2709608" y="4501"/>
                    </a:cubicBezTo>
                    <a:cubicBezTo>
                      <a:pt x="2708730" y="5191"/>
                      <a:pt x="2707223" y="5700"/>
                      <a:pt x="2705086" y="6029"/>
                    </a:cubicBezTo>
                    <a:lnTo>
                      <a:pt x="2705086" y="44448"/>
                    </a:lnTo>
                    <a:lnTo>
                      <a:pt x="2724089" y="44448"/>
                    </a:lnTo>
                    <a:lnTo>
                      <a:pt x="2724089" y="21145"/>
                    </a:lnTo>
                    <a:lnTo>
                      <a:pt x="2749692" y="21145"/>
                    </a:lnTo>
                    <a:lnTo>
                      <a:pt x="2749692" y="228"/>
                    </a:lnTo>
                    <a:lnTo>
                      <a:pt x="2780986" y="1806"/>
                    </a:lnTo>
                    <a:cubicBezTo>
                      <a:pt x="2780896" y="2820"/>
                      <a:pt x="2780390" y="3682"/>
                      <a:pt x="2779471" y="4390"/>
                    </a:cubicBezTo>
                    <a:cubicBezTo>
                      <a:pt x="2778551" y="5098"/>
                      <a:pt x="2777073" y="5571"/>
                      <a:pt x="2775038" y="5807"/>
                    </a:cubicBezTo>
                    <a:lnTo>
                      <a:pt x="2775038" y="21145"/>
                    </a:lnTo>
                    <a:lnTo>
                      <a:pt x="2810042" y="21145"/>
                    </a:lnTo>
                    <a:lnTo>
                      <a:pt x="2810042" y="228"/>
                    </a:lnTo>
                    <a:lnTo>
                      <a:pt x="2841789" y="1806"/>
                    </a:lnTo>
                    <a:cubicBezTo>
                      <a:pt x="2841684" y="2913"/>
                      <a:pt x="2841151" y="3811"/>
                      <a:pt x="2840189" y="4501"/>
                    </a:cubicBezTo>
                    <a:cubicBezTo>
                      <a:pt x="2839227" y="5191"/>
                      <a:pt x="2837779" y="5700"/>
                      <a:pt x="2835845" y="6029"/>
                    </a:cubicBezTo>
                    <a:lnTo>
                      <a:pt x="2835845" y="21145"/>
                    </a:lnTo>
                    <a:lnTo>
                      <a:pt x="2863963" y="21145"/>
                    </a:lnTo>
                    <a:lnTo>
                      <a:pt x="2863963" y="44434"/>
                    </a:lnTo>
                    <a:lnTo>
                      <a:pt x="2835845" y="44434"/>
                    </a:lnTo>
                    <a:lnTo>
                      <a:pt x="2835845" y="62929"/>
                    </a:lnTo>
                    <a:lnTo>
                      <a:pt x="2810042" y="62929"/>
                    </a:lnTo>
                    <a:lnTo>
                      <a:pt x="2810042" y="44434"/>
                    </a:lnTo>
                    <a:lnTo>
                      <a:pt x="2775038" y="44434"/>
                    </a:lnTo>
                    <a:lnTo>
                      <a:pt x="2775038" y="60679"/>
                    </a:lnTo>
                    <a:cubicBezTo>
                      <a:pt x="2775614" y="59765"/>
                      <a:pt x="2776176" y="58847"/>
                      <a:pt x="2776724" y="57924"/>
                    </a:cubicBezTo>
                    <a:cubicBezTo>
                      <a:pt x="2777272" y="57002"/>
                      <a:pt x="2777777" y="56066"/>
                      <a:pt x="2778239" y="55117"/>
                    </a:cubicBezTo>
                    <a:lnTo>
                      <a:pt x="2809339" y="56260"/>
                    </a:lnTo>
                    <a:cubicBezTo>
                      <a:pt x="2809100" y="57079"/>
                      <a:pt x="2808605" y="57798"/>
                      <a:pt x="2807852" y="58416"/>
                    </a:cubicBezTo>
                    <a:cubicBezTo>
                      <a:pt x="2807100" y="59034"/>
                      <a:pt x="2806147" y="59465"/>
                      <a:pt x="2804994" y="59710"/>
                    </a:cubicBezTo>
                    <a:cubicBezTo>
                      <a:pt x="2812383" y="69920"/>
                      <a:pt x="2821842" y="79613"/>
                      <a:pt x="2833373" y="88787"/>
                    </a:cubicBezTo>
                    <a:cubicBezTo>
                      <a:pt x="2844904" y="97961"/>
                      <a:pt x="2856705" y="105131"/>
                      <a:pt x="2868778" y="110296"/>
                    </a:cubicBezTo>
                    <a:cubicBezTo>
                      <a:pt x="2866206" y="113615"/>
                      <a:pt x="2863635" y="117478"/>
                      <a:pt x="2861063" y="121884"/>
                    </a:cubicBezTo>
                    <a:cubicBezTo>
                      <a:pt x="2858491" y="126291"/>
                      <a:pt x="2856262" y="130500"/>
                      <a:pt x="2854376" y="134513"/>
                    </a:cubicBezTo>
                    <a:cubicBezTo>
                      <a:pt x="2850004" y="132094"/>
                      <a:pt x="2845546" y="129378"/>
                      <a:pt x="2841003" y="126365"/>
                    </a:cubicBezTo>
                    <a:cubicBezTo>
                      <a:pt x="2836460" y="123352"/>
                      <a:pt x="2832002" y="120127"/>
                      <a:pt x="2827630" y="116688"/>
                    </a:cubicBezTo>
                    <a:lnTo>
                      <a:pt x="2827630" y="129473"/>
                    </a:lnTo>
                    <a:lnTo>
                      <a:pt x="2756999" y="129473"/>
                    </a:lnTo>
                    <a:lnTo>
                      <a:pt x="2756999" y="116688"/>
                    </a:lnTo>
                    <a:cubicBezTo>
                      <a:pt x="2752296" y="120598"/>
                      <a:pt x="2747361" y="124310"/>
                      <a:pt x="2742194" y="127824"/>
                    </a:cubicBezTo>
                    <a:cubicBezTo>
                      <a:pt x="2737027" y="131339"/>
                      <a:pt x="2731745" y="134485"/>
                      <a:pt x="2726349" y="137263"/>
                    </a:cubicBezTo>
                    <a:cubicBezTo>
                      <a:pt x="2725440" y="135267"/>
                      <a:pt x="2724369" y="133016"/>
                      <a:pt x="2723138" y="130509"/>
                    </a:cubicBezTo>
                    <a:cubicBezTo>
                      <a:pt x="2721907" y="128002"/>
                      <a:pt x="2720545" y="125526"/>
                      <a:pt x="2719052" y="123081"/>
                    </a:cubicBezTo>
                    <a:lnTo>
                      <a:pt x="2705086" y="127647"/>
                    </a:lnTo>
                    <a:lnTo>
                      <a:pt x="2705086" y="185949"/>
                    </a:lnTo>
                    <a:cubicBezTo>
                      <a:pt x="2705462" y="198109"/>
                      <a:pt x="2702541" y="206254"/>
                      <a:pt x="2696321" y="210383"/>
                    </a:cubicBezTo>
                    <a:cubicBezTo>
                      <a:pt x="2690101" y="214512"/>
                      <a:pt x="2678326" y="216427"/>
                      <a:pt x="2660995" y="216127"/>
                    </a:cubicBezTo>
                    <a:cubicBezTo>
                      <a:pt x="2660609" y="212288"/>
                      <a:pt x="2659723" y="207907"/>
                      <a:pt x="2658338" y="202982"/>
                    </a:cubicBezTo>
                    <a:cubicBezTo>
                      <a:pt x="2656952" y="198058"/>
                      <a:pt x="2655323" y="193676"/>
                      <a:pt x="2653451" y="189838"/>
                    </a:cubicBezTo>
                    <a:cubicBezTo>
                      <a:pt x="2655751" y="189847"/>
                      <a:pt x="2658009" y="189885"/>
                      <a:pt x="2660224" y="189952"/>
                    </a:cubicBezTo>
                    <a:cubicBezTo>
                      <a:pt x="2662438" y="190019"/>
                      <a:pt x="2664524" y="190057"/>
                      <a:pt x="2666481" y="190066"/>
                    </a:cubicBezTo>
                    <a:cubicBezTo>
                      <a:pt x="2672415" y="190157"/>
                      <a:pt x="2676092" y="189976"/>
                      <a:pt x="2677511" y="189523"/>
                    </a:cubicBezTo>
                    <a:cubicBezTo>
                      <a:pt x="2678931" y="189071"/>
                      <a:pt x="2679521" y="187803"/>
                      <a:pt x="2679283" y="185721"/>
                    </a:cubicBezTo>
                    <a:lnTo>
                      <a:pt x="2679283" y="136117"/>
                    </a:lnTo>
                    <a:cubicBezTo>
                      <a:pt x="2675616" y="137277"/>
                      <a:pt x="2672149" y="138394"/>
                      <a:pt x="2668882" y="139468"/>
                    </a:cubicBezTo>
                    <a:cubicBezTo>
                      <a:pt x="2665614" y="140542"/>
                      <a:pt x="2662605" y="141487"/>
                      <a:pt x="2659852" y="142303"/>
                    </a:cubicBezTo>
                    <a:cubicBezTo>
                      <a:pt x="2659704" y="143454"/>
                      <a:pt x="2659257" y="144406"/>
                      <a:pt x="2658509" y="145157"/>
                    </a:cubicBezTo>
                    <a:cubicBezTo>
                      <a:pt x="2657761" y="145909"/>
                      <a:pt x="2656914" y="146403"/>
                      <a:pt x="2655966" y="146641"/>
                    </a:cubicBezTo>
                    <a:lnTo>
                      <a:pt x="2648879" y="116232"/>
                    </a:lnTo>
                    <a:cubicBezTo>
                      <a:pt x="2653132" y="115314"/>
                      <a:pt x="2657828" y="114239"/>
                      <a:pt x="2662967" y="113007"/>
                    </a:cubicBezTo>
                    <a:cubicBezTo>
                      <a:pt x="2668105" y="111775"/>
                      <a:pt x="2673544" y="110415"/>
                      <a:pt x="2679283" y="108926"/>
                    </a:cubicBezTo>
                    <a:lnTo>
                      <a:pt x="2679283" y="69594"/>
                    </a:lnTo>
                    <a:lnTo>
                      <a:pt x="2651622" y="69594"/>
                    </a:lnTo>
                    <a:lnTo>
                      <a:pt x="2651622" y="44448"/>
                    </a:lnTo>
                    <a:lnTo>
                      <a:pt x="2679283" y="44448"/>
                    </a:lnTo>
                    <a:close/>
                    <a:moveTo>
                      <a:pt x="548170" y="114"/>
                    </a:moveTo>
                    <a:lnTo>
                      <a:pt x="585687" y="8115"/>
                    </a:lnTo>
                    <a:cubicBezTo>
                      <a:pt x="585334" y="9134"/>
                      <a:pt x="584610" y="9896"/>
                      <a:pt x="583514" y="10401"/>
                    </a:cubicBezTo>
                    <a:cubicBezTo>
                      <a:pt x="582418" y="10906"/>
                      <a:pt x="581007" y="11211"/>
                      <a:pt x="579282" y="11316"/>
                    </a:cubicBezTo>
                    <a:cubicBezTo>
                      <a:pt x="577537" y="15587"/>
                      <a:pt x="575536" y="20074"/>
                      <a:pt x="573277" y="24774"/>
                    </a:cubicBezTo>
                    <a:cubicBezTo>
                      <a:pt x="571018" y="29475"/>
                      <a:pt x="568673" y="34133"/>
                      <a:pt x="566242" y="38748"/>
                    </a:cubicBezTo>
                    <a:lnTo>
                      <a:pt x="663155" y="38748"/>
                    </a:lnTo>
                    <a:lnTo>
                      <a:pt x="663155" y="183902"/>
                    </a:lnTo>
                    <a:cubicBezTo>
                      <a:pt x="663285" y="193359"/>
                      <a:pt x="661655" y="200387"/>
                      <a:pt x="658264" y="204987"/>
                    </a:cubicBezTo>
                    <a:cubicBezTo>
                      <a:pt x="654874" y="209587"/>
                      <a:pt x="648943" y="212588"/>
                      <a:pt x="640472" y="213989"/>
                    </a:cubicBezTo>
                    <a:cubicBezTo>
                      <a:pt x="632001" y="215391"/>
                      <a:pt x="620210" y="216022"/>
                      <a:pt x="605099" y="215884"/>
                    </a:cubicBezTo>
                    <a:cubicBezTo>
                      <a:pt x="604561" y="211793"/>
                      <a:pt x="603410" y="207130"/>
                      <a:pt x="601645" y="201897"/>
                    </a:cubicBezTo>
                    <a:cubicBezTo>
                      <a:pt x="599880" y="196663"/>
                      <a:pt x="597987" y="192115"/>
                      <a:pt x="595965" y="188251"/>
                    </a:cubicBezTo>
                    <a:cubicBezTo>
                      <a:pt x="599785" y="188480"/>
                      <a:pt x="603620" y="188652"/>
                      <a:pt x="607470" y="188766"/>
                    </a:cubicBezTo>
                    <a:cubicBezTo>
                      <a:pt x="611320" y="188881"/>
                      <a:pt x="614872" y="188938"/>
                      <a:pt x="618128" y="188938"/>
                    </a:cubicBezTo>
                    <a:cubicBezTo>
                      <a:pt x="626062" y="189052"/>
                      <a:pt x="631021" y="188823"/>
                      <a:pt x="633005" y="188251"/>
                    </a:cubicBezTo>
                    <a:cubicBezTo>
                      <a:pt x="634989" y="187679"/>
                      <a:pt x="635828" y="186077"/>
                      <a:pt x="635523" y="183444"/>
                    </a:cubicBezTo>
                    <a:lnTo>
                      <a:pt x="635523" y="65465"/>
                    </a:lnTo>
                    <a:lnTo>
                      <a:pt x="499706" y="65465"/>
                    </a:lnTo>
                    <a:lnTo>
                      <a:pt x="499706" y="215656"/>
                    </a:lnTo>
                    <a:lnTo>
                      <a:pt x="472302" y="215656"/>
                    </a:lnTo>
                    <a:lnTo>
                      <a:pt x="472302" y="38748"/>
                    </a:lnTo>
                    <a:lnTo>
                      <a:pt x="535153" y="38748"/>
                    </a:lnTo>
                    <a:cubicBezTo>
                      <a:pt x="537807" y="32466"/>
                      <a:pt x="540262" y="25941"/>
                      <a:pt x="542517" y="19174"/>
                    </a:cubicBezTo>
                    <a:cubicBezTo>
                      <a:pt x="544772" y="12406"/>
                      <a:pt x="546656" y="6053"/>
                      <a:pt x="548170" y="114"/>
                    </a:cubicBezTo>
                    <a:close/>
                    <a:moveTo>
                      <a:pt x="96927" y="100"/>
                    </a:moveTo>
                    <a:lnTo>
                      <a:pt x="130760" y="1929"/>
                    </a:lnTo>
                    <a:cubicBezTo>
                      <a:pt x="130660" y="3067"/>
                      <a:pt x="130117" y="3991"/>
                      <a:pt x="129131" y="4700"/>
                    </a:cubicBezTo>
                    <a:cubicBezTo>
                      <a:pt x="128145" y="5410"/>
                      <a:pt x="126631" y="5934"/>
                      <a:pt x="124587" y="6272"/>
                    </a:cubicBezTo>
                    <a:lnTo>
                      <a:pt x="124587" y="17031"/>
                    </a:lnTo>
                    <a:lnTo>
                      <a:pt x="203226" y="17031"/>
                    </a:lnTo>
                    <a:lnTo>
                      <a:pt x="203226" y="40319"/>
                    </a:lnTo>
                    <a:lnTo>
                      <a:pt x="169850" y="40319"/>
                    </a:lnTo>
                    <a:lnTo>
                      <a:pt x="177165" y="42379"/>
                    </a:lnTo>
                    <a:cubicBezTo>
                      <a:pt x="176584" y="43399"/>
                      <a:pt x="175746" y="44105"/>
                      <a:pt x="174651" y="44496"/>
                    </a:cubicBezTo>
                    <a:cubicBezTo>
                      <a:pt x="173556" y="44887"/>
                      <a:pt x="172260" y="45020"/>
                      <a:pt x="170765" y="44896"/>
                    </a:cubicBezTo>
                    <a:cubicBezTo>
                      <a:pt x="169255" y="47929"/>
                      <a:pt x="167531" y="51190"/>
                      <a:pt x="165593" y="54680"/>
                    </a:cubicBezTo>
                    <a:cubicBezTo>
                      <a:pt x="163654" y="58171"/>
                      <a:pt x="161644" y="61547"/>
                      <a:pt x="159563" y="64808"/>
                    </a:cubicBezTo>
                    <a:lnTo>
                      <a:pt x="214427" y="64808"/>
                    </a:lnTo>
                    <a:lnTo>
                      <a:pt x="214427" y="88325"/>
                    </a:lnTo>
                    <a:lnTo>
                      <a:pt x="47092" y="88325"/>
                    </a:lnTo>
                    <a:lnTo>
                      <a:pt x="47092" y="102518"/>
                    </a:lnTo>
                    <a:cubicBezTo>
                      <a:pt x="47175" y="113547"/>
                      <a:pt x="46552" y="125822"/>
                      <a:pt x="45221" y="139343"/>
                    </a:cubicBezTo>
                    <a:cubicBezTo>
                      <a:pt x="43890" y="152864"/>
                      <a:pt x="41353" y="166359"/>
                      <a:pt x="37609" y="179829"/>
                    </a:cubicBezTo>
                    <a:cubicBezTo>
                      <a:pt x="33866" y="193298"/>
                      <a:pt x="28416" y="205469"/>
                      <a:pt x="21260" y="216341"/>
                    </a:cubicBezTo>
                    <a:cubicBezTo>
                      <a:pt x="18917" y="213594"/>
                      <a:pt x="15545" y="210405"/>
                      <a:pt x="11145" y="206775"/>
                    </a:cubicBezTo>
                    <a:cubicBezTo>
                      <a:pt x="6744" y="203145"/>
                      <a:pt x="3029" y="200472"/>
                      <a:pt x="0" y="198755"/>
                    </a:cubicBezTo>
                    <a:cubicBezTo>
                      <a:pt x="6230" y="189148"/>
                      <a:pt x="10839" y="178657"/>
                      <a:pt x="13827" y="167284"/>
                    </a:cubicBezTo>
                    <a:cubicBezTo>
                      <a:pt x="16814" y="155910"/>
                      <a:pt x="18747" y="144576"/>
                      <a:pt x="19626" y="133282"/>
                    </a:cubicBezTo>
                    <a:cubicBezTo>
                      <a:pt x="20505" y="121988"/>
                      <a:pt x="20898" y="111657"/>
                      <a:pt x="20803" y="102289"/>
                    </a:cubicBezTo>
                    <a:lnTo>
                      <a:pt x="20803" y="64808"/>
                    </a:lnTo>
                    <a:lnTo>
                      <a:pt x="62637" y="64808"/>
                    </a:lnTo>
                    <a:cubicBezTo>
                      <a:pt x="61703" y="61184"/>
                      <a:pt x="60484" y="57332"/>
                      <a:pt x="58979" y="53250"/>
                    </a:cubicBezTo>
                    <a:cubicBezTo>
                      <a:pt x="57474" y="49169"/>
                      <a:pt x="55798" y="45316"/>
                      <a:pt x="53950" y="41692"/>
                    </a:cubicBezTo>
                    <a:lnTo>
                      <a:pt x="59208" y="40319"/>
                    </a:lnTo>
                    <a:lnTo>
                      <a:pt x="18974" y="40319"/>
                    </a:lnTo>
                    <a:lnTo>
                      <a:pt x="18974" y="17031"/>
                    </a:lnTo>
                    <a:lnTo>
                      <a:pt x="96927" y="17031"/>
                    </a:lnTo>
                    <a:close/>
                    <a:moveTo>
                      <a:pt x="304953" y="0"/>
                    </a:moveTo>
                    <a:lnTo>
                      <a:pt x="336500" y="1578"/>
                    </a:lnTo>
                    <a:cubicBezTo>
                      <a:pt x="336395" y="2698"/>
                      <a:pt x="335862" y="3624"/>
                      <a:pt x="334899" y="4356"/>
                    </a:cubicBezTo>
                    <a:cubicBezTo>
                      <a:pt x="333937" y="5087"/>
                      <a:pt x="332490" y="5569"/>
                      <a:pt x="330556" y="5801"/>
                    </a:cubicBezTo>
                    <a:lnTo>
                      <a:pt x="330556" y="37605"/>
                    </a:lnTo>
                    <a:lnTo>
                      <a:pt x="347472" y="37605"/>
                    </a:lnTo>
                    <a:lnTo>
                      <a:pt x="347472" y="0"/>
                    </a:lnTo>
                    <a:lnTo>
                      <a:pt x="379705" y="1578"/>
                    </a:lnTo>
                    <a:cubicBezTo>
                      <a:pt x="379591" y="2791"/>
                      <a:pt x="379019" y="3754"/>
                      <a:pt x="377991" y="4468"/>
                    </a:cubicBezTo>
                    <a:cubicBezTo>
                      <a:pt x="376962" y="5182"/>
                      <a:pt x="375476" y="5702"/>
                      <a:pt x="373533" y="6029"/>
                    </a:cubicBezTo>
                    <a:lnTo>
                      <a:pt x="373533" y="37605"/>
                    </a:lnTo>
                    <a:lnTo>
                      <a:pt x="392964" y="37605"/>
                    </a:lnTo>
                    <a:lnTo>
                      <a:pt x="384963" y="34630"/>
                    </a:lnTo>
                    <a:cubicBezTo>
                      <a:pt x="387801" y="29866"/>
                      <a:pt x="390640" y="24465"/>
                      <a:pt x="393478" y="18428"/>
                    </a:cubicBezTo>
                    <a:cubicBezTo>
                      <a:pt x="396317" y="12391"/>
                      <a:pt x="398584" y="6849"/>
                      <a:pt x="400279" y="1800"/>
                    </a:cubicBezTo>
                    <a:lnTo>
                      <a:pt x="431140" y="11292"/>
                    </a:lnTo>
                    <a:cubicBezTo>
                      <a:pt x="430792" y="12212"/>
                      <a:pt x="430116" y="12889"/>
                      <a:pt x="429111" y="13323"/>
                    </a:cubicBezTo>
                    <a:cubicBezTo>
                      <a:pt x="428106" y="13756"/>
                      <a:pt x="426801" y="13918"/>
                      <a:pt x="425197" y="13809"/>
                    </a:cubicBezTo>
                    <a:cubicBezTo>
                      <a:pt x="423215" y="17431"/>
                      <a:pt x="420948" y="21340"/>
                      <a:pt x="418396" y="25535"/>
                    </a:cubicBezTo>
                    <a:cubicBezTo>
                      <a:pt x="415843" y="29730"/>
                      <a:pt x="413233" y="33753"/>
                      <a:pt x="410566" y="37605"/>
                    </a:cubicBezTo>
                    <a:lnTo>
                      <a:pt x="440970" y="37605"/>
                    </a:lnTo>
                    <a:lnTo>
                      <a:pt x="440970" y="59979"/>
                    </a:lnTo>
                    <a:lnTo>
                      <a:pt x="399136" y="59979"/>
                    </a:lnTo>
                    <a:lnTo>
                      <a:pt x="401194" y="60666"/>
                    </a:lnTo>
                    <a:cubicBezTo>
                      <a:pt x="400717" y="61577"/>
                      <a:pt x="399955" y="62216"/>
                      <a:pt x="398907" y="62583"/>
                    </a:cubicBezTo>
                    <a:cubicBezTo>
                      <a:pt x="397860" y="62950"/>
                      <a:pt x="396641" y="63074"/>
                      <a:pt x="395250" y="62955"/>
                    </a:cubicBezTo>
                    <a:cubicBezTo>
                      <a:pt x="394093" y="65278"/>
                      <a:pt x="392750" y="67787"/>
                      <a:pt x="391221" y="70482"/>
                    </a:cubicBezTo>
                    <a:cubicBezTo>
                      <a:pt x="389692" y="73177"/>
                      <a:pt x="388063" y="75858"/>
                      <a:pt x="386335" y="78524"/>
                    </a:cubicBezTo>
                    <a:lnTo>
                      <a:pt x="432055" y="78524"/>
                    </a:lnTo>
                    <a:lnTo>
                      <a:pt x="432055" y="99984"/>
                    </a:lnTo>
                    <a:lnTo>
                      <a:pt x="352044" y="99984"/>
                    </a:lnTo>
                    <a:lnTo>
                      <a:pt x="352044" y="110528"/>
                    </a:lnTo>
                    <a:lnTo>
                      <a:pt x="421310" y="110528"/>
                    </a:lnTo>
                    <a:lnTo>
                      <a:pt x="421310" y="130388"/>
                    </a:lnTo>
                    <a:lnTo>
                      <a:pt x="352044" y="130388"/>
                    </a:lnTo>
                    <a:lnTo>
                      <a:pt x="352044" y="140932"/>
                    </a:lnTo>
                    <a:lnTo>
                      <a:pt x="441656" y="140932"/>
                    </a:lnTo>
                    <a:lnTo>
                      <a:pt x="441656" y="163535"/>
                    </a:lnTo>
                    <a:lnTo>
                      <a:pt x="375133" y="163535"/>
                    </a:lnTo>
                    <a:cubicBezTo>
                      <a:pt x="385001" y="169512"/>
                      <a:pt x="396240" y="174645"/>
                      <a:pt x="408852" y="178937"/>
                    </a:cubicBezTo>
                    <a:cubicBezTo>
                      <a:pt x="421463" y="183228"/>
                      <a:pt x="434531" y="186476"/>
                      <a:pt x="448057" y="188681"/>
                    </a:cubicBezTo>
                    <a:cubicBezTo>
                      <a:pt x="444742" y="191848"/>
                      <a:pt x="441370" y="195801"/>
                      <a:pt x="437941" y="200539"/>
                    </a:cubicBezTo>
                    <a:cubicBezTo>
                      <a:pt x="434512" y="205278"/>
                      <a:pt x="431712" y="209631"/>
                      <a:pt x="429540" y="213598"/>
                    </a:cubicBezTo>
                    <a:cubicBezTo>
                      <a:pt x="415138" y="209993"/>
                      <a:pt x="401308" y="204859"/>
                      <a:pt x="388049" y="198196"/>
                    </a:cubicBezTo>
                    <a:cubicBezTo>
                      <a:pt x="374790" y="191533"/>
                      <a:pt x="362789" y="183713"/>
                      <a:pt x="352044" y="174736"/>
                    </a:cubicBezTo>
                    <a:lnTo>
                      <a:pt x="352044" y="216113"/>
                    </a:lnTo>
                    <a:lnTo>
                      <a:pt x="324841" y="216113"/>
                    </a:lnTo>
                    <a:lnTo>
                      <a:pt x="324841" y="176108"/>
                    </a:lnTo>
                    <a:cubicBezTo>
                      <a:pt x="313935" y="184504"/>
                      <a:pt x="301800" y="191886"/>
                      <a:pt x="288436" y="198253"/>
                    </a:cubicBezTo>
                    <a:cubicBezTo>
                      <a:pt x="275073" y="204621"/>
                      <a:pt x="261452" y="209659"/>
                      <a:pt x="247574" y="213369"/>
                    </a:cubicBezTo>
                    <a:cubicBezTo>
                      <a:pt x="245498" y="209859"/>
                      <a:pt x="242793" y="205907"/>
                      <a:pt x="239459" y="201511"/>
                    </a:cubicBezTo>
                    <a:cubicBezTo>
                      <a:pt x="236125" y="197115"/>
                      <a:pt x="232963" y="193448"/>
                      <a:pt x="229972" y="190509"/>
                    </a:cubicBezTo>
                    <a:cubicBezTo>
                      <a:pt x="243069" y="187842"/>
                      <a:pt x="255966" y="184204"/>
                      <a:pt x="268663" y="179594"/>
                    </a:cubicBezTo>
                    <a:cubicBezTo>
                      <a:pt x="281359" y="174984"/>
                      <a:pt x="292770" y="169631"/>
                      <a:pt x="302895" y="163535"/>
                    </a:cubicBezTo>
                    <a:lnTo>
                      <a:pt x="236830" y="163535"/>
                    </a:lnTo>
                    <a:lnTo>
                      <a:pt x="236830" y="140932"/>
                    </a:lnTo>
                    <a:lnTo>
                      <a:pt x="324841" y="140932"/>
                    </a:lnTo>
                    <a:lnTo>
                      <a:pt x="324841" y="130388"/>
                    </a:lnTo>
                    <a:lnTo>
                      <a:pt x="258318" y="130388"/>
                    </a:lnTo>
                    <a:lnTo>
                      <a:pt x="258318" y="110528"/>
                    </a:lnTo>
                    <a:lnTo>
                      <a:pt x="324841" y="110528"/>
                    </a:lnTo>
                    <a:lnTo>
                      <a:pt x="324841" y="99984"/>
                    </a:lnTo>
                    <a:lnTo>
                      <a:pt x="246888" y="99984"/>
                    </a:lnTo>
                    <a:lnTo>
                      <a:pt x="246888" y="78524"/>
                    </a:lnTo>
                    <a:lnTo>
                      <a:pt x="290780" y="78524"/>
                    </a:lnTo>
                    <a:cubicBezTo>
                      <a:pt x="289841" y="75595"/>
                      <a:pt x="288689" y="72524"/>
                      <a:pt x="287322" y="69309"/>
                    </a:cubicBezTo>
                    <a:cubicBezTo>
                      <a:pt x="285955" y="66094"/>
                      <a:pt x="284517" y="63136"/>
                      <a:pt x="283007" y="60437"/>
                    </a:cubicBezTo>
                    <a:lnTo>
                      <a:pt x="285750" y="59979"/>
                    </a:lnTo>
                    <a:lnTo>
                      <a:pt x="285750" y="59750"/>
                    </a:lnTo>
                    <a:lnTo>
                      <a:pt x="237516" y="59979"/>
                    </a:lnTo>
                    <a:lnTo>
                      <a:pt x="237516" y="37605"/>
                    </a:lnTo>
                    <a:lnTo>
                      <a:pt x="268377" y="37605"/>
                    </a:lnTo>
                    <a:cubicBezTo>
                      <a:pt x="266705" y="33152"/>
                      <a:pt x="264562" y="28386"/>
                      <a:pt x="261947" y="23304"/>
                    </a:cubicBezTo>
                    <a:cubicBezTo>
                      <a:pt x="259333" y="18223"/>
                      <a:pt x="256675" y="13456"/>
                      <a:pt x="253975" y="9004"/>
                    </a:cubicBezTo>
                    <a:lnTo>
                      <a:pt x="277521" y="1133"/>
                    </a:lnTo>
                    <a:cubicBezTo>
                      <a:pt x="281055" y="6168"/>
                      <a:pt x="284446" y="11657"/>
                      <a:pt x="287694" y="17601"/>
                    </a:cubicBezTo>
                    <a:cubicBezTo>
                      <a:pt x="290942" y="23545"/>
                      <a:pt x="293418" y="28840"/>
                      <a:pt x="295123" y="33486"/>
                    </a:cubicBezTo>
                    <a:lnTo>
                      <a:pt x="283922" y="37605"/>
                    </a:lnTo>
                    <a:lnTo>
                      <a:pt x="304953" y="3760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glow rad="101600">
                  <a:schemeClr val="tx1">
                    <a:alpha val="60000"/>
                  </a:schemeClr>
                </a:glo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altLang="ja-JP" sz="2900" dirty="0"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  <a:latin typeface="小塚ゴシック Std B" panose="020B0800000000000000" pitchFamily="34" charset="-128"/>
                  <a:ea typeface="小塚ゴシック Std B" panose="020B0800000000000000" pitchFamily="34" charset="-128"/>
                  <a:cs typeface="Segoe UI" panose="020B0502040204020203" pitchFamily="34" charset="0"/>
                </a:endParaRPr>
              </a:p>
            </p:txBody>
          </p:sp>
          <p:sp>
            <p:nvSpPr>
              <p:cNvPr id="62" name="テキスト ボックス 61">
                <a:extLst>
                  <a:ext uri="{FF2B5EF4-FFF2-40B4-BE49-F238E27FC236}">
                    <a16:creationId xmlns:a16="http://schemas.microsoft.com/office/drawing/2014/main" id="{CCAA0768-F731-41A3-B5BA-A979E5A9E0BF}"/>
                  </a:ext>
                </a:extLst>
              </p:cNvPr>
              <p:cNvSpPr txBox="1"/>
              <p:nvPr/>
            </p:nvSpPr>
            <p:spPr>
              <a:xfrm>
                <a:off x="3809790" y="1695203"/>
                <a:ext cx="3213008" cy="6001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1100" b="1" dirty="0">
                    <a:solidFill>
                      <a:schemeClr val="bg1"/>
                    </a:solidFill>
                    <a:effectLst>
                      <a:glow rad="101600">
                        <a:schemeClr val="tx1">
                          <a:alpha val="60000"/>
                        </a:schemeClr>
                      </a:glow>
                    </a:effectLst>
                    <a:latin typeface="游ゴシック" panose="020B0400000000000000" pitchFamily="50" charset="-128"/>
                    <a:ea typeface="游ゴシック" panose="020B0400000000000000" pitchFamily="50" charset="-128"/>
                    <a:cs typeface="Segoe UI" panose="020B0502040204020203" pitchFamily="34" charset="0"/>
                  </a:rPr>
                  <a:t>科学的可視化、医療分析、</a:t>
                </a:r>
                <a:r>
                  <a:rPr lang="en-US" altLang="ja-JP" sz="1100" b="1" dirty="0">
                    <a:solidFill>
                      <a:schemeClr val="bg1"/>
                    </a:solidFill>
                    <a:effectLst>
                      <a:glow rad="101600">
                        <a:schemeClr val="tx1">
                          <a:alpha val="60000"/>
                        </a:schemeClr>
                      </a:glow>
                    </a:effectLst>
                    <a:latin typeface="游ゴシック" panose="020B0400000000000000" pitchFamily="50" charset="-128"/>
                    <a:ea typeface="游ゴシック" panose="020B0400000000000000" pitchFamily="50" charset="-128"/>
                    <a:cs typeface="Segoe UI" panose="020B0502040204020203" pitchFamily="34" charset="0"/>
                  </a:rPr>
                  <a:t>VR</a:t>
                </a:r>
                <a:r>
                  <a:rPr lang="ja-JP" altLang="en-US" sz="1100" b="1" dirty="0">
                    <a:solidFill>
                      <a:schemeClr val="bg1"/>
                    </a:solidFill>
                    <a:effectLst>
                      <a:glow rad="101600">
                        <a:schemeClr val="tx1">
                          <a:alpha val="60000"/>
                        </a:schemeClr>
                      </a:glow>
                    </a:effectLst>
                    <a:latin typeface="游ゴシック" panose="020B0400000000000000" pitchFamily="50" charset="-128"/>
                    <a:ea typeface="游ゴシック" panose="020B0400000000000000" pitchFamily="50" charset="-128"/>
                    <a:cs typeface="Segoe UI" panose="020B0502040204020203" pitchFamily="34" charset="0"/>
                  </a:rPr>
                  <a:t>およびコンテンツ制作</a:t>
                </a:r>
                <a:r>
                  <a:rPr lang="en-US" altLang="ja-JP" sz="1100" b="1" dirty="0">
                    <a:solidFill>
                      <a:schemeClr val="bg1"/>
                    </a:solidFill>
                    <a:effectLst>
                      <a:glow rad="101600">
                        <a:schemeClr val="tx1">
                          <a:alpha val="60000"/>
                        </a:schemeClr>
                      </a:glow>
                    </a:effectLst>
                    <a:latin typeface="游ゴシック" panose="020B0400000000000000" pitchFamily="50" charset="-128"/>
                    <a:ea typeface="游ゴシック" panose="020B0400000000000000" pitchFamily="50" charset="-128"/>
                    <a:cs typeface="Segoe UI" panose="020B0502040204020203" pitchFamily="34" charset="0"/>
                  </a:rPr>
                  <a:t>/</a:t>
                </a:r>
                <a:r>
                  <a:rPr lang="ja-JP" altLang="en-US" sz="1100" b="1" dirty="0">
                    <a:solidFill>
                      <a:schemeClr val="bg1"/>
                    </a:solidFill>
                    <a:effectLst>
                      <a:glow rad="101600">
                        <a:schemeClr val="tx1">
                          <a:alpha val="60000"/>
                        </a:schemeClr>
                      </a:glow>
                    </a:effectLst>
                    <a:latin typeface="游ゴシック" panose="020B0400000000000000" pitchFamily="50" charset="-128"/>
                    <a:ea typeface="游ゴシック" panose="020B0400000000000000" pitchFamily="50" charset="-128"/>
                    <a:cs typeface="Segoe UI" panose="020B0502040204020203" pitchFamily="34" charset="0"/>
                  </a:rPr>
                  <a:t>プロダクション、</a:t>
                </a:r>
                <a:r>
                  <a:rPr lang="en-US" altLang="ja-JP" sz="1100" b="1" dirty="0">
                    <a:solidFill>
                      <a:schemeClr val="bg1"/>
                    </a:solidFill>
                    <a:effectLst>
                      <a:glow rad="101600">
                        <a:schemeClr val="tx1">
                          <a:alpha val="60000"/>
                        </a:schemeClr>
                      </a:glow>
                    </a:effectLst>
                    <a:latin typeface="游ゴシック" panose="020B0400000000000000" pitchFamily="50" charset="-128"/>
                    <a:ea typeface="游ゴシック" panose="020B0400000000000000" pitchFamily="50" charset="-128"/>
                    <a:cs typeface="Segoe UI" panose="020B0502040204020203" pitchFamily="34" charset="0"/>
                  </a:rPr>
                  <a:t>AI</a:t>
                </a:r>
                <a:r>
                  <a:rPr lang="ja-JP" altLang="en-US" sz="1100" b="1" dirty="0">
                    <a:solidFill>
                      <a:schemeClr val="bg1"/>
                    </a:solidFill>
                    <a:effectLst>
                      <a:glow rad="101600">
                        <a:schemeClr val="tx1">
                          <a:alpha val="60000"/>
                        </a:schemeClr>
                      </a:glow>
                    </a:effectLst>
                    <a:latin typeface="游ゴシック" panose="020B0400000000000000" pitchFamily="50" charset="-128"/>
                    <a:ea typeface="游ゴシック" panose="020B0400000000000000" pitchFamily="50" charset="-128"/>
                    <a:cs typeface="Segoe UI" panose="020B0502040204020203" pitchFamily="34" charset="0"/>
                  </a:rPr>
                  <a:t>、深層学習など、多くの用途に最適なソリューション</a:t>
                </a:r>
                <a:endParaRPr lang="en-US" altLang="ja-JP" sz="1100" b="1" dirty="0">
                  <a:solidFill>
                    <a:schemeClr val="bg1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  <a:latin typeface="游ゴシック" panose="020B0400000000000000" pitchFamily="50" charset="-128"/>
                  <a:ea typeface="游ゴシック" panose="020B0400000000000000" pitchFamily="50" charset="-128"/>
                  <a:cs typeface="Segoe UI" panose="020B0502040204020203" pitchFamily="34" charset="0"/>
                </a:endParaRPr>
              </a:p>
            </p:txBody>
          </p:sp>
        </p:grpSp>
      </p:grpSp>
      <p:pic>
        <p:nvPicPr>
          <p:cNvPr id="94" name="図 93">
            <a:extLst>
              <a:ext uri="{FF2B5EF4-FFF2-40B4-BE49-F238E27FC236}">
                <a16:creationId xmlns:a16="http://schemas.microsoft.com/office/drawing/2014/main" id="{A27FC958-439A-426D-9A23-8E68C2DE89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57" b="50567"/>
          <a:stretch/>
        </p:blipFill>
        <p:spPr>
          <a:xfrm>
            <a:off x="-1" y="9817097"/>
            <a:ext cx="7559675" cy="869084"/>
          </a:xfrm>
          <a:prstGeom prst="rect">
            <a:avLst/>
          </a:prstGeom>
          <a:ln w="38100">
            <a:noFill/>
          </a:ln>
        </p:spPr>
      </p:pic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2C75BBAA-8B19-4F3B-AF08-D7AE48DF6117}"/>
              </a:ext>
            </a:extLst>
          </p:cNvPr>
          <p:cNvSpPr txBox="1"/>
          <p:nvPr/>
        </p:nvSpPr>
        <p:spPr>
          <a:xfrm>
            <a:off x="291736" y="9991453"/>
            <a:ext cx="691065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600" b="1" dirty="0">
                <a:solidFill>
                  <a:schemeClr val="bg1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商品の詳しい価格は営業担当までお問合せ下さい。</a:t>
            </a:r>
            <a:endParaRPr lang="en-US" altLang="ja-JP" sz="1600" b="1" dirty="0">
              <a:solidFill>
                <a:schemeClr val="bg1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pic>
        <p:nvPicPr>
          <p:cNvPr id="2" name="図 1" descr="FPC-5211 Series">
            <a:extLst>
              <a:ext uri="{FF2B5EF4-FFF2-40B4-BE49-F238E27FC236}">
                <a16:creationId xmlns:a16="http://schemas.microsoft.com/office/drawing/2014/main" id="{BFA50978-F10D-4F2F-666B-D7AD3788CF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32" y="1010256"/>
            <a:ext cx="2412212" cy="1733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図 2" descr="FPC-5211 Series">
            <a:extLst>
              <a:ext uri="{FF2B5EF4-FFF2-40B4-BE49-F238E27FC236}">
                <a16:creationId xmlns:a16="http://schemas.microsoft.com/office/drawing/2014/main" id="{EC818665-2A33-B707-9F41-19A7123F14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95" y="7093229"/>
            <a:ext cx="2266384" cy="162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7FC2236D-0FF6-5599-29C8-55BDE288E9D0}"/>
              </a:ext>
            </a:extLst>
          </p:cNvPr>
          <p:cNvGrpSpPr/>
          <p:nvPr/>
        </p:nvGrpSpPr>
        <p:grpSpPr>
          <a:xfrm>
            <a:off x="217589" y="6240402"/>
            <a:ext cx="7124496" cy="3364168"/>
            <a:chOff x="217589" y="6240402"/>
            <a:chExt cx="7124496" cy="3364168"/>
          </a:xfrm>
        </p:grpSpPr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445E4AF1-9174-4D11-B288-5538181EA055}"/>
                </a:ext>
              </a:extLst>
            </p:cNvPr>
            <p:cNvSpPr/>
            <p:nvPr/>
          </p:nvSpPr>
          <p:spPr>
            <a:xfrm>
              <a:off x="2243181" y="7686594"/>
              <a:ext cx="5098904" cy="191797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テキスト ボックス 63">
              <a:extLst>
                <a:ext uri="{FF2B5EF4-FFF2-40B4-BE49-F238E27FC236}">
                  <a16:creationId xmlns:a16="http://schemas.microsoft.com/office/drawing/2014/main" id="{D99CDA17-B613-4350-B546-ED042D5FE722}"/>
                </a:ext>
              </a:extLst>
            </p:cNvPr>
            <p:cNvSpPr txBox="1"/>
            <p:nvPr/>
          </p:nvSpPr>
          <p:spPr>
            <a:xfrm>
              <a:off x="217589" y="6240402"/>
              <a:ext cx="7124496" cy="101566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6000" i="1" dirty="0">
                  <a:solidFill>
                    <a:schemeClr val="bg1">
                      <a:lumMod val="65000"/>
                    </a:schemeClr>
                  </a:solidFill>
                  <a:effectLst/>
                  <a:latin typeface="Impact" panose="020B0806030902050204" pitchFamily="34" charset="0"/>
                  <a:ea typeface="游ゴシック" panose="020B0400000000000000" pitchFamily="50" charset="-128"/>
                  <a:cs typeface="Segoe UI" panose="020B0502040204020203" pitchFamily="34" charset="0"/>
                </a:rPr>
                <a:t>FPC-5211-P6(Core i5)</a:t>
              </a:r>
            </a:p>
          </p:txBody>
        </p:sp>
        <p:sp>
          <p:nvSpPr>
            <p:cNvPr id="65" name="テキスト ボックス 64">
              <a:extLst>
                <a:ext uri="{FF2B5EF4-FFF2-40B4-BE49-F238E27FC236}">
                  <a16:creationId xmlns:a16="http://schemas.microsoft.com/office/drawing/2014/main" id="{E7A8B6E6-0E78-4547-A2FE-84EDAE482E34}"/>
                </a:ext>
              </a:extLst>
            </p:cNvPr>
            <p:cNvSpPr txBox="1"/>
            <p:nvPr/>
          </p:nvSpPr>
          <p:spPr>
            <a:xfrm>
              <a:off x="2295642" y="7756442"/>
              <a:ext cx="4717394" cy="163121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ja-JP" altLang="en-US" sz="1000" b="1" dirty="0">
                  <a:effectLst/>
                  <a:latin typeface="游ゴシック" panose="020B0400000000000000" pitchFamily="50" charset="-128"/>
                  <a:ea typeface="游ゴシック" panose="020B0400000000000000" pitchFamily="50" charset="-128"/>
                  <a:cs typeface="Segoe UI" panose="020B0502040204020203" pitchFamily="34" charset="0"/>
                </a:rPr>
                <a:t>主な特徴：</a:t>
              </a:r>
            </a:p>
            <a:p>
              <a:r>
                <a:rPr lang="en-US" altLang="ja-JP" sz="1000" b="1" dirty="0">
                  <a:effectLst/>
                  <a:latin typeface="游ゴシック" panose="020B0400000000000000" pitchFamily="50" charset="-128"/>
                  <a:ea typeface="游ゴシック" panose="020B0400000000000000" pitchFamily="50" charset="-128"/>
                  <a:cs typeface="Segoe UI" panose="020B0502040204020203" pitchFamily="34" charset="0"/>
                </a:rPr>
                <a:t>- Intel Core i5</a:t>
              </a:r>
              <a:r>
                <a:rPr lang="ja-JP" altLang="en-US" sz="1000" b="1" dirty="0">
                  <a:effectLst/>
                  <a:latin typeface="游ゴシック" panose="020B0400000000000000" pitchFamily="50" charset="-128"/>
                  <a:ea typeface="游ゴシック" panose="020B0400000000000000" pitchFamily="50" charset="-128"/>
                  <a:cs typeface="Segoe UI" panose="020B0502040204020203" pitchFamily="34" charset="0"/>
                </a:rPr>
                <a:t> </a:t>
              </a:r>
              <a:r>
                <a:rPr lang="en-US" altLang="ja-JP" sz="1000" b="1" dirty="0">
                  <a:effectLst/>
                  <a:latin typeface="游ゴシック" panose="020B0400000000000000" pitchFamily="50" charset="-128"/>
                  <a:ea typeface="游ゴシック" panose="020B0400000000000000" pitchFamily="50" charset="-128"/>
                  <a:cs typeface="Segoe UI" panose="020B0502040204020203" pitchFamily="34" charset="0"/>
                </a:rPr>
                <a:t>12500TE (P1.90GHz/TB4.30GHz/6</a:t>
              </a:r>
              <a:r>
                <a:rPr lang="ja-JP" altLang="en-US" sz="1000" b="1" dirty="0">
                  <a:effectLst/>
                  <a:latin typeface="游ゴシック" panose="020B0400000000000000" pitchFamily="50" charset="-128"/>
                  <a:ea typeface="游ゴシック" panose="020B0400000000000000" pitchFamily="50" charset="-128"/>
                  <a:cs typeface="Segoe UI" panose="020B0502040204020203" pitchFamily="34" charset="0"/>
                </a:rPr>
                <a:t>コア</a:t>
              </a:r>
              <a:r>
                <a:rPr lang="en-US" altLang="ja-JP" sz="1000" b="1" dirty="0">
                  <a:effectLst/>
                  <a:latin typeface="游ゴシック" panose="020B0400000000000000" pitchFamily="50" charset="-128"/>
                  <a:ea typeface="游ゴシック" panose="020B0400000000000000" pitchFamily="50" charset="-128"/>
                  <a:cs typeface="Segoe UI" panose="020B0502040204020203" pitchFamily="34" charset="0"/>
                </a:rPr>
                <a:t>/12</a:t>
              </a:r>
              <a:r>
                <a:rPr lang="ja-JP" altLang="en-US" sz="1000" b="1" dirty="0">
                  <a:effectLst/>
                  <a:latin typeface="游ゴシック" panose="020B0400000000000000" pitchFamily="50" charset="-128"/>
                  <a:ea typeface="游ゴシック" panose="020B0400000000000000" pitchFamily="50" charset="-128"/>
                  <a:cs typeface="Segoe UI" panose="020B0502040204020203" pitchFamily="34" charset="0"/>
                </a:rPr>
                <a:t>スレッド</a:t>
              </a:r>
              <a:r>
                <a:rPr lang="en-US" altLang="ja-JP" sz="1000" b="1" dirty="0">
                  <a:effectLst/>
                  <a:latin typeface="游ゴシック" panose="020B0400000000000000" pitchFamily="50" charset="-128"/>
                  <a:ea typeface="游ゴシック" panose="020B0400000000000000" pitchFamily="50" charset="-128"/>
                  <a:cs typeface="Segoe UI" panose="020B0502040204020203" pitchFamily="34" charset="0"/>
                </a:rPr>
                <a:t>)</a:t>
              </a:r>
              <a:endParaRPr lang="ja-JP" altLang="en-US" sz="1000" b="1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endParaRPr>
            </a:p>
            <a:p>
              <a:r>
                <a:rPr lang="en-US" altLang="ja-JP" sz="1000" b="1" dirty="0">
                  <a:effectLst/>
                  <a:latin typeface="游ゴシック" panose="020B0400000000000000" pitchFamily="50" charset="-128"/>
                  <a:ea typeface="游ゴシック" panose="020B0400000000000000" pitchFamily="50" charset="-128"/>
                  <a:cs typeface="Segoe UI" panose="020B0502040204020203" pitchFamily="34" charset="0"/>
                </a:rPr>
                <a:t>- MXM A2000 8GB GDDR6</a:t>
              </a:r>
            </a:p>
            <a:p>
              <a:r>
                <a:rPr lang="en-US" altLang="ja-JP" sz="1000" b="1" dirty="0">
                  <a:effectLst/>
                  <a:latin typeface="游ゴシック" panose="020B0400000000000000" pitchFamily="50" charset="-128"/>
                  <a:ea typeface="游ゴシック" panose="020B0400000000000000" pitchFamily="50" charset="-128"/>
                  <a:cs typeface="Segoe UI" panose="020B0502040204020203" pitchFamily="34" charset="0"/>
                </a:rPr>
                <a:t>- 8</a:t>
              </a:r>
              <a:r>
                <a:rPr lang="en-US" altLang="ja-JP" sz="1000" b="1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Segoe UI" panose="020B0502040204020203" pitchFamily="34" charset="0"/>
                </a:rPr>
                <a:t>GB</a:t>
              </a:r>
              <a:r>
                <a:rPr lang="ja-JP" altLang="en-US" sz="1000" b="1" dirty="0">
                  <a:effectLst/>
                  <a:latin typeface="游ゴシック" panose="020B0400000000000000" pitchFamily="50" charset="-128"/>
                  <a:ea typeface="游ゴシック" panose="020B0400000000000000" pitchFamily="50" charset="-128"/>
                  <a:cs typeface="Segoe UI" panose="020B0502040204020203" pitchFamily="34" charset="0"/>
                </a:rPr>
                <a:t>メモリ</a:t>
              </a:r>
              <a:r>
                <a:rPr lang="en-US" altLang="ja-JP" sz="1000" b="1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Segoe UI" panose="020B0502040204020203" pitchFamily="34" charset="0"/>
                </a:rPr>
                <a:t>×1</a:t>
              </a:r>
              <a:r>
                <a:rPr lang="ja-JP" altLang="en-US" sz="1000" b="1" dirty="0">
                  <a:effectLst/>
                  <a:latin typeface="游ゴシック" panose="020B0400000000000000" pitchFamily="50" charset="-128"/>
                  <a:ea typeface="游ゴシック" panose="020B0400000000000000" pitchFamily="50" charset="-128"/>
                  <a:cs typeface="Segoe UI" panose="020B0502040204020203" pitchFamily="34" charset="0"/>
                </a:rPr>
                <a:t>、最大</a:t>
              </a:r>
              <a:r>
                <a:rPr lang="en-US" altLang="ja-JP" sz="1000" b="1" dirty="0">
                  <a:effectLst/>
                  <a:latin typeface="游ゴシック" panose="020B0400000000000000" pitchFamily="50" charset="-128"/>
                  <a:ea typeface="游ゴシック" panose="020B0400000000000000" pitchFamily="50" charset="-128"/>
                  <a:cs typeface="Segoe UI" panose="020B0502040204020203" pitchFamily="34" charset="0"/>
                </a:rPr>
                <a:t>64GB(32GB×2)</a:t>
              </a:r>
            </a:p>
            <a:p>
              <a:r>
                <a:rPr lang="en-US" altLang="ja-JP" sz="1000" b="1" dirty="0">
                  <a:effectLst/>
                  <a:latin typeface="游ゴシック" panose="020B0400000000000000" pitchFamily="50" charset="-128"/>
                  <a:ea typeface="游ゴシック" panose="020B0400000000000000" pitchFamily="50" charset="-128"/>
                  <a:cs typeface="Segoe UI" panose="020B0502040204020203" pitchFamily="34" charset="0"/>
                </a:rPr>
                <a:t>- 2.5" SSD 500GB TLC SATA NT PLP</a:t>
              </a:r>
              <a:r>
                <a:rPr lang="ja-JP" altLang="en-US" sz="1000" b="1" dirty="0">
                  <a:effectLst/>
                  <a:latin typeface="游ゴシック" panose="020B0400000000000000" pitchFamily="50" charset="-128"/>
                  <a:ea typeface="游ゴシック" panose="020B0400000000000000" pitchFamily="50" charset="-128"/>
                  <a:cs typeface="Segoe UI" panose="020B0502040204020203" pitchFamily="34" charset="0"/>
                </a:rPr>
                <a:t>なし</a:t>
              </a:r>
            </a:p>
            <a:p>
              <a:r>
                <a:rPr lang="en-US" altLang="ja-JP" sz="1000" b="1" dirty="0">
                  <a:effectLst/>
                  <a:latin typeface="游ゴシック" panose="020B0400000000000000" pitchFamily="50" charset="-128"/>
                  <a:ea typeface="游ゴシック" panose="020B0400000000000000" pitchFamily="50" charset="-128"/>
                  <a:cs typeface="Segoe UI" panose="020B0502040204020203" pitchFamily="34" charset="0"/>
                </a:rPr>
                <a:t>- Windows 10IoT 2021 LTSC </a:t>
              </a:r>
              <a:r>
                <a:rPr lang="en-US" altLang="ja-JP" sz="1000" b="1" dirty="0" err="1">
                  <a:effectLst/>
                  <a:latin typeface="游ゴシック" panose="020B0400000000000000" pitchFamily="50" charset="-128"/>
                  <a:ea typeface="游ゴシック" panose="020B0400000000000000" pitchFamily="50" charset="-128"/>
                  <a:cs typeface="Segoe UI" panose="020B0502040204020203" pitchFamily="34" charset="0"/>
                </a:rPr>
                <a:t>HighEnd</a:t>
              </a:r>
              <a:endParaRPr lang="en-US" altLang="ja-JP" sz="1000" b="1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endParaRPr>
            </a:p>
            <a:p>
              <a:r>
                <a:rPr lang="en-US" altLang="ja-JP" sz="1000" b="1" dirty="0">
                  <a:effectLst/>
                  <a:latin typeface="游ゴシック" panose="020B0400000000000000" pitchFamily="50" charset="-128"/>
                  <a:ea typeface="游ゴシック" panose="020B0400000000000000" pitchFamily="50" charset="-128"/>
                  <a:cs typeface="Segoe UI" panose="020B0502040204020203" pitchFamily="34" charset="0"/>
                </a:rPr>
                <a:t>- DVI-D×1,HDMI×1,DisplayPort×2</a:t>
              </a:r>
              <a:endParaRPr lang="ja-JP" altLang="en-US" sz="1000" b="1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endParaRPr>
            </a:p>
            <a:p>
              <a:r>
                <a:rPr lang="en-US" altLang="ja-JP" sz="1000" b="1" dirty="0">
                  <a:effectLst/>
                  <a:latin typeface="游ゴシック" panose="020B0400000000000000" pitchFamily="50" charset="-128"/>
                  <a:ea typeface="游ゴシック" panose="020B0400000000000000" pitchFamily="50" charset="-128"/>
                  <a:cs typeface="Segoe UI" panose="020B0502040204020203" pitchFamily="34" charset="0"/>
                </a:rPr>
                <a:t>- </a:t>
              </a:r>
              <a:r>
                <a:rPr lang="en-US" altLang="ja-JP" sz="1000" b="1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Segoe UI" panose="020B0502040204020203" pitchFamily="34" charset="0"/>
                </a:rPr>
                <a:t>USB 3.2 Gen2×8</a:t>
              </a:r>
            </a:p>
            <a:p>
              <a:r>
                <a:rPr lang="en-US" altLang="ja-JP" sz="1000" b="1" dirty="0">
                  <a:effectLst/>
                  <a:latin typeface="游ゴシック" panose="020B0400000000000000" pitchFamily="50" charset="-128"/>
                  <a:ea typeface="游ゴシック" panose="020B0400000000000000" pitchFamily="50" charset="-128"/>
                  <a:cs typeface="Segoe UI" panose="020B0502040204020203" pitchFamily="34" charset="0"/>
                </a:rPr>
                <a:t>- GbE LAN×1</a:t>
              </a:r>
              <a:r>
                <a:rPr lang="ja-JP" altLang="en-US" sz="1000" b="1" dirty="0">
                  <a:effectLst/>
                  <a:latin typeface="游ゴシック" panose="020B0400000000000000" pitchFamily="50" charset="-128"/>
                  <a:ea typeface="游ゴシック" panose="020B0400000000000000" pitchFamily="50" charset="-128"/>
                  <a:cs typeface="Segoe UI" panose="020B0502040204020203" pitchFamily="34" charset="0"/>
                </a:rPr>
                <a:t>、</a:t>
              </a:r>
              <a:r>
                <a:rPr lang="en-US" altLang="ja-JP" sz="1000" b="1" dirty="0">
                  <a:effectLst/>
                  <a:latin typeface="游ゴシック" panose="020B0400000000000000" pitchFamily="50" charset="-128"/>
                  <a:ea typeface="游ゴシック" panose="020B0400000000000000" pitchFamily="50" charset="-128"/>
                  <a:cs typeface="Segoe UI" panose="020B0502040204020203" pitchFamily="34" charset="0"/>
                </a:rPr>
                <a:t>2.5GbE LAN×3</a:t>
              </a:r>
              <a:r>
                <a:rPr lang="ja-JP" altLang="en-US" sz="1000" b="1" dirty="0">
                  <a:effectLst/>
                  <a:latin typeface="游ゴシック" panose="020B0400000000000000" pitchFamily="50" charset="-128"/>
                  <a:ea typeface="游ゴシック" panose="020B0400000000000000" pitchFamily="50" charset="-128"/>
                  <a:cs typeface="Segoe UI" panose="020B0502040204020203" pitchFamily="34" charset="0"/>
                </a:rPr>
                <a:t>、</a:t>
              </a:r>
              <a:r>
                <a:rPr lang="en-US" altLang="ja-JP" sz="1000" b="1" dirty="0">
                  <a:effectLst/>
                  <a:latin typeface="游ゴシック" panose="020B0400000000000000" pitchFamily="50" charset="-128"/>
                  <a:ea typeface="游ゴシック" panose="020B0400000000000000" pitchFamily="50" charset="-128"/>
                  <a:cs typeface="Segoe UI" panose="020B0502040204020203" pitchFamily="34" charset="0"/>
                </a:rPr>
                <a:t>GbE PoE LAN×6</a:t>
              </a:r>
            </a:p>
            <a:p>
              <a:r>
                <a:rPr lang="en-US" altLang="ja-JP" sz="1000" b="1" dirty="0">
                  <a:effectLst/>
                  <a:latin typeface="游ゴシック" panose="020B0400000000000000" pitchFamily="50" charset="-128"/>
                  <a:ea typeface="游ゴシック" panose="020B0400000000000000" pitchFamily="50" charset="-128"/>
                  <a:cs typeface="Segoe UI" panose="020B0502040204020203" pitchFamily="34" charset="0"/>
                </a:rPr>
                <a:t>- -20~50</a:t>
              </a:r>
              <a:r>
                <a:rPr lang="ja-JP" altLang="en-US" sz="1000" b="1" dirty="0">
                  <a:effectLst/>
                  <a:latin typeface="游ゴシック" panose="020B0400000000000000" pitchFamily="50" charset="-128"/>
                  <a:ea typeface="游ゴシック" panose="020B0400000000000000" pitchFamily="50" charset="-128"/>
                  <a:cs typeface="Segoe UI" panose="020B0502040204020203" pitchFamily="34" charset="0"/>
                </a:rPr>
                <a:t>℃までの幅広い温度帯の動作環境に対応</a:t>
              </a:r>
              <a:endParaRPr lang="en-US" altLang="ja-JP" sz="1000" b="1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endParaRPr>
            </a:p>
          </p:txBody>
        </p:sp>
        <p:sp>
          <p:nvSpPr>
            <p:cNvPr id="69" name="テキスト ボックス 68">
              <a:extLst>
                <a:ext uri="{FF2B5EF4-FFF2-40B4-BE49-F238E27FC236}">
                  <a16:creationId xmlns:a16="http://schemas.microsoft.com/office/drawing/2014/main" id="{EAB5924A-BACF-41BC-82F9-5ED27E45B73E}"/>
                </a:ext>
              </a:extLst>
            </p:cNvPr>
            <p:cNvSpPr txBox="1"/>
            <p:nvPr/>
          </p:nvSpPr>
          <p:spPr>
            <a:xfrm>
              <a:off x="2314615" y="7371963"/>
              <a:ext cx="4866034" cy="215602"/>
            </a:xfrm>
            <a:custGeom>
              <a:avLst/>
              <a:gdLst/>
              <a:ahLst/>
              <a:cxnLst/>
              <a:rect l="l" t="t" r="r" b="b"/>
              <a:pathLst>
                <a:path w="2733170" h="121100">
                  <a:moveTo>
                    <a:pt x="1797196" y="91382"/>
                  </a:moveTo>
                  <a:cubicBezTo>
                    <a:pt x="1794503" y="91429"/>
                    <a:pt x="1792367" y="92017"/>
                    <a:pt x="1790788" y="93147"/>
                  </a:cubicBezTo>
                  <a:cubicBezTo>
                    <a:pt x="1789209" y="94277"/>
                    <a:pt x="1788373" y="95670"/>
                    <a:pt x="1788280" y="97326"/>
                  </a:cubicBezTo>
                  <a:cubicBezTo>
                    <a:pt x="1788304" y="99091"/>
                    <a:pt x="1789124" y="100515"/>
                    <a:pt x="1790741" y="101598"/>
                  </a:cubicBezTo>
                  <a:cubicBezTo>
                    <a:pt x="1792359" y="102681"/>
                    <a:pt x="1794634" y="103239"/>
                    <a:pt x="1797567" y="103270"/>
                  </a:cubicBezTo>
                  <a:cubicBezTo>
                    <a:pt x="1800204" y="103234"/>
                    <a:pt x="1802298" y="102563"/>
                    <a:pt x="1803851" y="101258"/>
                  </a:cubicBezTo>
                  <a:cubicBezTo>
                    <a:pt x="1805404" y="99952"/>
                    <a:pt x="1806199" y="98229"/>
                    <a:pt x="1806235" y="96088"/>
                  </a:cubicBezTo>
                  <a:lnTo>
                    <a:pt x="1806235" y="92992"/>
                  </a:lnTo>
                  <a:cubicBezTo>
                    <a:pt x="1804922" y="92438"/>
                    <a:pt x="1803400" y="92030"/>
                    <a:pt x="1801669" y="91769"/>
                  </a:cubicBezTo>
                  <a:cubicBezTo>
                    <a:pt x="1799938" y="91509"/>
                    <a:pt x="1798447" y="91380"/>
                    <a:pt x="1797196" y="91382"/>
                  </a:cubicBezTo>
                  <a:close/>
                  <a:moveTo>
                    <a:pt x="1573320" y="88155"/>
                  </a:moveTo>
                  <a:lnTo>
                    <a:pt x="1573320" y="97884"/>
                  </a:lnTo>
                  <a:lnTo>
                    <a:pt x="1578769" y="97760"/>
                  </a:lnTo>
                  <a:cubicBezTo>
                    <a:pt x="1578216" y="96952"/>
                    <a:pt x="1577680" y="96136"/>
                    <a:pt x="1577159" y="95312"/>
                  </a:cubicBezTo>
                  <a:cubicBezTo>
                    <a:pt x="1576638" y="94489"/>
                    <a:pt x="1576101" y="93704"/>
                    <a:pt x="1575549" y="92958"/>
                  </a:cubicBezTo>
                  <a:lnTo>
                    <a:pt x="1586074" y="88155"/>
                  </a:lnTo>
                  <a:close/>
                  <a:moveTo>
                    <a:pt x="436111" y="75038"/>
                  </a:moveTo>
                  <a:lnTo>
                    <a:pt x="452209" y="80734"/>
                  </a:lnTo>
                  <a:cubicBezTo>
                    <a:pt x="450416" y="82477"/>
                    <a:pt x="449079" y="84159"/>
                    <a:pt x="448200" y="85779"/>
                  </a:cubicBezTo>
                  <a:cubicBezTo>
                    <a:pt x="447320" y="87399"/>
                    <a:pt x="446882" y="88896"/>
                    <a:pt x="446884" y="90268"/>
                  </a:cubicBezTo>
                  <a:cubicBezTo>
                    <a:pt x="446771" y="92984"/>
                    <a:pt x="448329" y="94795"/>
                    <a:pt x="451559" y="95701"/>
                  </a:cubicBezTo>
                  <a:cubicBezTo>
                    <a:pt x="454788" y="96606"/>
                    <a:pt x="460371" y="97024"/>
                    <a:pt x="468306" y="96955"/>
                  </a:cubicBezTo>
                  <a:cubicBezTo>
                    <a:pt x="471064" y="96955"/>
                    <a:pt x="473814" y="96893"/>
                    <a:pt x="476556" y="96769"/>
                  </a:cubicBezTo>
                  <a:cubicBezTo>
                    <a:pt x="479298" y="96645"/>
                    <a:pt x="481831" y="96459"/>
                    <a:pt x="484155" y="96212"/>
                  </a:cubicBezTo>
                  <a:lnTo>
                    <a:pt x="483660" y="114785"/>
                  </a:lnTo>
                  <a:cubicBezTo>
                    <a:pt x="481909" y="114914"/>
                    <a:pt x="479964" y="115028"/>
                    <a:pt x="477825" y="115126"/>
                  </a:cubicBezTo>
                  <a:cubicBezTo>
                    <a:pt x="475686" y="115224"/>
                    <a:pt x="473463" y="115276"/>
                    <a:pt x="471154" y="115281"/>
                  </a:cubicBezTo>
                  <a:cubicBezTo>
                    <a:pt x="466676" y="115286"/>
                    <a:pt x="462197" y="115121"/>
                    <a:pt x="457719" y="114785"/>
                  </a:cubicBezTo>
                  <a:cubicBezTo>
                    <a:pt x="453241" y="114450"/>
                    <a:pt x="449257" y="113913"/>
                    <a:pt x="445770" y="113176"/>
                  </a:cubicBezTo>
                  <a:cubicBezTo>
                    <a:pt x="439720" y="111783"/>
                    <a:pt x="435258" y="109306"/>
                    <a:pt x="432381" y="105746"/>
                  </a:cubicBezTo>
                  <a:cubicBezTo>
                    <a:pt x="429505" y="102186"/>
                    <a:pt x="428107" y="98100"/>
                    <a:pt x="428187" y="93487"/>
                  </a:cubicBezTo>
                  <a:cubicBezTo>
                    <a:pt x="428254" y="90420"/>
                    <a:pt x="428955" y="87299"/>
                    <a:pt x="430292" y="84123"/>
                  </a:cubicBezTo>
                  <a:cubicBezTo>
                    <a:pt x="431628" y="80948"/>
                    <a:pt x="433568" y="77919"/>
                    <a:pt x="436111" y="75038"/>
                  </a:cubicBezTo>
                  <a:close/>
                  <a:moveTo>
                    <a:pt x="1573320" y="65876"/>
                  </a:moveTo>
                  <a:lnTo>
                    <a:pt x="1573320" y="73436"/>
                  </a:lnTo>
                  <a:lnTo>
                    <a:pt x="1578769" y="73436"/>
                  </a:lnTo>
                  <a:lnTo>
                    <a:pt x="1578769" y="65876"/>
                  </a:lnTo>
                  <a:close/>
                  <a:moveTo>
                    <a:pt x="1550784" y="65876"/>
                  </a:moveTo>
                  <a:lnTo>
                    <a:pt x="1550784" y="73436"/>
                  </a:lnTo>
                  <a:lnTo>
                    <a:pt x="1556109" y="73436"/>
                  </a:lnTo>
                  <a:lnTo>
                    <a:pt x="1556109" y="65876"/>
                  </a:lnTo>
                  <a:close/>
                  <a:moveTo>
                    <a:pt x="1822704" y="61293"/>
                  </a:moveTo>
                  <a:cubicBezTo>
                    <a:pt x="1822701" y="64484"/>
                    <a:pt x="1822768" y="67791"/>
                    <a:pt x="1822905" y="71214"/>
                  </a:cubicBezTo>
                  <a:cubicBezTo>
                    <a:pt x="1823042" y="74638"/>
                    <a:pt x="1823264" y="77976"/>
                    <a:pt x="1823571" y="81229"/>
                  </a:cubicBezTo>
                  <a:cubicBezTo>
                    <a:pt x="1826808" y="82601"/>
                    <a:pt x="1830641" y="84376"/>
                    <a:pt x="1835071" y="86553"/>
                  </a:cubicBezTo>
                  <a:cubicBezTo>
                    <a:pt x="1839500" y="88731"/>
                    <a:pt x="1843303" y="90877"/>
                    <a:pt x="1846478" y="92992"/>
                  </a:cubicBezTo>
                  <a:lnTo>
                    <a:pt x="1837811" y="110575"/>
                  </a:lnTo>
                  <a:cubicBezTo>
                    <a:pt x="1835881" y="108971"/>
                    <a:pt x="1833518" y="107289"/>
                    <a:pt x="1830721" y="105529"/>
                  </a:cubicBezTo>
                  <a:cubicBezTo>
                    <a:pt x="1827925" y="103770"/>
                    <a:pt x="1825500" y="102274"/>
                    <a:pt x="1823447" y="101041"/>
                  </a:cubicBezTo>
                  <a:cubicBezTo>
                    <a:pt x="1823529" y="102268"/>
                    <a:pt x="1823035" y="104243"/>
                    <a:pt x="1821965" y="106966"/>
                  </a:cubicBezTo>
                  <a:cubicBezTo>
                    <a:pt x="1820896" y="109689"/>
                    <a:pt x="1818513" y="112232"/>
                    <a:pt x="1814816" y="114597"/>
                  </a:cubicBezTo>
                  <a:cubicBezTo>
                    <a:pt x="1811119" y="116962"/>
                    <a:pt x="1805369" y="118222"/>
                    <a:pt x="1797567" y="118376"/>
                  </a:cubicBezTo>
                  <a:cubicBezTo>
                    <a:pt x="1794021" y="118412"/>
                    <a:pt x="1790327" y="117776"/>
                    <a:pt x="1786483" y="116468"/>
                  </a:cubicBezTo>
                  <a:cubicBezTo>
                    <a:pt x="1782639" y="115161"/>
                    <a:pt x="1779366" y="112965"/>
                    <a:pt x="1776664" y="109883"/>
                  </a:cubicBezTo>
                  <a:cubicBezTo>
                    <a:pt x="1773962" y="106800"/>
                    <a:pt x="1772551" y="102615"/>
                    <a:pt x="1772431" y="97326"/>
                  </a:cubicBezTo>
                  <a:cubicBezTo>
                    <a:pt x="1772587" y="93014"/>
                    <a:pt x="1773871" y="89297"/>
                    <a:pt x="1776283" y="86177"/>
                  </a:cubicBezTo>
                  <a:cubicBezTo>
                    <a:pt x="1778696" y="83057"/>
                    <a:pt x="1781796" y="80652"/>
                    <a:pt x="1785584" y="78963"/>
                  </a:cubicBezTo>
                  <a:cubicBezTo>
                    <a:pt x="1789372" y="77274"/>
                    <a:pt x="1793408" y="76420"/>
                    <a:pt x="1797691" y="76400"/>
                  </a:cubicBezTo>
                  <a:cubicBezTo>
                    <a:pt x="1800147" y="76400"/>
                    <a:pt x="1802665" y="76523"/>
                    <a:pt x="1805244" y="76771"/>
                  </a:cubicBezTo>
                  <a:cubicBezTo>
                    <a:pt x="1805126" y="75030"/>
                    <a:pt x="1805053" y="72940"/>
                    <a:pt x="1805028" y="70502"/>
                  </a:cubicBezTo>
                  <a:cubicBezTo>
                    <a:pt x="1805002" y="68065"/>
                    <a:pt x="1804992" y="65697"/>
                    <a:pt x="1804997" y="63398"/>
                  </a:cubicBezTo>
                  <a:close/>
                  <a:moveTo>
                    <a:pt x="127168" y="50644"/>
                  </a:moveTo>
                  <a:lnTo>
                    <a:pt x="157505" y="50644"/>
                  </a:lnTo>
                  <a:lnTo>
                    <a:pt x="157505" y="89530"/>
                  </a:lnTo>
                  <a:cubicBezTo>
                    <a:pt x="159809" y="93299"/>
                    <a:pt x="162865" y="96000"/>
                    <a:pt x="166673" y="97636"/>
                  </a:cubicBezTo>
                  <a:cubicBezTo>
                    <a:pt x="170481" y="99271"/>
                    <a:pt x="175087" y="100266"/>
                    <a:pt x="180491" y="100622"/>
                  </a:cubicBezTo>
                  <a:cubicBezTo>
                    <a:pt x="185895" y="100977"/>
                    <a:pt x="192143" y="101120"/>
                    <a:pt x="199234" y="101049"/>
                  </a:cubicBezTo>
                  <a:cubicBezTo>
                    <a:pt x="206702" y="101051"/>
                    <a:pt x="214395" y="100922"/>
                    <a:pt x="222312" y="100662"/>
                  </a:cubicBezTo>
                  <a:cubicBezTo>
                    <a:pt x="230229" y="100401"/>
                    <a:pt x="237395" y="99993"/>
                    <a:pt x="243811" y="99438"/>
                  </a:cubicBezTo>
                  <a:cubicBezTo>
                    <a:pt x="242761" y="101764"/>
                    <a:pt x="241673" y="104693"/>
                    <a:pt x="240545" y="108224"/>
                  </a:cubicBezTo>
                  <a:cubicBezTo>
                    <a:pt x="239418" y="111755"/>
                    <a:pt x="238608" y="114931"/>
                    <a:pt x="238115" y="117750"/>
                  </a:cubicBezTo>
                  <a:cubicBezTo>
                    <a:pt x="233392" y="118003"/>
                    <a:pt x="228103" y="118209"/>
                    <a:pt x="222250" y="118369"/>
                  </a:cubicBezTo>
                  <a:cubicBezTo>
                    <a:pt x="216397" y="118529"/>
                    <a:pt x="210458" y="118611"/>
                    <a:pt x="204435" y="118616"/>
                  </a:cubicBezTo>
                  <a:cubicBezTo>
                    <a:pt x="194299" y="118690"/>
                    <a:pt x="185843" y="118474"/>
                    <a:pt x="179069" y="117970"/>
                  </a:cubicBezTo>
                  <a:cubicBezTo>
                    <a:pt x="172295" y="117466"/>
                    <a:pt x="166600" y="116234"/>
                    <a:pt x="161986" y="114272"/>
                  </a:cubicBezTo>
                  <a:cubicBezTo>
                    <a:pt x="157371" y="112311"/>
                    <a:pt x="153236" y="109182"/>
                    <a:pt x="149580" y="104884"/>
                  </a:cubicBezTo>
                  <a:cubicBezTo>
                    <a:pt x="147024" y="107131"/>
                    <a:pt x="144491" y="109317"/>
                    <a:pt x="141981" y="111441"/>
                  </a:cubicBezTo>
                  <a:cubicBezTo>
                    <a:pt x="139471" y="113565"/>
                    <a:pt x="137092" y="115503"/>
                    <a:pt x="134845" y="117255"/>
                  </a:cubicBezTo>
                  <a:cubicBezTo>
                    <a:pt x="134855" y="118047"/>
                    <a:pt x="134711" y="118660"/>
                    <a:pt x="134412" y="119096"/>
                  </a:cubicBezTo>
                  <a:cubicBezTo>
                    <a:pt x="134113" y="119532"/>
                    <a:pt x="133597" y="119867"/>
                    <a:pt x="132864" y="120102"/>
                  </a:cubicBezTo>
                  <a:lnTo>
                    <a:pt x="123949" y="100305"/>
                  </a:lnTo>
                  <a:cubicBezTo>
                    <a:pt x="126510" y="98873"/>
                    <a:pt x="129157" y="97310"/>
                    <a:pt x="131889" y="95614"/>
                  </a:cubicBezTo>
                  <a:cubicBezTo>
                    <a:pt x="134621" y="93919"/>
                    <a:pt x="137298" y="92139"/>
                    <a:pt x="139922" y="90273"/>
                  </a:cubicBezTo>
                  <a:lnTo>
                    <a:pt x="139922" y="67237"/>
                  </a:lnTo>
                  <a:lnTo>
                    <a:pt x="127168" y="67237"/>
                  </a:lnTo>
                  <a:close/>
                  <a:moveTo>
                    <a:pt x="874452" y="50396"/>
                  </a:moveTo>
                  <a:lnTo>
                    <a:pt x="977846" y="50396"/>
                  </a:lnTo>
                  <a:lnTo>
                    <a:pt x="977846" y="69218"/>
                  </a:lnTo>
                  <a:lnTo>
                    <a:pt x="879900" y="69218"/>
                  </a:lnTo>
                  <a:cubicBezTo>
                    <a:pt x="879451" y="69842"/>
                    <a:pt x="878832" y="70358"/>
                    <a:pt x="878043" y="70766"/>
                  </a:cubicBezTo>
                  <a:cubicBezTo>
                    <a:pt x="877253" y="71173"/>
                    <a:pt x="876387" y="71441"/>
                    <a:pt x="875443" y="71570"/>
                  </a:cubicBezTo>
                  <a:close/>
                  <a:moveTo>
                    <a:pt x="207902" y="45807"/>
                  </a:moveTo>
                  <a:lnTo>
                    <a:pt x="207902" y="53747"/>
                  </a:lnTo>
                  <a:lnTo>
                    <a:pt x="216322" y="53747"/>
                  </a:lnTo>
                  <a:lnTo>
                    <a:pt x="216322" y="45807"/>
                  </a:lnTo>
                  <a:close/>
                  <a:moveTo>
                    <a:pt x="182394" y="45807"/>
                  </a:moveTo>
                  <a:lnTo>
                    <a:pt x="182394" y="53747"/>
                  </a:lnTo>
                  <a:lnTo>
                    <a:pt x="190443" y="53747"/>
                  </a:lnTo>
                  <a:lnTo>
                    <a:pt x="190443" y="45807"/>
                  </a:lnTo>
                  <a:close/>
                  <a:moveTo>
                    <a:pt x="481431" y="45072"/>
                  </a:moveTo>
                  <a:lnTo>
                    <a:pt x="481555" y="63027"/>
                  </a:lnTo>
                  <a:cubicBezTo>
                    <a:pt x="474912" y="62841"/>
                    <a:pt x="468138" y="63088"/>
                    <a:pt x="461232" y="63769"/>
                  </a:cubicBezTo>
                  <a:cubicBezTo>
                    <a:pt x="454327" y="64451"/>
                    <a:pt x="447769" y="65565"/>
                    <a:pt x="441560" y="67113"/>
                  </a:cubicBezTo>
                  <a:lnTo>
                    <a:pt x="437597" y="51016"/>
                  </a:lnTo>
                  <a:cubicBezTo>
                    <a:pt x="443889" y="49088"/>
                    <a:pt x="450932" y="47618"/>
                    <a:pt x="458725" y="46604"/>
                  </a:cubicBezTo>
                  <a:cubicBezTo>
                    <a:pt x="466518" y="45590"/>
                    <a:pt x="474087" y="45080"/>
                    <a:pt x="481431" y="45072"/>
                  </a:cubicBezTo>
                  <a:close/>
                  <a:moveTo>
                    <a:pt x="2084089" y="40490"/>
                  </a:moveTo>
                  <a:lnTo>
                    <a:pt x="2100186" y="47548"/>
                  </a:lnTo>
                  <a:cubicBezTo>
                    <a:pt x="2099933" y="47990"/>
                    <a:pt x="2099572" y="48407"/>
                    <a:pt x="2099103" y="48802"/>
                  </a:cubicBezTo>
                  <a:cubicBezTo>
                    <a:pt x="2098633" y="49197"/>
                    <a:pt x="2098086" y="49522"/>
                    <a:pt x="2097462" y="49777"/>
                  </a:cubicBezTo>
                  <a:cubicBezTo>
                    <a:pt x="2093660" y="62371"/>
                    <a:pt x="2088895" y="72983"/>
                    <a:pt x="2083167" y="81614"/>
                  </a:cubicBezTo>
                  <a:cubicBezTo>
                    <a:pt x="2077439" y="90245"/>
                    <a:pt x="2070280" y="97363"/>
                    <a:pt x="2061690" y="102967"/>
                  </a:cubicBezTo>
                  <a:cubicBezTo>
                    <a:pt x="2053100" y="108571"/>
                    <a:pt x="2042612" y="113130"/>
                    <a:pt x="2030225" y="116643"/>
                  </a:cubicBezTo>
                  <a:cubicBezTo>
                    <a:pt x="2029056" y="114367"/>
                    <a:pt x="2027338" y="111829"/>
                    <a:pt x="2025071" y="109028"/>
                  </a:cubicBezTo>
                  <a:cubicBezTo>
                    <a:pt x="2022803" y="106226"/>
                    <a:pt x="2020683" y="103811"/>
                    <a:pt x="2018709" y="101784"/>
                  </a:cubicBezTo>
                  <a:cubicBezTo>
                    <a:pt x="2033749" y="98084"/>
                    <a:pt x="2046049" y="92450"/>
                    <a:pt x="2055609" y="84882"/>
                  </a:cubicBezTo>
                  <a:cubicBezTo>
                    <a:pt x="2065169" y="77313"/>
                    <a:pt x="2071278" y="68831"/>
                    <a:pt x="2073935" y="59436"/>
                  </a:cubicBezTo>
                  <a:lnTo>
                    <a:pt x="2002240" y="59436"/>
                  </a:lnTo>
                  <a:lnTo>
                    <a:pt x="2002240" y="41852"/>
                  </a:lnTo>
                  <a:lnTo>
                    <a:pt x="2081984" y="41852"/>
                  </a:lnTo>
                  <a:close/>
                  <a:moveTo>
                    <a:pt x="2403052" y="39252"/>
                  </a:moveTo>
                  <a:cubicBezTo>
                    <a:pt x="2404770" y="43067"/>
                    <a:pt x="2406411" y="47386"/>
                    <a:pt x="2407974" y="52207"/>
                  </a:cubicBezTo>
                  <a:cubicBezTo>
                    <a:pt x="2409538" y="57029"/>
                    <a:pt x="2410745" y="61378"/>
                    <a:pt x="2411596" y="65255"/>
                  </a:cubicBezTo>
                  <a:lnTo>
                    <a:pt x="2397233" y="69342"/>
                  </a:lnTo>
                  <a:cubicBezTo>
                    <a:pt x="2396397" y="65258"/>
                    <a:pt x="2395251" y="60857"/>
                    <a:pt x="2393796" y="56139"/>
                  </a:cubicBezTo>
                  <a:cubicBezTo>
                    <a:pt x="2392342" y="51421"/>
                    <a:pt x="2390763" y="47112"/>
                    <a:pt x="2389060" y="43215"/>
                  </a:cubicBezTo>
                  <a:close/>
                  <a:moveTo>
                    <a:pt x="2455678" y="37023"/>
                  </a:moveTo>
                  <a:lnTo>
                    <a:pt x="2474252" y="43091"/>
                  </a:lnTo>
                  <a:cubicBezTo>
                    <a:pt x="2474058" y="43604"/>
                    <a:pt x="2473671" y="44032"/>
                    <a:pt x="2473091" y="44375"/>
                  </a:cubicBezTo>
                  <a:cubicBezTo>
                    <a:pt x="2472511" y="44718"/>
                    <a:pt x="2471783" y="44868"/>
                    <a:pt x="2470909" y="44824"/>
                  </a:cubicBezTo>
                  <a:cubicBezTo>
                    <a:pt x="2465726" y="63042"/>
                    <a:pt x="2458291" y="77746"/>
                    <a:pt x="2448604" y="88937"/>
                  </a:cubicBezTo>
                  <a:cubicBezTo>
                    <a:pt x="2438918" y="100128"/>
                    <a:pt x="2427242" y="108455"/>
                    <a:pt x="2413577" y="113919"/>
                  </a:cubicBezTo>
                  <a:cubicBezTo>
                    <a:pt x="2412499" y="112252"/>
                    <a:pt x="2410972" y="110261"/>
                    <a:pt x="2408996" y="107944"/>
                  </a:cubicBezTo>
                  <a:cubicBezTo>
                    <a:pt x="2407020" y="105627"/>
                    <a:pt x="2405121" y="103698"/>
                    <a:pt x="2403300" y="102155"/>
                  </a:cubicBezTo>
                  <a:cubicBezTo>
                    <a:pt x="2415930" y="97778"/>
                    <a:pt x="2426796" y="90374"/>
                    <a:pt x="2435897" y="79944"/>
                  </a:cubicBezTo>
                  <a:cubicBezTo>
                    <a:pt x="2444998" y="69514"/>
                    <a:pt x="2451592" y="55207"/>
                    <a:pt x="2455678" y="37023"/>
                  </a:cubicBezTo>
                  <a:close/>
                  <a:moveTo>
                    <a:pt x="1843630" y="36652"/>
                  </a:moveTo>
                  <a:lnTo>
                    <a:pt x="1844745" y="54235"/>
                  </a:lnTo>
                  <a:cubicBezTo>
                    <a:pt x="1838045" y="54348"/>
                    <a:pt x="1831013" y="54772"/>
                    <a:pt x="1823648" y="55504"/>
                  </a:cubicBezTo>
                  <a:cubicBezTo>
                    <a:pt x="1816283" y="56237"/>
                    <a:pt x="1809034" y="57341"/>
                    <a:pt x="1801901" y="58816"/>
                  </a:cubicBezTo>
                  <a:lnTo>
                    <a:pt x="1799425" y="42595"/>
                  </a:lnTo>
                  <a:cubicBezTo>
                    <a:pt x="1806591" y="40885"/>
                    <a:pt x="1814021" y="39477"/>
                    <a:pt x="1821713" y="38370"/>
                  </a:cubicBezTo>
                  <a:cubicBezTo>
                    <a:pt x="1829406" y="37263"/>
                    <a:pt x="1836711" y="36690"/>
                    <a:pt x="1843630" y="36652"/>
                  </a:cubicBezTo>
                  <a:close/>
                  <a:moveTo>
                    <a:pt x="2432399" y="34423"/>
                  </a:moveTo>
                  <a:cubicBezTo>
                    <a:pt x="2433728" y="38197"/>
                    <a:pt x="2434940" y="42598"/>
                    <a:pt x="2436036" y="47626"/>
                  </a:cubicBezTo>
                  <a:cubicBezTo>
                    <a:pt x="2437133" y="52654"/>
                    <a:pt x="2437943" y="57209"/>
                    <a:pt x="2438466" y="61293"/>
                  </a:cubicBezTo>
                  <a:lnTo>
                    <a:pt x="2423236" y="64512"/>
                  </a:lnTo>
                  <a:cubicBezTo>
                    <a:pt x="2422705" y="60225"/>
                    <a:pt x="2421879" y="55613"/>
                    <a:pt x="2420759" y="50675"/>
                  </a:cubicBezTo>
                  <a:cubicBezTo>
                    <a:pt x="2419640" y="45737"/>
                    <a:pt x="2418443" y="41311"/>
                    <a:pt x="2417168" y="37395"/>
                  </a:cubicBezTo>
                  <a:close/>
                  <a:moveTo>
                    <a:pt x="83829" y="33061"/>
                  </a:moveTo>
                  <a:lnTo>
                    <a:pt x="83829" y="91135"/>
                  </a:lnTo>
                  <a:lnTo>
                    <a:pt x="94354" y="91135"/>
                  </a:lnTo>
                  <a:lnTo>
                    <a:pt x="94354" y="33061"/>
                  </a:lnTo>
                  <a:close/>
                  <a:moveTo>
                    <a:pt x="2322947" y="28232"/>
                  </a:moveTo>
                  <a:lnTo>
                    <a:pt x="2338549" y="39004"/>
                  </a:lnTo>
                  <a:cubicBezTo>
                    <a:pt x="2338183" y="39440"/>
                    <a:pt x="2337708" y="39745"/>
                    <a:pt x="2337125" y="39918"/>
                  </a:cubicBezTo>
                  <a:cubicBezTo>
                    <a:pt x="2336542" y="40091"/>
                    <a:pt x="2335820" y="40116"/>
                    <a:pt x="2334958" y="39995"/>
                  </a:cubicBezTo>
                  <a:cubicBezTo>
                    <a:pt x="2331042" y="43728"/>
                    <a:pt x="2326801" y="47407"/>
                    <a:pt x="2322235" y="51031"/>
                  </a:cubicBezTo>
                  <a:cubicBezTo>
                    <a:pt x="2317669" y="54655"/>
                    <a:pt x="2313242" y="58117"/>
                    <a:pt x="2308955" y="61417"/>
                  </a:cubicBezTo>
                  <a:cubicBezTo>
                    <a:pt x="2310214" y="61768"/>
                    <a:pt x="2311411" y="62180"/>
                    <a:pt x="2312546" y="62655"/>
                  </a:cubicBezTo>
                  <a:cubicBezTo>
                    <a:pt x="2312365" y="63161"/>
                    <a:pt x="2312014" y="63604"/>
                    <a:pt x="2311493" y="63986"/>
                  </a:cubicBezTo>
                  <a:cubicBezTo>
                    <a:pt x="2310972" y="64368"/>
                    <a:pt x="2310250" y="64626"/>
                    <a:pt x="2309327" y="64760"/>
                  </a:cubicBezTo>
                  <a:lnTo>
                    <a:pt x="2309327" y="117138"/>
                  </a:lnTo>
                  <a:lnTo>
                    <a:pt x="2293601" y="117138"/>
                  </a:lnTo>
                  <a:lnTo>
                    <a:pt x="2293601" y="71075"/>
                  </a:lnTo>
                  <a:cubicBezTo>
                    <a:pt x="2290825" y="72913"/>
                    <a:pt x="2287420" y="75057"/>
                    <a:pt x="2283387" y="77509"/>
                  </a:cubicBezTo>
                  <a:cubicBezTo>
                    <a:pt x="2279355" y="79962"/>
                    <a:pt x="2275253" y="82345"/>
                    <a:pt x="2271083" y="84659"/>
                  </a:cubicBezTo>
                  <a:cubicBezTo>
                    <a:pt x="2266913" y="86974"/>
                    <a:pt x="2263233" y="88843"/>
                    <a:pt x="2260044" y="90268"/>
                  </a:cubicBezTo>
                  <a:cubicBezTo>
                    <a:pt x="2258989" y="88496"/>
                    <a:pt x="2257601" y="86499"/>
                    <a:pt x="2255881" y="84278"/>
                  </a:cubicBezTo>
                  <a:cubicBezTo>
                    <a:pt x="2254160" y="82057"/>
                    <a:pt x="2252493" y="80215"/>
                    <a:pt x="2250881" y="78752"/>
                  </a:cubicBezTo>
                  <a:cubicBezTo>
                    <a:pt x="2258757" y="75136"/>
                    <a:pt x="2266129" y="71318"/>
                    <a:pt x="2272999" y="67298"/>
                  </a:cubicBezTo>
                  <a:cubicBezTo>
                    <a:pt x="2279869" y="63279"/>
                    <a:pt x="2286158" y="59214"/>
                    <a:pt x="2291867" y="55102"/>
                  </a:cubicBezTo>
                  <a:cubicBezTo>
                    <a:pt x="2296977" y="51467"/>
                    <a:pt x="2302359" y="47252"/>
                    <a:pt x="2308011" y="42456"/>
                  </a:cubicBezTo>
                  <a:cubicBezTo>
                    <a:pt x="2313663" y="37660"/>
                    <a:pt x="2318642" y="32919"/>
                    <a:pt x="2322947" y="28232"/>
                  </a:cubicBezTo>
                  <a:close/>
                  <a:moveTo>
                    <a:pt x="802262" y="27798"/>
                  </a:moveTo>
                  <a:lnTo>
                    <a:pt x="820464" y="28424"/>
                  </a:lnTo>
                  <a:cubicBezTo>
                    <a:pt x="820480" y="29012"/>
                    <a:pt x="820263" y="29545"/>
                    <a:pt x="819814" y="30022"/>
                  </a:cubicBezTo>
                  <a:cubicBezTo>
                    <a:pt x="819365" y="30500"/>
                    <a:pt x="818591" y="30811"/>
                    <a:pt x="817492" y="30956"/>
                  </a:cubicBezTo>
                  <a:lnTo>
                    <a:pt x="817740" y="48168"/>
                  </a:lnTo>
                  <a:lnTo>
                    <a:pt x="843619" y="48168"/>
                  </a:lnTo>
                  <a:lnTo>
                    <a:pt x="843619" y="62779"/>
                  </a:lnTo>
                  <a:lnTo>
                    <a:pt x="817864" y="62779"/>
                  </a:lnTo>
                  <a:lnTo>
                    <a:pt x="818359" y="99431"/>
                  </a:lnTo>
                  <a:cubicBezTo>
                    <a:pt x="818428" y="104006"/>
                    <a:pt x="817575" y="107527"/>
                    <a:pt x="815800" y="109993"/>
                  </a:cubicBezTo>
                  <a:cubicBezTo>
                    <a:pt x="814025" y="112459"/>
                    <a:pt x="810916" y="114154"/>
                    <a:pt x="806472" y="115079"/>
                  </a:cubicBezTo>
                  <a:cubicBezTo>
                    <a:pt x="802028" y="116004"/>
                    <a:pt x="795837" y="116443"/>
                    <a:pt x="787898" y="116395"/>
                  </a:cubicBezTo>
                  <a:cubicBezTo>
                    <a:pt x="787584" y="114414"/>
                    <a:pt x="787129" y="112185"/>
                    <a:pt x="786536" y="109709"/>
                  </a:cubicBezTo>
                  <a:cubicBezTo>
                    <a:pt x="785943" y="107232"/>
                    <a:pt x="785241" y="104879"/>
                    <a:pt x="784431" y="102651"/>
                  </a:cubicBezTo>
                  <a:lnTo>
                    <a:pt x="799166" y="102651"/>
                  </a:lnTo>
                  <a:cubicBezTo>
                    <a:pt x="800188" y="102612"/>
                    <a:pt x="801055" y="102225"/>
                    <a:pt x="801767" y="101490"/>
                  </a:cubicBezTo>
                  <a:cubicBezTo>
                    <a:pt x="802479" y="100754"/>
                    <a:pt x="802850" y="99903"/>
                    <a:pt x="802881" y="98936"/>
                  </a:cubicBezTo>
                  <a:lnTo>
                    <a:pt x="802757" y="75533"/>
                  </a:lnTo>
                  <a:cubicBezTo>
                    <a:pt x="798550" y="80308"/>
                    <a:pt x="793530" y="85029"/>
                    <a:pt x="787697" y="89695"/>
                  </a:cubicBezTo>
                  <a:cubicBezTo>
                    <a:pt x="781864" y="94362"/>
                    <a:pt x="775947" y="98557"/>
                    <a:pt x="769944" y="102279"/>
                  </a:cubicBezTo>
                  <a:cubicBezTo>
                    <a:pt x="768615" y="100370"/>
                    <a:pt x="767031" y="98399"/>
                    <a:pt x="765192" y="96366"/>
                  </a:cubicBezTo>
                  <a:cubicBezTo>
                    <a:pt x="763353" y="94334"/>
                    <a:pt x="761428" y="92548"/>
                    <a:pt x="759419" y="91011"/>
                  </a:cubicBezTo>
                  <a:cubicBezTo>
                    <a:pt x="766193" y="87598"/>
                    <a:pt x="772580" y="83527"/>
                    <a:pt x="778580" y="78799"/>
                  </a:cubicBezTo>
                  <a:cubicBezTo>
                    <a:pt x="784581" y="74070"/>
                    <a:pt x="790039" y="68730"/>
                    <a:pt x="794956" y="62779"/>
                  </a:cubicBezTo>
                  <a:lnTo>
                    <a:pt x="763752" y="62779"/>
                  </a:lnTo>
                  <a:lnTo>
                    <a:pt x="763752" y="48168"/>
                  </a:lnTo>
                  <a:lnTo>
                    <a:pt x="802509" y="48168"/>
                  </a:lnTo>
                  <a:close/>
                  <a:moveTo>
                    <a:pt x="1211875" y="26251"/>
                  </a:moveTo>
                  <a:cubicBezTo>
                    <a:pt x="1214702" y="28472"/>
                    <a:pt x="1217654" y="30499"/>
                    <a:pt x="1220729" y="32333"/>
                  </a:cubicBezTo>
                  <a:cubicBezTo>
                    <a:pt x="1223804" y="34168"/>
                    <a:pt x="1226755" y="35855"/>
                    <a:pt x="1229582" y="37395"/>
                  </a:cubicBezTo>
                  <a:cubicBezTo>
                    <a:pt x="1221845" y="54330"/>
                    <a:pt x="1210789" y="69184"/>
                    <a:pt x="1196412" y="81956"/>
                  </a:cubicBezTo>
                  <a:cubicBezTo>
                    <a:pt x="1182036" y="94728"/>
                    <a:pt x="1164695" y="104846"/>
                    <a:pt x="1144390" y="112309"/>
                  </a:cubicBezTo>
                  <a:cubicBezTo>
                    <a:pt x="1144261" y="113005"/>
                    <a:pt x="1143993" y="113655"/>
                    <a:pt x="1143586" y="114259"/>
                  </a:cubicBezTo>
                  <a:cubicBezTo>
                    <a:pt x="1143178" y="114863"/>
                    <a:pt x="1142662" y="115327"/>
                    <a:pt x="1142038" y="115652"/>
                  </a:cubicBezTo>
                  <a:lnTo>
                    <a:pt x="1128665" y="96707"/>
                  </a:lnTo>
                  <a:cubicBezTo>
                    <a:pt x="1149073" y="90474"/>
                    <a:pt x="1166269" y="81425"/>
                    <a:pt x="1180253" y="69558"/>
                  </a:cubicBezTo>
                  <a:cubicBezTo>
                    <a:pt x="1194238" y="57692"/>
                    <a:pt x="1204778" y="43256"/>
                    <a:pt x="1211875" y="26251"/>
                  </a:cubicBezTo>
                  <a:close/>
                  <a:moveTo>
                    <a:pt x="522789" y="24269"/>
                  </a:moveTo>
                  <a:lnTo>
                    <a:pt x="547306" y="29098"/>
                  </a:lnTo>
                  <a:cubicBezTo>
                    <a:pt x="547121" y="29728"/>
                    <a:pt x="546718" y="30265"/>
                    <a:pt x="546099" y="30708"/>
                  </a:cubicBezTo>
                  <a:cubicBezTo>
                    <a:pt x="545480" y="31152"/>
                    <a:pt x="544644" y="31441"/>
                    <a:pt x="543592" y="31575"/>
                  </a:cubicBezTo>
                  <a:cubicBezTo>
                    <a:pt x="542099" y="41273"/>
                    <a:pt x="540035" y="50921"/>
                    <a:pt x="537400" y="60518"/>
                  </a:cubicBezTo>
                  <a:cubicBezTo>
                    <a:pt x="534766" y="70115"/>
                    <a:pt x="531601" y="79176"/>
                    <a:pt x="527907" y="87700"/>
                  </a:cubicBezTo>
                  <a:cubicBezTo>
                    <a:pt x="524213" y="96224"/>
                    <a:pt x="520030" y="103725"/>
                    <a:pt x="515359" y="110204"/>
                  </a:cubicBezTo>
                  <a:cubicBezTo>
                    <a:pt x="512695" y="108318"/>
                    <a:pt x="509728" y="106517"/>
                    <a:pt x="506459" y="104802"/>
                  </a:cubicBezTo>
                  <a:cubicBezTo>
                    <a:pt x="503191" y="103087"/>
                    <a:pt x="500008" y="101626"/>
                    <a:pt x="496909" y="100422"/>
                  </a:cubicBezTo>
                  <a:cubicBezTo>
                    <a:pt x="503800" y="91375"/>
                    <a:pt x="509429" y="80308"/>
                    <a:pt x="513796" y="67221"/>
                  </a:cubicBezTo>
                  <a:cubicBezTo>
                    <a:pt x="518164" y="54134"/>
                    <a:pt x="521161" y="39817"/>
                    <a:pt x="522789" y="24269"/>
                  </a:cubicBezTo>
                  <a:close/>
                  <a:moveTo>
                    <a:pt x="582349" y="23155"/>
                  </a:moveTo>
                  <a:cubicBezTo>
                    <a:pt x="586397" y="31008"/>
                    <a:pt x="590407" y="39558"/>
                    <a:pt x="594378" y="48805"/>
                  </a:cubicBezTo>
                  <a:cubicBezTo>
                    <a:pt x="598349" y="58052"/>
                    <a:pt x="602010" y="67189"/>
                    <a:pt x="605362" y="76216"/>
                  </a:cubicBezTo>
                  <a:cubicBezTo>
                    <a:pt x="608714" y="85243"/>
                    <a:pt x="611485" y="93353"/>
                    <a:pt x="613676" y="100546"/>
                  </a:cubicBezTo>
                  <a:lnTo>
                    <a:pt x="593369" y="109337"/>
                  </a:lnTo>
                  <a:cubicBezTo>
                    <a:pt x="591552" y="102800"/>
                    <a:pt x="589119" y="95100"/>
                    <a:pt x="586068" y="86237"/>
                  </a:cubicBezTo>
                  <a:cubicBezTo>
                    <a:pt x="583018" y="77374"/>
                    <a:pt x="579602" y="68188"/>
                    <a:pt x="575823" y="58679"/>
                  </a:cubicBezTo>
                  <a:cubicBezTo>
                    <a:pt x="572043" y="49170"/>
                    <a:pt x="568151" y="40176"/>
                    <a:pt x="564146" y="31699"/>
                  </a:cubicBezTo>
                  <a:close/>
                  <a:moveTo>
                    <a:pt x="1089536" y="19935"/>
                  </a:moveTo>
                  <a:lnTo>
                    <a:pt x="1105138" y="30461"/>
                  </a:lnTo>
                  <a:cubicBezTo>
                    <a:pt x="1104643" y="31554"/>
                    <a:pt x="1103652" y="32339"/>
                    <a:pt x="1102166" y="32813"/>
                  </a:cubicBezTo>
                  <a:cubicBezTo>
                    <a:pt x="1098840" y="37663"/>
                    <a:pt x="1094788" y="42767"/>
                    <a:pt x="1090008" y="48126"/>
                  </a:cubicBezTo>
                  <a:cubicBezTo>
                    <a:pt x="1085229" y="53485"/>
                    <a:pt x="1080112" y="58727"/>
                    <a:pt x="1074659" y="63852"/>
                  </a:cubicBezTo>
                  <a:cubicBezTo>
                    <a:pt x="1069205" y="68977"/>
                    <a:pt x="1063804" y="73614"/>
                    <a:pt x="1058456" y="77762"/>
                  </a:cubicBezTo>
                  <a:cubicBezTo>
                    <a:pt x="1061701" y="80341"/>
                    <a:pt x="1065241" y="83293"/>
                    <a:pt x="1069074" y="86615"/>
                  </a:cubicBezTo>
                  <a:cubicBezTo>
                    <a:pt x="1072907" y="89938"/>
                    <a:pt x="1076137" y="93013"/>
                    <a:pt x="1078763" y="95840"/>
                  </a:cubicBezTo>
                  <a:lnTo>
                    <a:pt x="1062047" y="110452"/>
                  </a:lnTo>
                  <a:cubicBezTo>
                    <a:pt x="1057280" y="105080"/>
                    <a:pt x="1051955" y="99754"/>
                    <a:pt x="1046073" y="94473"/>
                  </a:cubicBezTo>
                  <a:cubicBezTo>
                    <a:pt x="1040192" y="89193"/>
                    <a:pt x="1034124" y="84243"/>
                    <a:pt x="1027871" y="79624"/>
                  </a:cubicBezTo>
                  <a:cubicBezTo>
                    <a:pt x="1021618" y="75004"/>
                    <a:pt x="1015550" y="70999"/>
                    <a:pt x="1009669" y="67608"/>
                  </a:cubicBezTo>
                  <a:lnTo>
                    <a:pt x="1022794" y="53987"/>
                  </a:lnTo>
                  <a:cubicBezTo>
                    <a:pt x="1026230" y="55821"/>
                    <a:pt x="1029728" y="57880"/>
                    <a:pt x="1033288" y="60163"/>
                  </a:cubicBezTo>
                  <a:cubicBezTo>
                    <a:pt x="1036848" y="62446"/>
                    <a:pt x="1040284" y="64721"/>
                    <a:pt x="1043597" y="66989"/>
                  </a:cubicBezTo>
                  <a:cubicBezTo>
                    <a:pt x="1049259" y="62593"/>
                    <a:pt x="1054589" y="57888"/>
                    <a:pt x="1059586" y="52873"/>
                  </a:cubicBezTo>
                  <a:cubicBezTo>
                    <a:pt x="1064583" y="47858"/>
                    <a:pt x="1068705" y="43276"/>
                    <a:pt x="1071953" y="39128"/>
                  </a:cubicBezTo>
                  <a:lnTo>
                    <a:pt x="997162" y="39128"/>
                  </a:lnTo>
                  <a:lnTo>
                    <a:pt x="997162" y="21298"/>
                  </a:lnTo>
                  <a:lnTo>
                    <a:pt x="1087059" y="21298"/>
                  </a:lnTo>
                  <a:close/>
                  <a:moveTo>
                    <a:pt x="2208409" y="16716"/>
                  </a:moveTo>
                  <a:lnTo>
                    <a:pt x="2225126" y="24765"/>
                  </a:lnTo>
                  <a:cubicBezTo>
                    <a:pt x="2224813" y="25270"/>
                    <a:pt x="2224416" y="25745"/>
                    <a:pt x="2223934" y="26189"/>
                  </a:cubicBezTo>
                  <a:cubicBezTo>
                    <a:pt x="2223451" y="26632"/>
                    <a:pt x="2222899" y="26983"/>
                    <a:pt x="2222278" y="27241"/>
                  </a:cubicBezTo>
                  <a:cubicBezTo>
                    <a:pt x="2216661" y="50138"/>
                    <a:pt x="2208020" y="68702"/>
                    <a:pt x="2196352" y="82931"/>
                  </a:cubicBezTo>
                  <a:cubicBezTo>
                    <a:pt x="2184684" y="97161"/>
                    <a:pt x="2168767" y="108233"/>
                    <a:pt x="2148602" y="116147"/>
                  </a:cubicBezTo>
                  <a:cubicBezTo>
                    <a:pt x="2147051" y="113738"/>
                    <a:pt x="2145013" y="111065"/>
                    <a:pt x="2142488" y="108130"/>
                  </a:cubicBezTo>
                  <a:cubicBezTo>
                    <a:pt x="2139962" y="105194"/>
                    <a:pt x="2137708" y="102707"/>
                    <a:pt x="2135724" y="100669"/>
                  </a:cubicBezTo>
                  <a:cubicBezTo>
                    <a:pt x="2147950" y="96546"/>
                    <a:pt x="2158306" y="91171"/>
                    <a:pt x="2166790" y="84545"/>
                  </a:cubicBezTo>
                  <a:cubicBezTo>
                    <a:pt x="2175274" y="77918"/>
                    <a:pt x="2182080" y="70506"/>
                    <a:pt x="2187208" y="62311"/>
                  </a:cubicBezTo>
                  <a:cubicBezTo>
                    <a:pt x="2192335" y="54116"/>
                    <a:pt x="2195976" y="45604"/>
                    <a:pt x="2198132" y="36776"/>
                  </a:cubicBezTo>
                  <a:lnTo>
                    <a:pt x="2126685" y="36776"/>
                  </a:lnTo>
                  <a:lnTo>
                    <a:pt x="2126685" y="18945"/>
                  </a:lnTo>
                  <a:lnTo>
                    <a:pt x="2205066" y="18945"/>
                  </a:lnTo>
                  <a:close/>
                  <a:moveTo>
                    <a:pt x="712984" y="16716"/>
                  </a:moveTo>
                  <a:lnTo>
                    <a:pt x="729700" y="24765"/>
                  </a:lnTo>
                  <a:cubicBezTo>
                    <a:pt x="729388" y="25270"/>
                    <a:pt x="728991" y="25745"/>
                    <a:pt x="728509" y="26189"/>
                  </a:cubicBezTo>
                  <a:cubicBezTo>
                    <a:pt x="728026" y="26632"/>
                    <a:pt x="727474" y="26983"/>
                    <a:pt x="726852" y="27241"/>
                  </a:cubicBezTo>
                  <a:cubicBezTo>
                    <a:pt x="721236" y="50138"/>
                    <a:pt x="712594" y="68702"/>
                    <a:pt x="700927" y="82931"/>
                  </a:cubicBezTo>
                  <a:cubicBezTo>
                    <a:pt x="689259" y="97161"/>
                    <a:pt x="673342" y="108233"/>
                    <a:pt x="653177" y="116147"/>
                  </a:cubicBezTo>
                  <a:cubicBezTo>
                    <a:pt x="651626" y="113738"/>
                    <a:pt x="649588" y="111065"/>
                    <a:pt x="647063" y="108130"/>
                  </a:cubicBezTo>
                  <a:cubicBezTo>
                    <a:pt x="644537" y="105194"/>
                    <a:pt x="642283" y="102707"/>
                    <a:pt x="640299" y="100669"/>
                  </a:cubicBezTo>
                  <a:cubicBezTo>
                    <a:pt x="652525" y="96546"/>
                    <a:pt x="662881" y="91171"/>
                    <a:pt x="671365" y="84545"/>
                  </a:cubicBezTo>
                  <a:cubicBezTo>
                    <a:pt x="679849" y="77918"/>
                    <a:pt x="686655" y="70506"/>
                    <a:pt x="691782" y="62311"/>
                  </a:cubicBezTo>
                  <a:cubicBezTo>
                    <a:pt x="696910" y="54116"/>
                    <a:pt x="700551" y="45604"/>
                    <a:pt x="702707" y="36776"/>
                  </a:cubicBezTo>
                  <a:lnTo>
                    <a:pt x="631260" y="36776"/>
                  </a:lnTo>
                  <a:lnTo>
                    <a:pt x="631260" y="18945"/>
                  </a:lnTo>
                  <a:lnTo>
                    <a:pt x="709641" y="18945"/>
                  </a:lnTo>
                  <a:close/>
                  <a:moveTo>
                    <a:pt x="66618" y="15602"/>
                  </a:moveTo>
                  <a:lnTo>
                    <a:pt x="112309" y="15602"/>
                  </a:lnTo>
                  <a:lnTo>
                    <a:pt x="112309" y="115900"/>
                  </a:lnTo>
                  <a:lnTo>
                    <a:pt x="94354" y="115900"/>
                  </a:lnTo>
                  <a:lnTo>
                    <a:pt x="94354" y="108594"/>
                  </a:lnTo>
                  <a:lnTo>
                    <a:pt x="83829" y="108594"/>
                  </a:lnTo>
                  <a:lnTo>
                    <a:pt x="83829" y="116890"/>
                  </a:lnTo>
                  <a:lnTo>
                    <a:pt x="66618" y="116890"/>
                  </a:lnTo>
                  <a:close/>
                  <a:moveTo>
                    <a:pt x="1134608" y="13992"/>
                  </a:moveTo>
                  <a:cubicBezTo>
                    <a:pt x="1140908" y="15872"/>
                    <a:pt x="1147316" y="18272"/>
                    <a:pt x="1153832" y="21189"/>
                  </a:cubicBezTo>
                  <a:cubicBezTo>
                    <a:pt x="1160348" y="24107"/>
                    <a:pt x="1165952" y="27032"/>
                    <a:pt x="1170641" y="29965"/>
                  </a:cubicBezTo>
                  <a:lnTo>
                    <a:pt x="1160735" y="47177"/>
                  </a:lnTo>
                  <a:cubicBezTo>
                    <a:pt x="1156149" y="44192"/>
                    <a:pt x="1150649" y="41184"/>
                    <a:pt x="1144236" y="38153"/>
                  </a:cubicBezTo>
                  <a:cubicBezTo>
                    <a:pt x="1137823" y="35122"/>
                    <a:pt x="1131642" y="32517"/>
                    <a:pt x="1125693" y="30337"/>
                  </a:cubicBezTo>
                  <a:close/>
                  <a:moveTo>
                    <a:pt x="2703947" y="13373"/>
                  </a:moveTo>
                  <a:lnTo>
                    <a:pt x="2718682" y="21298"/>
                  </a:lnTo>
                  <a:cubicBezTo>
                    <a:pt x="2718427" y="21857"/>
                    <a:pt x="2718071" y="22347"/>
                    <a:pt x="2717614" y="22768"/>
                  </a:cubicBezTo>
                  <a:cubicBezTo>
                    <a:pt x="2717158" y="23188"/>
                    <a:pt x="2716647" y="23524"/>
                    <a:pt x="2716082" y="23774"/>
                  </a:cubicBezTo>
                  <a:cubicBezTo>
                    <a:pt x="2712672" y="31637"/>
                    <a:pt x="2709277" y="38633"/>
                    <a:pt x="2705897" y="44762"/>
                  </a:cubicBezTo>
                  <a:cubicBezTo>
                    <a:pt x="2702518" y="50892"/>
                    <a:pt x="2698442" y="57269"/>
                    <a:pt x="2693670" y="63893"/>
                  </a:cubicBezTo>
                  <a:cubicBezTo>
                    <a:pt x="2697583" y="67095"/>
                    <a:pt x="2701905" y="70790"/>
                    <a:pt x="2706635" y="74978"/>
                  </a:cubicBezTo>
                  <a:cubicBezTo>
                    <a:pt x="2711365" y="79166"/>
                    <a:pt x="2716053" y="83457"/>
                    <a:pt x="2720700" y="87851"/>
                  </a:cubicBezTo>
                  <a:cubicBezTo>
                    <a:pt x="2725348" y="92245"/>
                    <a:pt x="2729504" y="96353"/>
                    <a:pt x="2733170" y="100174"/>
                  </a:cubicBezTo>
                  <a:lnTo>
                    <a:pt x="2716453" y="115033"/>
                  </a:lnTo>
                  <a:cubicBezTo>
                    <a:pt x="2713388" y="111265"/>
                    <a:pt x="2709737" y="107093"/>
                    <a:pt x="2705502" y="102518"/>
                  </a:cubicBezTo>
                  <a:cubicBezTo>
                    <a:pt x="2701267" y="97942"/>
                    <a:pt x="2697011" y="93532"/>
                    <a:pt x="2692734" y="89287"/>
                  </a:cubicBezTo>
                  <a:cubicBezTo>
                    <a:pt x="2688458" y="85041"/>
                    <a:pt x="2684725" y="81530"/>
                    <a:pt x="2681535" y="78752"/>
                  </a:cubicBezTo>
                  <a:cubicBezTo>
                    <a:pt x="2675475" y="85359"/>
                    <a:pt x="2668866" y="91834"/>
                    <a:pt x="2661707" y="98177"/>
                  </a:cubicBezTo>
                  <a:cubicBezTo>
                    <a:pt x="2654549" y="104521"/>
                    <a:pt x="2647166" y="110098"/>
                    <a:pt x="2639558" y="114909"/>
                  </a:cubicBezTo>
                  <a:cubicBezTo>
                    <a:pt x="2637884" y="112735"/>
                    <a:pt x="2635691" y="110243"/>
                    <a:pt x="2632980" y="107433"/>
                  </a:cubicBezTo>
                  <a:cubicBezTo>
                    <a:pt x="2630269" y="104624"/>
                    <a:pt x="2627798" y="102287"/>
                    <a:pt x="2625566" y="100422"/>
                  </a:cubicBezTo>
                  <a:cubicBezTo>
                    <a:pt x="2635317" y="95099"/>
                    <a:pt x="2644377" y="88753"/>
                    <a:pt x="2652748" y="81385"/>
                  </a:cubicBezTo>
                  <a:cubicBezTo>
                    <a:pt x="2661118" y="74016"/>
                    <a:pt x="2668491" y="66111"/>
                    <a:pt x="2674867" y="57670"/>
                  </a:cubicBezTo>
                  <a:cubicBezTo>
                    <a:pt x="2681242" y="49228"/>
                    <a:pt x="2686313" y="40736"/>
                    <a:pt x="2690079" y="32194"/>
                  </a:cubicBezTo>
                  <a:lnTo>
                    <a:pt x="2636586" y="32194"/>
                  </a:lnTo>
                  <a:lnTo>
                    <a:pt x="2636586" y="14239"/>
                  </a:lnTo>
                  <a:lnTo>
                    <a:pt x="2700852" y="14239"/>
                  </a:lnTo>
                  <a:close/>
                  <a:moveTo>
                    <a:pt x="1322822" y="13373"/>
                  </a:moveTo>
                  <a:lnTo>
                    <a:pt x="1337557" y="21298"/>
                  </a:lnTo>
                  <a:cubicBezTo>
                    <a:pt x="1337302" y="21857"/>
                    <a:pt x="1336946" y="22347"/>
                    <a:pt x="1336490" y="22768"/>
                  </a:cubicBezTo>
                  <a:cubicBezTo>
                    <a:pt x="1336033" y="23188"/>
                    <a:pt x="1335522" y="23524"/>
                    <a:pt x="1334957" y="23774"/>
                  </a:cubicBezTo>
                  <a:cubicBezTo>
                    <a:pt x="1331547" y="31637"/>
                    <a:pt x="1328152" y="38633"/>
                    <a:pt x="1324772" y="44762"/>
                  </a:cubicBezTo>
                  <a:cubicBezTo>
                    <a:pt x="1321393" y="50892"/>
                    <a:pt x="1317317" y="57269"/>
                    <a:pt x="1312545" y="63893"/>
                  </a:cubicBezTo>
                  <a:cubicBezTo>
                    <a:pt x="1316458" y="67095"/>
                    <a:pt x="1320780" y="70790"/>
                    <a:pt x="1325510" y="74978"/>
                  </a:cubicBezTo>
                  <a:cubicBezTo>
                    <a:pt x="1330240" y="79166"/>
                    <a:pt x="1334928" y="83457"/>
                    <a:pt x="1339575" y="87851"/>
                  </a:cubicBezTo>
                  <a:cubicBezTo>
                    <a:pt x="1344223" y="92245"/>
                    <a:pt x="1348379" y="96353"/>
                    <a:pt x="1352045" y="100174"/>
                  </a:cubicBezTo>
                  <a:lnTo>
                    <a:pt x="1335329" y="115033"/>
                  </a:lnTo>
                  <a:cubicBezTo>
                    <a:pt x="1332263" y="111265"/>
                    <a:pt x="1328612" y="107093"/>
                    <a:pt x="1324377" y="102518"/>
                  </a:cubicBezTo>
                  <a:cubicBezTo>
                    <a:pt x="1320142" y="97942"/>
                    <a:pt x="1315886" y="93532"/>
                    <a:pt x="1311609" y="89287"/>
                  </a:cubicBezTo>
                  <a:cubicBezTo>
                    <a:pt x="1307333" y="85041"/>
                    <a:pt x="1303600" y="81530"/>
                    <a:pt x="1300410" y="78752"/>
                  </a:cubicBezTo>
                  <a:cubicBezTo>
                    <a:pt x="1294350" y="85359"/>
                    <a:pt x="1287741" y="91834"/>
                    <a:pt x="1280582" y="98177"/>
                  </a:cubicBezTo>
                  <a:cubicBezTo>
                    <a:pt x="1273424" y="104521"/>
                    <a:pt x="1266041" y="110098"/>
                    <a:pt x="1258433" y="114909"/>
                  </a:cubicBezTo>
                  <a:cubicBezTo>
                    <a:pt x="1256759" y="112735"/>
                    <a:pt x="1254566" y="110243"/>
                    <a:pt x="1251855" y="107433"/>
                  </a:cubicBezTo>
                  <a:cubicBezTo>
                    <a:pt x="1249144" y="104624"/>
                    <a:pt x="1246672" y="102287"/>
                    <a:pt x="1244441" y="100422"/>
                  </a:cubicBezTo>
                  <a:cubicBezTo>
                    <a:pt x="1254192" y="95099"/>
                    <a:pt x="1263253" y="88753"/>
                    <a:pt x="1271623" y="81385"/>
                  </a:cubicBezTo>
                  <a:cubicBezTo>
                    <a:pt x="1279993" y="74016"/>
                    <a:pt x="1287366" y="66111"/>
                    <a:pt x="1293742" y="57670"/>
                  </a:cubicBezTo>
                  <a:cubicBezTo>
                    <a:pt x="1300117" y="49228"/>
                    <a:pt x="1305188" y="40736"/>
                    <a:pt x="1308954" y="32194"/>
                  </a:cubicBezTo>
                  <a:lnTo>
                    <a:pt x="1255461" y="32194"/>
                  </a:lnTo>
                  <a:lnTo>
                    <a:pt x="1255461" y="14239"/>
                  </a:lnTo>
                  <a:lnTo>
                    <a:pt x="1319727" y="14239"/>
                  </a:lnTo>
                  <a:close/>
                  <a:moveTo>
                    <a:pt x="2014375" y="10525"/>
                  </a:moveTo>
                  <a:lnTo>
                    <a:pt x="2085327" y="10525"/>
                  </a:lnTo>
                  <a:lnTo>
                    <a:pt x="2085327" y="27736"/>
                  </a:lnTo>
                  <a:lnTo>
                    <a:pt x="2014375" y="27736"/>
                  </a:lnTo>
                  <a:close/>
                  <a:moveTo>
                    <a:pt x="274644" y="8110"/>
                  </a:moveTo>
                  <a:lnTo>
                    <a:pt x="299656" y="8985"/>
                  </a:lnTo>
                  <a:cubicBezTo>
                    <a:pt x="299540" y="9749"/>
                    <a:pt x="299184" y="10395"/>
                    <a:pt x="298588" y="10923"/>
                  </a:cubicBezTo>
                  <a:cubicBezTo>
                    <a:pt x="297992" y="11451"/>
                    <a:pt x="297110" y="11814"/>
                    <a:pt x="295941" y="12011"/>
                  </a:cubicBezTo>
                  <a:cubicBezTo>
                    <a:pt x="295562" y="17946"/>
                    <a:pt x="295193" y="24608"/>
                    <a:pt x="294836" y="31997"/>
                  </a:cubicBezTo>
                  <a:cubicBezTo>
                    <a:pt x="294479" y="39386"/>
                    <a:pt x="294184" y="46809"/>
                    <a:pt x="293951" y="54267"/>
                  </a:cubicBezTo>
                  <a:cubicBezTo>
                    <a:pt x="293718" y="61725"/>
                    <a:pt x="293597" y="68525"/>
                    <a:pt x="293589" y="74666"/>
                  </a:cubicBezTo>
                  <a:cubicBezTo>
                    <a:pt x="293653" y="81946"/>
                    <a:pt x="295413" y="87322"/>
                    <a:pt x="298867" y="90794"/>
                  </a:cubicBezTo>
                  <a:cubicBezTo>
                    <a:pt x="302321" y="94267"/>
                    <a:pt x="307083" y="95990"/>
                    <a:pt x="313153" y="95964"/>
                  </a:cubicBezTo>
                  <a:cubicBezTo>
                    <a:pt x="318617" y="96000"/>
                    <a:pt x="324530" y="94504"/>
                    <a:pt x="330891" y="91475"/>
                  </a:cubicBezTo>
                  <a:cubicBezTo>
                    <a:pt x="337253" y="88447"/>
                    <a:pt x="343970" y="83669"/>
                    <a:pt x="351044" y="77143"/>
                  </a:cubicBezTo>
                  <a:cubicBezTo>
                    <a:pt x="351787" y="78580"/>
                    <a:pt x="352818" y="80424"/>
                    <a:pt x="354135" y="82673"/>
                  </a:cubicBezTo>
                  <a:cubicBezTo>
                    <a:pt x="355452" y="84923"/>
                    <a:pt x="356803" y="87124"/>
                    <a:pt x="358189" y="89277"/>
                  </a:cubicBezTo>
                  <a:cubicBezTo>
                    <a:pt x="359575" y="91431"/>
                    <a:pt x="360742" y="93082"/>
                    <a:pt x="361693" y="94230"/>
                  </a:cubicBezTo>
                  <a:cubicBezTo>
                    <a:pt x="353791" y="101619"/>
                    <a:pt x="345820" y="107026"/>
                    <a:pt x="337779" y="110452"/>
                  </a:cubicBezTo>
                  <a:cubicBezTo>
                    <a:pt x="329738" y="113877"/>
                    <a:pt x="321488" y="115570"/>
                    <a:pt x="313029" y="115528"/>
                  </a:cubicBezTo>
                  <a:cubicBezTo>
                    <a:pt x="298361" y="115379"/>
                    <a:pt x="287981" y="111685"/>
                    <a:pt x="281887" y="104446"/>
                  </a:cubicBezTo>
                  <a:cubicBezTo>
                    <a:pt x="275794" y="97207"/>
                    <a:pt x="272843" y="87322"/>
                    <a:pt x="273034" y="74790"/>
                  </a:cubicBezTo>
                  <a:cubicBezTo>
                    <a:pt x="273035" y="70420"/>
                    <a:pt x="273079" y="65237"/>
                    <a:pt x="273163" y="59243"/>
                  </a:cubicBezTo>
                  <a:cubicBezTo>
                    <a:pt x="273248" y="53249"/>
                    <a:pt x="273365" y="47031"/>
                    <a:pt x="273514" y="40591"/>
                  </a:cubicBezTo>
                  <a:cubicBezTo>
                    <a:pt x="273662" y="34151"/>
                    <a:pt x="273833" y="28076"/>
                    <a:pt x="274026" y="22368"/>
                  </a:cubicBezTo>
                  <a:cubicBezTo>
                    <a:pt x="274220" y="16660"/>
                    <a:pt x="274425" y="11908"/>
                    <a:pt x="274644" y="8110"/>
                  </a:cubicBezTo>
                  <a:close/>
                  <a:moveTo>
                    <a:pt x="602408" y="7181"/>
                  </a:moveTo>
                  <a:cubicBezTo>
                    <a:pt x="600058" y="7241"/>
                    <a:pt x="598103" y="8051"/>
                    <a:pt x="596542" y="9612"/>
                  </a:cubicBezTo>
                  <a:cubicBezTo>
                    <a:pt x="594981" y="11172"/>
                    <a:pt x="594171" y="13128"/>
                    <a:pt x="594112" y="15478"/>
                  </a:cubicBezTo>
                  <a:cubicBezTo>
                    <a:pt x="594171" y="17828"/>
                    <a:pt x="594981" y="19783"/>
                    <a:pt x="596542" y="21344"/>
                  </a:cubicBezTo>
                  <a:cubicBezTo>
                    <a:pt x="598103" y="22905"/>
                    <a:pt x="600058" y="23715"/>
                    <a:pt x="602408" y="23774"/>
                  </a:cubicBezTo>
                  <a:cubicBezTo>
                    <a:pt x="604867" y="23699"/>
                    <a:pt x="606853" y="22858"/>
                    <a:pt x="608367" y="21251"/>
                  </a:cubicBezTo>
                  <a:cubicBezTo>
                    <a:pt x="609882" y="19644"/>
                    <a:pt x="610661" y="17719"/>
                    <a:pt x="610705" y="15478"/>
                  </a:cubicBezTo>
                  <a:cubicBezTo>
                    <a:pt x="610645" y="13128"/>
                    <a:pt x="609835" y="11172"/>
                    <a:pt x="608275" y="9612"/>
                  </a:cubicBezTo>
                  <a:cubicBezTo>
                    <a:pt x="606714" y="8051"/>
                    <a:pt x="604758" y="7241"/>
                    <a:pt x="602408" y="7181"/>
                  </a:cubicBezTo>
                  <a:close/>
                  <a:moveTo>
                    <a:pt x="2541737" y="6191"/>
                  </a:moveTo>
                  <a:lnTo>
                    <a:pt x="2565263" y="11392"/>
                  </a:lnTo>
                  <a:cubicBezTo>
                    <a:pt x="2564995" y="12137"/>
                    <a:pt x="2564479" y="12720"/>
                    <a:pt x="2563715" y="13141"/>
                  </a:cubicBezTo>
                  <a:cubicBezTo>
                    <a:pt x="2562952" y="13561"/>
                    <a:pt x="2562065" y="13804"/>
                    <a:pt x="2561053" y="13868"/>
                  </a:cubicBezTo>
                  <a:cubicBezTo>
                    <a:pt x="2560104" y="15849"/>
                    <a:pt x="2559093" y="17799"/>
                    <a:pt x="2558020" y="19719"/>
                  </a:cubicBezTo>
                  <a:cubicBezTo>
                    <a:pt x="2556946" y="21638"/>
                    <a:pt x="2555935" y="23526"/>
                    <a:pt x="2554986" y="25384"/>
                  </a:cubicBezTo>
                  <a:lnTo>
                    <a:pt x="2586313" y="25384"/>
                  </a:lnTo>
                  <a:lnTo>
                    <a:pt x="2589038" y="24145"/>
                  </a:lnTo>
                  <a:lnTo>
                    <a:pt x="2604639" y="33309"/>
                  </a:lnTo>
                  <a:cubicBezTo>
                    <a:pt x="2604364" y="33866"/>
                    <a:pt x="2603925" y="34361"/>
                    <a:pt x="2603324" y="34794"/>
                  </a:cubicBezTo>
                  <a:cubicBezTo>
                    <a:pt x="2602723" y="35228"/>
                    <a:pt x="2602130" y="35599"/>
                    <a:pt x="2601544" y="35909"/>
                  </a:cubicBezTo>
                  <a:cubicBezTo>
                    <a:pt x="2594501" y="56020"/>
                    <a:pt x="2585741" y="72540"/>
                    <a:pt x="2575262" y="85470"/>
                  </a:cubicBezTo>
                  <a:cubicBezTo>
                    <a:pt x="2564783" y="98399"/>
                    <a:pt x="2551379" y="108914"/>
                    <a:pt x="2535050" y="117014"/>
                  </a:cubicBezTo>
                  <a:cubicBezTo>
                    <a:pt x="2533448" y="114809"/>
                    <a:pt x="2531389" y="112348"/>
                    <a:pt x="2528874" y="109631"/>
                  </a:cubicBezTo>
                  <a:cubicBezTo>
                    <a:pt x="2526359" y="106915"/>
                    <a:pt x="2523712" y="104547"/>
                    <a:pt x="2520934" y="102527"/>
                  </a:cubicBezTo>
                  <a:cubicBezTo>
                    <a:pt x="2535940" y="95564"/>
                    <a:pt x="2547966" y="87077"/>
                    <a:pt x="2557013" y="77065"/>
                  </a:cubicBezTo>
                  <a:cubicBezTo>
                    <a:pt x="2566060" y="67053"/>
                    <a:pt x="2572731" y="55687"/>
                    <a:pt x="2577027" y="42967"/>
                  </a:cubicBezTo>
                  <a:lnTo>
                    <a:pt x="2544460" y="42967"/>
                  </a:lnTo>
                  <a:cubicBezTo>
                    <a:pt x="2541453" y="47419"/>
                    <a:pt x="2537655" y="52104"/>
                    <a:pt x="2533069" y="57021"/>
                  </a:cubicBezTo>
                  <a:cubicBezTo>
                    <a:pt x="2528482" y="61938"/>
                    <a:pt x="2523694" y="66375"/>
                    <a:pt x="2518705" y="70332"/>
                  </a:cubicBezTo>
                  <a:cubicBezTo>
                    <a:pt x="2516799" y="68436"/>
                    <a:pt x="2514389" y="66316"/>
                    <a:pt x="2511477" y="63971"/>
                  </a:cubicBezTo>
                  <a:cubicBezTo>
                    <a:pt x="2508564" y="61626"/>
                    <a:pt x="2505814" y="59660"/>
                    <a:pt x="2503227" y="58074"/>
                  </a:cubicBezTo>
                  <a:cubicBezTo>
                    <a:pt x="2511270" y="51918"/>
                    <a:pt x="2518772" y="44293"/>
                    <a:pt x="2525732" y="35197"/>
                  </a:cubicBezTo>
                  <a:cubicBezTo>
                    <a:pt x="2532692" y="26101"/>
                    <a:pt x="2538027" y="16432"/>
                    <a:pt x="2541737" y="6191"/>
                  </a:cubicBezTo>
                  <a:close/>
                  <a:moveTo>
                    <a:pt x="1903066" y="5943"/>
                  </a:moveTo>
                  <a:lnTo>
                    <a:pt x="1926593" y="11144"/>
                  </a:lnTo>
                  <a:cubicBezTo>
                    <a:pt x="1926325" y="11889"/>
                    <a:pt x="1925809" y="12472"/>
                    <a:pt x="1925045" y="12893"/>
                  </a:cubicBezTo>
                  <a:cubicBezTo>
                    <a:pt x="1924282" y="13313"/>
                    <a:pt x="1923394" y="13556"/>
                    <a:pt x="1922383" y="13620"/>
                  </a:cubicBezTo>
                  <a:cubicBezTo>
                    <a:pt x="1921408" y="15705"/>
                    <a:pt x="1920293" y="18068"/>
                    <a:pt x="1919040" y="20709"/>
                  </a:cubicBezTo>
                  <a:cubicBezTo>
                    <a:pt x="1917786" y="23351"/>
                    <a:pt x="1916672" y="25652"/>
                    <a:pt x="1915696" y="27613"/>
                  </a:cubicBezTo>
                  <a:lnTo>
                    <a:pt x="1945414" y="27613"/>
                  </a:lnTo>
                  <a:lnTo>
                    <a:pt x="1948139" y="26374"/>
                  </a:lnTo>
                  <a:lnTo>
                    <a:pt x="1963740" y="35537"/>
                  </a:lnTo>
                  <a:cubicBezTo>
                    <a:pt x="1963464" y="36095"/>
                    <a:pt x="1963026" y="36590"/>
                    <a:pt x="1962425" y="37023"/>
                  </a:cubicBezTo>
                  <a:cubicBezTo>
                    <a:pt x="1961824" y="37457"/>
                    <a:pt x="1961230" y="37828"/>
                    <a:pt x="1960645" y="38138"/>
                  </a:cubicBezTo>
                  <a:cubicBezTo>
                    <a:pt x="1955661" y="52480"/>
                    <a:pt x="1950109" y="64658"/>
                    <a:pt x="1943988" y="74671"/>
                  </a:cubicBezTo>
                  <a:cubicBezTo>
                    <a:pt x="1937867" y="84684"/>
                    <a:pt x="1930866" y="93156"/>
                    <a:pt x="1922984" y="100087"/>
                  </a:cubicBezTo>
                  <a:cubicBezTo>
                    <a:pt x="1915102" y="107018"/>
                    <a:pt x="1906027" y="113032"/>
                    <a:pt x="1895761" y="118129"/>
                  </a:cubicBezTo>
                  <a:cubicBezTo>
                    <a:pt x="1894159" y="115923"/>
                    <a:pt x="1892100" y="113462"/>
                    <a:pt x="1889585" y="110746"/>
                  </a:cubicBezTo>
                  <a:cubicBezTo>
                    <a:pt x="1887070" y="108029"/>
                    <a:pt x="1884423" y="105661"/>
                    <a:pt x="1881644" y="103641"/>
                  </a:cubicBezTo>
                  <a:cubicBezTo>
                    <a:pt x="1895608" y="97274"/>
                    <a:pt x="1906995" y="89422"/>
                    <a:pt x="1915805" y="80083"/>
                  </a:cubicBezTo>
                  <a:cubicBezTo>
                    <a:pt x="1924614" y="70745"/>
                    <a:pt x="1931389" y="59116"/>
                    <a:pt x="1936127" y="45196"/>
                  </a:cubicBezTo>
                  <a:lnTo>
                    <a:pt x="1905171" y="45196"/>
                  </a:lnTo>
                  <a:cubicBezTo>
                    <a:pt x="1902217" y="49597"/>
                    <a:pt x="1898621" y="54075"/>
                    <a:pt x="1894383" y="58631"/>
                  </a:cubicBezTo>
                  <a:cubicBezTo>
                    <a:pt x="1890145" y="63186"/>
                    <a:pt x="1885527" y="67417"/>
                    <a:pt x="1880530" y="71323"/>
                  </a:cubicBezTo>
                  <a:cubicBezTo>
                    <a:pt x="1878683" y="69445"/>
                    <a:pt x="1876310" y="67381"/>
                    <a:pt x="1873410" y="65132"/>
                  </a:cubicBezTo>
                  <a:cubicBezTo>
                    <a:pt x="1870511" y="62882"/>
                    <a:pt x="1867766" y="60942"/>
                    <a:pt x="1865176" y="59312"/>
                  </a:cubicBezTo>
                  <a:cubicBezTo>
                    <a:pt x="1870546" y="55734"/>
                    <a:pt x="1875682" y="51140"/>
                    <a:pt x="1880585" y="45531"/>
                  </a:cubicBezTo>
                  <a:cubicBezTo>
                    <a:pt x="1885488" y="39921"/>
                    <a:pt x="1889881" y="33713"/>
                    <a:pt x="1893766" y="26906"/>
                  </a:cubicBezTo>
                  <a:cubicBezTo>
                    <a:pt x="1897650" y="20100"/>
                    <a:pt x="1900750" y="13112"/>
                    <a:pt x="1903066" y="5943"/>
                  </a:cubicBezTo>
                  <a:close/>
                  <a:moveTo>
                    <a:pt x="140046" y="5586"/>
                  </a:moveTo>
                  <a:cubicBezTo>
                    <a:pt x="143717" y="8208"/>
                    <a:pt x="147457" y="11186"/>
                    <a:pt x="151267" y="14522"/>
                  </a:cubicBezTo>
                  <a:cubicBezTo>
                    <a:pt x="155078" y="17858"/>
                    <a:pt x="158106" y="21024"/>
                    <a:pt x="160353" y="24019"/>
                  </a:cubicBezTo>
                  <a:lnTo>
                    <a:pt x="145989" y="35913"/>
                  </a:lnTo>
                  <a:cubicBezTo>
                    <a:pt x="144055" y="32951"/>
                    <a:pt x="141269" y="29674"/>
                    <a:pt x="137631" y="26080"/>
                  </a:cubicBezTo>
                  <a:cubicBezTo>
                    <a:pt x="133994" y="22487"/>
                    <a:pt x="130341" y="19244"/>
                    <a:pt x="126673" y="16349"/>
                  </a:cubicBezTo>
                  <a:close/>
                  <a:moveTo>
                    <a:pt x="1400337" y="5510"/>
                  </a:moveTo>
                  <a:lnTo>
                    <a:pt x="1426340" y="7630"/>
                  </a:lnTo>
                  <a:cubicBezTo>
                    <a:pt x="1426288" y="8567"/>
                    <a:pt x="1425927" y="9300"/>
                    <a:pt x="1425256" y="9828"/>
                  </a:cubicBezTo>
                  <a:cubicBezTo>
                    <a:pt x="1424586" y="10357"/>
                    <a:pt x="1423544" y="10713"/>
                    <a:pt x="1422130" y="10896"/>
                  </a:cubicBezTo>
                  <a:cubicBezTo>
                    <a:pt x="1422027" y="14838"/>
                    <a:pt x="1421985" y="18594"/>
                    <a:pt x="1422006" y="22164"/>
                  </a:cubicBezTo>
                  <a:cubicBezTo>
                    <a:pt x="1421991" y="27190"/>
                    <a:pt x="1422145" y="31719"/>
                    <a:pt x="1422470" y="35754"/>
                  </a:cubicBezTo>
                  <a:cubicBezTo>
                    <a:pt x="1422795" y="39789"/>
                    <a:pt x="1423384" y="43266"/>
                    <a:pt x="1424235" y="46186"/>
                  </a:cubicBezTo>
                  <a:cubicBezTo>
                    <a:pt x="1429198" y="44022"/>
                    <a:pt x="1434471" y="41881"/>
                    <a:pt x="1440054" y="39763"/>
                  </a:cubicBezTo>
                  <a:cubicBezTo>
                    <a:pt x="1445636" y="37645"/>
                    <a:pt x="1451466" y="35535"/>
                    <a:pt x="1457544" y="33432"/>
                  </a:cubicBezTo>
                  <a:lnTo>
                    <a:pt x="1463735" y="54730"/>
                  </a:lnTo>
                  <a:cubicBezTo>
                    <a:pt x="1463384" y="54833"/>
                    <a:pt x="1462971" y="54875"/>
                    <a:pt x="1462497" y="54854"/>
                  </a:cubicBezTo>
                  <a:cubicBezTo>
                    <a:pt x="1461934" y="54849"/>
                    <a:pt x="1461388" y="54766"/>
                    <a:pt x="1460856" y="54606"/>
                  </a:cubicBezTo>
                  <a:cubicBezTo>
                    <a:pt x="1460325" y="54446"/>
                    <a:pt x="1459840" y="54240"/>
                    <a:pt x="1459401" y="53987"/>
                  </a:cubicBezTo>
                  <a:cubicBezTo>
                    <a:pt x="1446815" y="57262"/>
                    <a:pt x="1435845" y="60729"/>
                    <a:pt x="1426491" y="64389"/>
                  </a:cubicBezTo>
                  <a:cubicBezTo>
                    <a:pt x="1417138" y="68048"/>
                    <a:pt x="1409883" y="71818"/>
                    <a:pt x="1404726" y="75698"/>
                  </a:cubicBezTo>
                  <a:cubicBezTo>
                    <a:pt x="1399569" y="79578"/>
                    <a:pt x="1396991" y="83485"/>
                    <a:pt x="1396994" y="87420"/>
                  </a:cubicBezTo>
                  <a:cubicBezTo>
                    <a:pt x="1397055" y="91421"/>
                    <a:pt x="1399098" y="94347"/>
                    <a:pt x="1403123" y="96196"/>
                  </a:cubicBezTo>
                  <a:cubicBezTo>
                    <a:pt x="1407147" y="98046"/>
                    <a:pt x="1413153" y="98959"/>
                    <a:pt x="1421139" y="98936"/>
                  </a:cubicBezTo>
                  <a:cubicBezTo>
                    <a:pt x="1425302" y="98935"/>
                    <a:pt x="1429951" y="98799"/>
                    <a:pt x="1435086" y="98528"/>
                  </a:cubicBezTo>
                  <a:cubicBezTo>
                    <a:pt x="1440221" y="98256"/>
                    <a:pt x="1445383" y="97854"/>
                    <a:pt x="1450573" y="97321"/>
                  </a:cubicBezTo>
                  <a:cubicBezTo>
                    <a:pt x="1455763" y="96789"/>
                    <a:pt x="1460522" y="96130"/>
                    <a:pt x="1464850" y="95345"/>
                  </a:cubicBezTo>
                  <a:lnTo>
                    <a:pt x="1466583" y="114414"/>
                  </a:lnTo>
                  <a:cubicBezTo>
                    <a:pt x="1461863" y="115068"/>
                    <a:pt x="1456417" y="115576"/>
                    <a:pt x="1450247" y="115937"/>
                  </a:cubicBezTo>
                  <a:cubicBezTo>
                    <a:pt x="1444078" y="116297"/>
                    <a:pt x="1438265" y="116548"/>
                    <a:pt x="1432811" y="116689"/>
                  </a:cubicBezTo>
                  <a:cubicBezTo>
                    <a:pt x="1427357" y="116829"/>
                    <a:pt x="1423342" y="116897"/>
                    <a:pt x="1420768" y="116890"/>
                  </a:cubicBezTo>
                  <a:cubicBezTo>
                    <a:pt x="1413996" y="116992"/>
                    <a:pt x="1407315" y="116335"/>
                    <a:pt x="1400727" y="114918"/>
                  </a:cubicBezTo>
                  <a:cubicBezTo>
                    <a:pt x="1394138" y="113502"/>
                    <a:pt x="1388650" y="110717"/>
                    <a:pt x="1384262" y="106562"/>
                  </a:cubicBezTo>
                  <a:cubicBezTo>
                    <a:pt x="1379875" y="102408"/>
                    <a:pt x="1377597" y="96275"/>
                    <a:pt x="1377429" y="88163"/>
                  </a:cubicBezTo>
                  <a:cubicBezTo>
                    <a:pt x="1377512" y="81752"/>
                    <a:pt x="1380071" y="75814"/>
                    <a:pt x="1385106" y="70348"/>
                  </a:cubicBezTo>
                  <a:cubicBezTo>
                    <a:pt x="1390142" y="64881"/>
                    <a:pt x="1397158" y="59717"/>
                    <a:pt x="1406156" y="54854"/>
                  </a:cubicBezTo>
                  <a:cubicBezTo>
                    <a:pt x="1403786" y="50209"/>
                    <a:pt x="1402181" y="44052"/>
                    <a:pt x="1401343" y="36381"/>
                  </a:cubicBezTo>
                  <a:cubicBezTo>
                    <a:pt x="1400504" y="28710"/>
                    <a:pt x="1400169" y="18420"/>
                    <a:pt x="1400337" y="5510"/>
                  </a:cubicBezTo>
                  <a:close/>
                  <a:moveTo>
                    <a:pt x="1767230" y="5076"/>
                  </a:moveTo>
                  <a:lnTo>
                    <a:pt x="1791624" y="6810"/>
                  </a:lnTo>
                  <a:cubicBezTo>
                    <a:pt x="1791430" y="7447"/>
                    <a:pt x="1791012" y="8030"/>
                    <a:pt x="1790370" y="8559"/>
                  </a:cubicBezTo>
                  <a:cubicBezTo>
                    <a:pt x="1789728" y="9088"/>
                    <a:pt x="1788907" y="9454"/>
                    <a:pt x="1787909" y="9658"/>
                  </a:cubicBezTo>
                  <a:cubicBezTo>
                    <a:pt x="1787574" y="11683"/>
                    <a:pt x="1787161" y="13917"/>
                    <a:pt x="1786671" y="16360"/>
                  </a:cubicBezTo>
                  <a:cubicBezTo>
                    <a:pt x="1786181" y="18803"/>
                    <a:pt x="1785768" y="20820"/>
                    <a:pt x="1785432" y="22412"/>
                  </a:cubicBezTo>
                  <a:cubicBezTo>
                    <a:pt x="1789269" y="22146"/>
                    <a:pt x="1793762" y="21532"/>
                    <a:pt x="1798914" y="20570"/>
                  </a:cubicBezTo>
                  <a:cubicBezTo>
                    <a:pt x="1804066" y="19608"/>
                    <a:pt x="1808776" y="18406"/>
                    <a:pt x="1813045" y="16964"/>
                  </a:cubicBezTo>
                  <a:lnTo>
                    <a:pt x="1815274" y="34671"/>
                  </a:lnTo>
                  <a:cubicBezTo>
                    <a:pt x="1810092" y="35857"/>
                    <a:pt x="1804669" y="36889"/>
                    <a:pt x="1799007" y="37766"/>
                  </a:cubicBezTo>
                  <a:cubicBezTo>
                    <a:pt x="1793344" y="38643"/>
                    <a:pt x="1787705" y="39304"/>
                    <a:pt x="1782089" y="39747"/>
                  </a:cubicBezTo>
                  <a:cubicBezTo>
                    <a:pt x="1779329" y="50729"/>
                    <a:pt x="1776089" y="61022"/>
                    <a:pt x="1772369" y="70626"/>
                  </a:cubicBezTo>
                  <a:cubicBezTo>
                    <a:pt x="1768649" y="80230"/>
                    <a:pt x="1764294" y="89378"/>
                    <a:pt x="1759305" y="98069"/>
                  </a:cubicBezTo>
                  <a:lnTo>
                    <a:pt x="1740484" y="91630"/>
                  </a:lnTo>
                  <a:cubicBezTo>
                    <a:pt x="1745483" y="83935"/>
                    <a:pt x="1749848" y="75675"/>
                    <a:pt x="1753578" y="66850"/>
                  </a:cubicBezTo>
                  <a:cubicBezTo>
                    <a:pt x="1757309" y="58025"/>
                    <a:pt x="1760126" y="49114"/>
                    <a:pt x="1762030" y="40119"/>
                  </a:cubicBezTo>
                  <a:lnTo>
                    <a:pt x="1742218" y="40119"/>
                  </a:lnTo>
                  <a:lnTo>
                    <a:pt x="1742218" y="23279"/>
                  </a:lnTo>
                  <a:lnTo>
                    <a:pt x="1765001" y="23279"/>
                  </a:lnTo>
                  <a:cubicBezTo>
                    <a:pt x="1765504" y="20400"/>
                    <a:pt x="1765953" y="17397"/>
                    <a:pt x="1766348" y="14270"/>
                  </a:cubicBezTo>
                  <a:cubicBezTo>
                    <a:pt x="1766743" y="11144"/>
                    <a:pt x="1767037" y="8079"/>
                    <a:pt x="1767230" y="5076"/>
                  </a:cubicBezTo>
                  <a:close/>
                  <a:moveTo>
                    <a:pt x="404041" y="4953"/>
                  </a:moveTo>
                  <a:lnTo>
                    <a:pt x="427815" y="6934"/>
                  </a:lnTo>
                  <a:cubicBezTo>
                    <a:pt x="427686" y="7690"/>
                    <a:pt x="427325" y="8345"/>
                    <a:pt x="426732" y="8900"/>
                  </a:cubicBezTo>
                  <a:cubicBezTo>
                    <a:pt x="426138" y="9454"/>
                    <a:pt x="425344" y="9831"/>
                    <a:pt x="424348" y="10029"/>
                  </a:cubicBezTo>
                  <a:cubicBezTo>
                    <a:pt x="424085" y="12171"/>
                    <a:pt x="423744" y="14668"/>
                    <a:pt x="423326" y="17521"/>
                  </a:cubicBezTo>
                  <a:cubicBezTo>
                    <a:pt x="422909" y="20374"/>
                    <a:pt x="422506" y="22995"/>
                    <a:pt x="422119" y="25384"/>
                  </a:cubicBezTo>
                  <a:cubicBezTo>
                    <a:pt x="426551" y="24772"/>
                    <a:pt x="430936" y="23983"/>
                    <a:pt x="435276" y="23016"/>
                  </a:cubicBezTo>
                  <a:cubicBezTo>
                    <a:pt x="439615" y="22048"/>
                    <a:pt x="443690" y="20856"/>
                    <a:pt x="447503" y="19440"/>
                  </a:cubicBezTo>
                  <a:lnTo>
                    <a:pt x="450970" y="38138"/>
                  </a:lnTo>
                  <a:cubicBezTo>
                    <a:pt x="446505" y="39559"/>
                    <a:pt x="441506" y="40741"/>
                    <a:pt x="435972" y="41682"/>
                  </a:cubicBezTo>
                  <a:cubicBezTo>
                    <a:pt x="430439" y="42624"/>
                    <a:pt x="424789" y="43341"/>
                    <a:pt x="419024" y="43834"/>
                  </a:cubicBezTo>
                  <a:cubicBezTo>
                    <a:pt x="417441" y="52157"/>
                    <a:pt x="415571" y="60647"/>
                    <a:pt x="413415" y="69305"/>
                  </a:cubicBezTo>
                  <a:cubicBezTo>
                    <a:pt x="411258" y="77963"/>
                    <a:pt x="408903" y="86380"/>
                    <a:pt x="406348" y="94556"/>
                  </a:cubicBezTo>
                  <a:cubicBezTo>
                    <a:pt x="403792" y="102732"/>
                    <a:pt x="401125" y="110260"/>
                    <a:pt x="398345" y="117138"/>
                  </a:cubicBezTo>
                  <a:lnTo>
                    <a:pt x="378780" y="110328"/>
                  </a:lnTo>
                  <a:cubicBezTo>
                    <a:pt x="383620" y="100564"/>
                    <a:pt x="387778" y="90157"/>
                    <a:pt x="391256" y="79108"/>
                  </a:cubicBezTo>
                  <a:cubicBezTo>
                    <a:pt x="394733" y="68059"/>
                    <a:pt x="397468" y="56631"/>
                    <a:pt x="399459" y="44824"/>
                  </a:cubicBezTo>
                  <a:cubicBezTo>
                    <a:pt x="398803" y="44865"/>
                    <a:pt x="397653" y="44894"/>
                    <a:pt x="396010" y="44911"/>
                  </a:cubicBezTo>
                  <a:cubicBezTo>
                    <a:pt x="394368" y="44929"/>
                    <a:pt x="392705" y="44940"/>
                    <a:pt x="391021" y="44943"/>
                  </a:cubicBezTo>
                  <a:cubicBezTo>
                    <a:pt x="389337" y="44947"/>
                    <a:pt x="388105" y="44949"/>
                    <a:pt x="387324" y="44948"/>
                  </a:cubicBezTo>
                  <a:cubicBezTo>
                    <a:pt x="386016" y="44951"/>
                    <a:pt x="384763" y="44945"/>
                    <a:pt x="383563" y="44933"/>
                  </a:cubicBezTo>
                  <a:cubicBezTo>
                    <a:pt x="382364" y="44920"/>
                    <a:pt x="381265" y="44884"/>
                    <a:pt x="380266" y="44824"/>
                  </a:cubicBezTo>
                  <a:lnTo>
                    <a:pt x="379895" y="26993"/>
                  </a:lnTo>
                  <a:cubicBezTo>
                    <a:pt x="381940" y="27117"/>
                    <a:pt x="384412" y="27210"/>
                    <a:pt x="387309" y="27272"/>
                  </a:cubicBezTo>
                  <a:cubicBezTo>
                    <a:pt x="390206" y="27334"/>
                    <a:pt x="393142" y="27365"/>
                    <a:pt x="396116" y="27365"/>
                  </a:cubicBezTo>
                  <a:cubicBezTo>
                    <a:pt x="397047" y="27360"/>
                    <a:pt x="398002" y="27339"/>
                    <a:pt x="398979" y="27303"/>
                  </a:cubicBezTo>
                  <a:cubicBezTo>
                    <a:pt x="399957" y="27267"/>
                    <a:pt x="400942" y="27246"/>
                    <a:pt x="401936" y="27241"/>
                  </a:cubicBezTo>
                  <a:cubicBezTo>
                    <a:pt x="402372" y="23774"/>
                    <a:pt x="402769" y="20090"/>
                    <a:pt x="403127" y="16190"/>
                  </a:cubicBezTo>
                  <a:cubicBezTo>
                    <a:pt x="403486" y="12289"/>
                    <a:pt x="403791" y="8544"/>
                    <a:pt x="404041" y="4953"/>
                  </a:cubicBezTo>
                  <a:close/>
                  <a:moveTo>
                    <a:pt x="1943309" y="3095"/>
                  </a:moveTo>
                  <a:cubicBezTo>
                    <a:pt x="1946059" y="5193"/>
                    <a:pt x="1948856" y="7684"/>
                    <a:pt x="1951698" y="10571"/>
                  </a:cubicBezTo>
                  <a:cubicBezTo>
                    <a:pt x="1954541" y="13458"/>
                    <a:pt x="1956904" y="16043"/>
                    <a:pt x="1958787" y="18326"/>
                  </a:cubicBezTo>
                  <a:lnTo>
                    <a:pt x="1950615" y="25631"/>
                  </a:lnTo>
                  <a:cubicBezTo>
                    <a:pt x="1948961" y="23364"/>
                    <a:pt x="1946635" y="20686"/>
                    <a:pt x="1943634" y="17598"/>
                  </a:cubicBezTo>
                  <a:cubicBezTo>
                    <a:pt x="1940634" y="14510"/>
                    <a:pt x="1937967" y="11987"/>
                    <a:pt x="1935632" y="10029"/>
                  </a:cubicBezTo>
                  <a:close/>
                  <a:moveTo>
                    <a:pt x="1653435" y="2971"/>
                  </a:moveTo>
                  <a:lnTo>
                    <a:pt x="1676466" y="4210"/>
                  </a:lnTo>
                  <a:cubicBezTo>
                    <a:pt x="1676415" y="4893"/>
                    <a:pt x="1676085" y="5476"/>
                    <a:pt x="1675476" y="5959"/>
                  </a:cubicBezTo>
                  <a:cubicBezTo>
                    <a:pt x="1674867" y="6441"/>
                    <a:pt x="1673918" y="6807"/>
                    <a:pt x="1672628" y="7058"/>
                  </a:cubicBezTo>
                  <a:lnTo>
                    <a:pt x="1672628" y="27860"/>
                  </a:lnTo>
                  <a:lnTo>
                    <a:pt x="1708042" y="27860"/>
                  </a:lnTo>
                  <a:lnTo>
                    <a:pt x="1712252" y="27736"/>
                  </a:lnTo>
                  <a:lnTo>
                    <a:pt x="1722777" y="28479"/>
                  </a:lnTo>
                  <a:cubicBezTo>
                    <a:pt x="1722777" y="29264"/>
                    <a:pt x="1722746" y="30234"/>
                    <a:pt x="1722684" y="31389"/>
                  </a:cubicBezTo>
                  <a:cubicBezTo>
                    <a:pt x="1722622" y="32545"/>
                    <a:pt x="1722529" y="33639"/>
                    <a:pt x="1722405" y="34671"/>
                  </a:cubicBezTo>
                  <a:cubicBezTo>
                    <a:pt x="1721971" y="51431"/>
                    <a:pt x="1721450" y="65018"/>
                    <a:pt x="1720842" y="75432"/>
                  </a:cubicBezTo>
                  <a:cubicBezTo>
                    <a:pt x="1720233" y="85845"/>
                    <a:pt x="1719418" y="93810"/>
                    <a:pt x="1718397" y="99326"/>
                  </a:cubicBezTo>
                  <a:cubicBezTo>
                    <a:pt x="1717376" y="104841"/>
                    <a:pt x="1716029" y="108632"/>
                    <a:pt x="1714357" y="110699"/>
                  </a:cubicBezTo>
                  <a:cubicBezTo>
                    <a:pt x="1712360" y="113504"/>
                    <a:pt x="1710012" y="115557"/>
                    <a:pt x="1707313" y="116858"/>
                  </a:cubicBezTo>
                  <a:cubicBezTo>
                    <a:pt x="1704614" y="118159"/>
                    <a:pt x="1701165" y="118965"/>
                    <a:pt x="1696966" y="119275"/>
                  </a:cubicBezTo>
                  <a:cubicBezTo>
                    <a:pt x="1692768" y="119586"/>
                    <a:pt x="1687420" y="119657"/>
                    <a:pt x="1680924" y="119491"/>
                  </a:cubicBezTo>
                  <a:cubicBezTo>
                    <a:pt x="1680713" y="116640"/>
                    <a:pt x="1680021" y="113426"/>
                    <a:pt x="1678850" y="109848"/>
                  </a:cubicBezTo>
                  <a:cubicBezTo>
                    <a:pt x="1677679" y="106270"/>
                    <a:pt x="1676183" y="103087"/>
                    <a:pt x="1674361" y="100298"/>
                  </a:cubicBezTo>
                  <a:cubicBezTo>
                    <a:pt x="1678136" y="100595"/>
                    <a:pt x="1681577" y="100775"/>
                    <a:pt x="1684685" y="100840"/>
                  </a:cubicBezTo>
                  <a:cubicBezTo>
                    <a:pt x="1687794" y="100904"/>
                    <a:pt x="1690214" y="100930"/>
                    <a:pt x="1691945" y="100917"/>
                  </a:cubicBezTo>
                  <a:cubicBezTo>
                    <a:pt x="1693157" y="100930"/>
                    <a:pt x="1694168" y="100780"/>
                    <a:pt x="1694978" y="100468"/>
                  </a:cubicBezTo>
                  <a:cubicBezTo>
                    <a:pt x="1695788" y="100156"/>
                    <a:pt x="1696552" y="99604"/>
                    <a:pt x="1697269" y="98812"/>
                  </a:cubicBezTo>
                  <a:cubicBezTo>
                    <a:pt x="1698850" y="97264"/>
                    <a:pt x="1700084" y="92280"/>
                    <a:pt x="1700968" y="83860"/>
                  </a:cubicBezTo>
                  <a:cubicBezTo>
                    <a:pt x="1701853" y="75440"/>
                    <a:pt x="1702560" y="62841"/>
                    <a:pt x="1703089" y="46063"/>
                  </a:cubicBezTo>
                  <a:lnTo>
                    <a:pt x="1672133" y="46063"/>
                  </a:lnTo>
                  <a:cubicBezTo>
                    <a:pt x="1671547" y="54792"/>
                    <a:pt x="1669870" y="63735"/>
                    <a:pt x="1667102" y="72891"/>
                  </a:cubicBezTo>
                  <a:cubicBezTo>
                    <a:pt x="1664333" y="82047"/>
                    <a:pt x="1659776" y="90798"/>
                    <a:pt x="1653430" y="99142"/>
                  </a:cubicBezTo>
                  <a:cubicBezTo>
                    <a:pt x="1647085" y="107487"/>
                    <a:pt x="1638253" y="114806"/>
                    <a:pt x="1626936" y="121100"/>
                  </a:cubicBezTo>
                  <a:cubicBezTo>
                    <a:pt x="1625322" y="118737"/>
                    <a:pt x="1623134" y="116127"/>
                    <a:pt x="1620374" y="113269"/>
                  </a:cubicBezTo>
                  <a:cubicBezTo>
                    <a:pt x="1617613" y="110410"/>
                    <a:pt x="1615054" y="108109"/>
                    <a:pt x="1612697" y="106365"/>
                  </a:cubicBezTo>
                  <a:cubicBezTo>
                    <a:pt x="1622429" y="101292"/>
                    <a:pt x="1630096" y="95411"/>
                    <a:pt x="1635696" y="88723"/>
                  </a:cubicBezTo>
                  <a:cubicBezTo>
                    <a:pt x="1641296" y="82034"/>
                    <a:pt x="1645376" y="75016"/>
                    <a:pt x="1647936" y="67668"/>
                  </a:cubicBezTo>
                  <a:cubicBezTo>
                    <a:pt x="1650496" y="60319"/>
                    <a:pt x="1652081" y="53117"/>
                    <a:pt x="1652692" y="46063"/>
                  </a:cubicBezTo>
                  <a:lnTo>
                    <a:pt x="1616783" y="46063"/>
                  </a:lnTo>
                  <a:lnTo>
                    <a:pt x="1616783" y="27860"/>
                  </a:lnTo>
                  <a:lnTo>
                    <a:pt x="1653435" y="27860"/>
                  </a:lnTo>
                  <a:close/>
                  <a:moveTo>
                    <a:pt x="1550908" y="2731"/>
                  </a:moveTo>
                  <a:lnTo>
                    <a:pt x="1571710" y="8550"/>
                  </a:lnTo>
                  <a:cubicBezTo>
                    <a:pt x="1571458" y="9101"/>
                    <a:pt x="1571004" y="9513"/>
                    <a:pt x="1570348" y="9787"/>
                  </a:cubicBezTo>
                  <a:cubicBezTo>
                    <a:pt x="1569693" y="10060"/>
                    <a:pt x="1568868" y="10225"/>
                    <a:pt x="1567872" y="10281"/>
                  </a:cubicBezTo>
                  <a:cubicBezTo>
                    <a:pt x="1566610" y="12789"/>
                    <a:pt x="1565140" y="15444"/>
                    <a:pt x="1563461" y="18248"/>
                  </a:cubicBezTo>
                  <a:cubicBezTo>
                    <a:pt x="1561781" y="21051"/>
                    <a:pt x="1560032" y="23804"/>
                    <a:pt x="1558214" y="26506"/>
                  </a:cubicBezTo>
                  <a:lnTo>
                    <a:pt x="1577654" y="26258"/>
                  </a:lnTo>
                  <a:cubicBezTo>
                    <a:pt x="1576844" y="25133"/>
                    <a:pt x="1576019" y="24025"/>
                    <a:pt x="1575178" y="22935"/>
                  </a:cubicBezTo>
                  <a:cubicBezTo>
                    <a:pt x="1574337" y="21844"/>
                    <a:pt x="1573511" y="20802"/>
                    <a:pt x="1572701" y="19807"/>
                  </a:cubicBezTo>
                  <a:lnTo>
                    <a:pt x="1587560" y="12879"/>
                  </a:lnTo>
                  <a:cubicBezTo>
                    <a:pt x="1591205" y="17014"/>
                    <a:pt x="1594719" y="21491"/>
                    <a:pt x="1598101" y="26311"/>
                  </a:cubicBezTo>
                  <a:cubicBezTo>
                    <a:pt x="1601483" y="31130"/>
                    <a:pt x="1604037" y="35607"/>
                    <a:pt x="1605762" y="39741"/>
                  </a:cubicBezTo>
                  <a:lnTo>
                    <a:pt x="1589665" y="47304"/>
                  </a:lnTo>
                  <a:cubicBezTo>
                    <a:pt x="1589348" y="46307"/>
                    <a:pt x="1588930" y="45253"/>
                    <a:pt x="1588411" y="44142"/>
                  </a:cubicBezTo>
                  <a:cubicBezTo>
                    <a:pt x="1587893" y="43032"/>
                    <a:pt x="1587320" y="41894"/>
                    <a:pt x="1586693" y="40730"/>
                  </a:cubicBezTo>
                  <a:cubicBezTo>
                    <a:pt x="1583092" y="40904"/>
                    <a:pt x="1579491" y="41062"/>
                    <a:pt x="1575890" y="41205"/>
                  </a:cubicBezTo>
                  <a:cubicBezTo>
                    <a:pt x="1572288" y="41347"/>
                    <a:pt x="1568749" y="41502"/>
                    <a:pt x="1565272" y="41668"/>
                  </a:cubicBezTo>
                  <a:lnTo>
                    <a:pt x="1565272" y="41791"/>
                  </a:lnTo>
                  <a:lnTo>
                    <a:pt x="1576911" y="42416"/>
                  </a:lnTo>
                  <a:cubicBezTo>
                    <a:pt x="1576862" y="43104"/>
                    <a:pt x="1576558" y="43657"/>
                    <a:pt x="1575998" y="44076"/>
                  </a:cubicBezTo>
                  <a:cubicBezTo>
                    <a:pt x="1575438" y="44495"/>
                    <a:pt x="1574546" y="44827"/>
                    <a:pt x="1573320" y="45072"/>
                  </a:cubicBezTo>
                  <a:lnTo>
                    <a:pt x="1573320" y="51023"/>
                  </a:lnTo>
                  <a:lnTo>
                    <a:pt x="1594990" y="51023"/>
                  </a:lnTo>
                  <a:lnTo>
                    <a:pt x="1594990" y="88155"/>
                  </a:lnTo>
                  <a:lnTo>
                    <a:pt x="1591027" y="88155"/>
                  </a:lnTo>
                  <a:cubicBezTo>
                    <a:pt x="1594071" y="92262"/>
                    <a:pt x="1596868" y="96598"/>
                    <a:pt x="1599416" y="101165"/>
                  </a:cubicBezTo>
                  <a:cubicBezTo>
                    <a:pt x="1601965" y="105731"/>
                    <a:pt x="1603833" y="109900"/>
                    <a:pt x="1605019" y="113671"/>
                  </a:cubicBezTo>
                  <a:lnTo>
                    <a:pt x="1589541" y="120977"/>
                  </a:lnTo>
                  <a:cubicBezTo>
                    <a:pt x="1589229" y="119793"/>
                    <a:pt x="1588832" y="118508"/>
                    <a:pt x="1588350" y="117123"/>
                  </a:cubicBezTo>
                  <a:cubicBezTo>
                    <a:pt x="1587867" y="115737"/>
                    <a:pt x="1587315" y="114298"/>
                    <a:pt x="1586693" y="112804"/>
                  </a:cubicBezTo>
                  <a:cubicBezTo>
                    <a:pt x="1577092" y="113496"/>
                    <a:pt x="1567877" y="114125"/>
                    <a:pt x="1559049" y="114692"/>
                  </a:cubicBezTo>
                  <a:cubicBezTo>
                    <a:pt x="1550222" y="115259"/>
                    <a:pt x="1542555" y="115701"/>
                    <a:pt x="1536049" y="116017"/>
                  </a:cubicBezTo>
                  <a:cubicBezTo>
                    <a:pt x="1535848" y="116634"/>
                    <a:pt x="1535507" y="117103"/>
                    <a:pt x="1535027" y="117425"/>
                  </a:cubicBezTo>
                  <a:cubicBezTo>
                    <a:pt x="1534547" y="117747"/>
                    <a:pt x="1534021" y="117938"/>
                    <a:pt x="1533449" y="117997"/>
                  </a:cubicBezTo>
                  <a:lnTo>
                    <a:pt x="1528372" y="98820"/>
                  </a:lnTo>
                  <a:cubicBezTo>
                    <a:pt x="1532112" y="98815"/>
                    <a:pt x="1536333" y="98763"/>
                    <a:pt x="1541033" y="98665"/>
                  </a:cubicBezTo>
                  <a:cubicBezTo>
                    <a:pt x="1545733" y="98567"/>
                    <a:pt x="1550758" y="98453"/>
                    <a:pt x="1556109" y="98324"/>
                  </a:cubicBezTo>
                  <a:lnTo>
                    <a:pt x="1556109" y="88155"/>
                  </a:lnTo>
                  <a:lnTo>
                    <a:pt x="1535306" y="88155"/>
                  </a:lnTo>
                  <a:lnTo>
                    <a:pt x="1535306" y="51023"/>
                  </a:lnTo>
                  <a:lnTo>
                    <a:pt x="1556109" y="51023"/>
                  </a:lnTo>
                  <a:lnTo>
                    <a:pt x="1556109" y="42163"/>
                  </a:lnTo>
                  <a:cubicBezTo>
                    <a:pt x="1552319" y="42350"/>
                    <a:pt x="1548723" y="42514"/>
                    <a:pt x="1545320" y="42653"/>
                  </a:cubicBezTo>
                  <a:cubicBezTo>
                    <a:pt x="1541918" y="42793"/>
                    <a:pt x="1538786" y="42925"/>
                    <a:pt x="1535925" y="43049"/>
                  </a:cubicBezTo>
                  <a:cubicBezTo>
                    <a:pt x="1535783" y="43686"/>
                    <a:pt x="1535479" y="44181"/>
                    <a:pt x="1535012" y="44534"/>
                  </a:cubicBezTo>
                  <a:cubicBezTo>
                    <a:pt x="1534545" y="44887"/>
                    <a:pt x="1534024" y="45067"/>
                    <a:pt x="1533449" y="45072"/>
                  </a:cubicBezTo>
                  <a:lnTo>
                    <a:pt x="1528991" y="27984"/>
                  </a:lnTo>
                  <a:lnTo>
                    <a:pt x="1528991" y="54723"/>
                  </a:lnTo>
                  <a:lnTo>
                    <a:pt x="1511903" y="54723"/>
                  </a:lnTo>
                  <a:lnTo>
                    <a:pt x="1511903" y="51254"/>
                  </a:lnTo>
                  <a:lnTo>
                    <a:pt x="1506083" y="51254"/>
                  </a:lnTo>
                  <a:cubicBezTo>
                    <a:pt x="1505856" y="54562"/>
                    <a:pt x="1505567" y="57869"/>
                    <a:pt x="1505217" y="61177"/>
                  </a:cubicBezTo>
                  <a:lnTo>
                    <a:pt x="1516485" y="61177"/>
                  </a:lnTo>
                  <a:lnTo>
                    <a:pt x="1520076" y="60932"/>
                  </a:lnTo>
                  <a:lnTo>
                    <a:pt x="1529238" y="61919"/>
                  </a:lnTo>
                  <a:lnTo>
                    <a:pt x="1528867" y="66743"/>
                  </a:lnTo>
                  <a:cubicBezTo>
                    <a:pt x="1528227" y="81655"/>
                    <a:pt x="1527433" y="92758"/>
                    <a:pt x="1526483" y="100053"/>
                  </a:cubicBezTo>
                  <a:cubicBezTo>
                    <a:pt x="1525534" y="107347"/>
                    <a:pt x="1524182" y="112010"/>
                    <a:pt x="1522428" y="114041"/>
                  </a:cubicBezTo>
                  <a:cubicBezTo>
                    <a:pt x="1520256" y="116912"/>
                    <a:pt x="1517326" y="118716"/>
                    <a:pt x="1513637" y="119453"/>
                  </a:cubicBezTo>
                  <a:cubicBezTo>
                    <a:pt x="1509948" y="120190"/>
                    <a:pt x="1504417" y="120448"/>
                    <a:pt x="1497044" y="120226"/>
                  </a:cubicBezTo>
                  <a:cubicBezTo>
                    <a:pt x="1496899" y="117664"/>
                    <a:pt x="1496384" y="114902"/>
                    <a:pt x="1495496" y="111938"/>
                  </a:cubicBezTo>
                  <a:cubicBezTo>
                    <a:pt x="1494609" y="108974"/>
                    <a:pt x="1493474" y="106335"/>
                    <a:pt x="1492091" y="104020"/>
                  </a:cubicBezTo>
                  <a:cubicBezTo>
                    <a:pt x="1494552" y="104203"/>
                    <a:pt x="1496843" y="104332"/>
                    <a:pt x="1498963" y="104407"/>
                  </a:cubicBezTo>
                  <a:cubicBezTo>
                    <a:pt x="1501084" y="104482"/>
                    <a:pt x="1502756" y="104518"/>
                    <a:pt x="1503978" y="104516"/>
                  </a:cubicBezTo>
                  <a:cubicBezTo>
                    <a:pt x="1504894" y="104534"/>
                    <a:pt x="1505694" y="104436"/>
                    <a:pt x="1506377" y="104221"/>
                  </a:cubicBezTo>
                  <a:cubicBezTo>
                    <a:pt x="1507061" y="104007"/>
                    <a:pt x="1507706" y="103568"/>
                    <a:pt x="1508312" y="102905"/>
                  </a:cubicBezTo>
                  <a:cubicBezTo>
                    <a:pt x="1509225" y="101999"/>
                    <a:pt x="1509968" y="99475"/>
                    <a:pt x="1510541" y="95332"/>
                  </a:cubicBezTo>
                  <a:cubicBezTo>
                    <a:pt x="1511114" y="91189"/>
                    <a:pt x="1511609" y="84917"/>
                    <a:pt x="1512027" y="76516"/>
                  </a:cubicBezTo>
                  <a:lnTo>
                    <a:pt x="1503731" y="76516"/>
                  </a:lnTo>
                  <a:lnTo>
                    <a:pt x="1503111" y="81348"/>
                  </a:lnTo>
                  <a:lnTo>
                    <a:pt x="1487633" y="78994"/>
                  </a:lnTo>
                  <a:cubicBezTo>
                    <a:pt x="1488518" y="73045"/>
                    <a:pt x="1489318" y="66157"/>
                    <a:pt x="1490032" y="58331"/>
                  </a:cubicBezTo>
                  <a:cubicBezTo>
                    <a:pt x="1490747" y="50505"/>
                    <a:pt x="1491268" y="42910"/>
                    <a:pt x="1491596" y="35545"/>
                  </a:cubicBezTo>
                  <a:lnTo>
                    <a:pt x="1511903" y="35545"/>
                  </a:lnTo>
                  <a:lnTo>
                    <a:pt x="1511903" y="23271"/>
                  </a:lnTo>
                  <a:lnTo>
                    <a:pt x="1489119" y="23271"/>
                  </a:lnTo>
                  <a:lnTo>
                    <a:pt x="1489119" y="6694"/>
                  </a:lnTo>
                  <a:lnTo>
                    <a:pt x="1528991" y="6694"/>
                  </a:lnTo>
                  <a:lnTo>
                    <a:pt x="1528991" y="26612"/>
                  </a:lnTo>
                  <a:lnTo>
                    <a:pt x="1539516" y="26612"/>
                  </a:lnTo>
                  <a:cubicBezTo>
                    <a:pt x="1541778" y="22880"/>
                    <a:pt x="1543909" y="18900"/>
                    <a:pt x="1545909" y="14673"/>
                  </a:cubicBezTo>
                  <a:cubicBezTo>
                    <a:pt x="1547908" y="10446"/>
                    <a:pt x="1549574" y="6465"/>
                    <a:pt x="1550908" y="2731"/>
                  </a:cubicBezTo>
                  <a:close/>
                  <a:moveTo>
                    <a:pt x="16221" y="2724"/>
                  </a:moveTo>
                  <a:lnTo>
                    <a:pt x="37766" y="3714"/>
                  </a:lnTo>
                  <a:cubicBezTo>
                    <a:pt x="37653" y="4519"/>
                    <a:pt x="37292" y="5169"/>
                    <a:pt x="36683" y="5665"/>
                  </a:cubicBezTo>
                  <a:cubicBezTo>
                    <a:pt x="36074" y="6160"/>
                    <a:pt x="35156" y="6500"/>
                    <a:pt x="33928" y="6686"/>
                  </a:cubicBezTo>
                  <a:cubicBezTo>
                    <a:pt x="33923" y="9900"/>
                    <a:pt x="33902" y="13068"/>
                    <a:pt x="33866" y="16190"/>
                  </a:cubicBezTo>
                  <a:cubicBezTo>
                    <a:pt x="33830" y="19311"/>
                    <a:pt x="33809" y="22417"/>
                    <a:pt x="33804" y="25508"/>
                  </a:cubicBezTo>
                  <a:lnTo>
                    <a:pt x="45939" y="25508"/>
                  </a:lnTo>
                  <a:lnTo>
                    <a:pt x="49901" y="25384"/>
                  </a:lnTo>
                  <a:lnTo>
                    <a:pt x="59436" y="25879"/>
                  </a:lnTo>
                  <a:cubicBezTo>
                    <a:pt x="59433" y="26594"/>
                    <a:pt x="59407" y="27486"/>
                    <a:pt x="59358" y="28557"/>
                  </a:cubicBezTo>
                  <a:cubicBezTo>
                    <a:pt x="59309" y="29627"/>
                    <a:pt x="59253" y="30675"/>
                    <a:pt x="59188" y="31699"/>
                  </a:cubicBezTo>
                  <a:cubicBezTo>
                    <a:pt x="58918" y="49244"/>
                    <a:pt x="58606" y="63436"/>
                    <a:pt x="58253" y="74276"/>
                  </a:cubicBezTo>
                  <a:cubicBezTo>
                    <a:pt x="57899" y="85116"/>
                    <a:pt x="57395" y="93328"/>
                    <a:pt x="56739" y="98913"/>
                  </a:cubicBezTo>
                  <a:cubicBezTo>
                    <a:pt x="56083" y="104497"/>
                    <a:pt x="55166" y="108178"/>
                    <a:pt x="53987" y="109956"/>
                  </a:cubicBezTo>
                  <a:cubicBezTo>
                    <a:pt x="51962" y="113349"/>
                    <a:pt x="49357" y="115603"/>
                    <a:pt x="46171" y="116720"/>
                  </a:cubicBezTo>
                  <a:cubicBezTo>
                    <a:pt x="42985" y="117837"/>
                    <a:pt x="37996" y="118265"/>
                    <a:pt x="31204" y="118005"/>
                  </a:cubicBezTo>
                  <a:cubicBezTo>
                    <a:pt x="31013" y="115299"/>
                    <a:pt x="30497" y="112291"/>
                    <a:pt x="29656" y="108981"/>
                  </a:cubicBezTo>
                  <a:cubicBezTo>
                    <a:pt x="28815" y="105671"/>
                    <a:pt x="27680" y="102694"/>
                    <a:pt x="26251" y="100050"/>
                  </a:cubicBezTo>
                  <a:cubicBezTo>
                    <a:pt x="27927" y="100228"/>
                    <a:pt x="29465" y="100337"/>
                    <a:pt x="30863" y="100375"/>
                  </a:cubicBezTo>
                  <a:cubicBezTo>
                    <a:pt x="32261" y="100414"/>
                    <a:pt x="33489" y="100429"/>
                    <a:pt x="34547" y="100422"/>
                  </a:cubicBezTo>
                  <a:cubicBezTo>
                    <a:pt x="35336" y="100435"/>
                    <a:pt x="36017" y="100254"/>
                    <a:pt x="36590" y="99880"/>
                  </a:cubicBezTo>
                  <a:cubicBezTo>
                    <a:pt x="37163" y="99506"/>
                    <a:pt x="37720" y="98861"/>
                    <a:pt x="38262" y="97945"/>
                  </a:cubicBezTo>
                  <a:cubicBezTo>
                    <a:pt x="38876" y="97000"/>
                    <a:pt x="39394" y="94626"/>
                    <a:pt x="39816" y="90823"/>
                  </a:cubicBezTo>
                  <a:cubicBezTo>
                    <a:pt x="40238" y="87020"/>
                    <a:pt x="40591" y="81271"/>
                    <a:pt x="40876" y="73575"/>
                  </a:cubicBezTo>
                  <a:cubicBezTo>
                    <a:pt x="41160" y="65878"/>
                    <a:pt x="41403" y="55717"/>
                    <a:pt x="41605" y="43091"/>
                  </a:cubicBezTo>
                  <a:lnTo>
                    <a:pt x="33309" y="43091"/>
                  </a:lnTo>
                  <a:cubicBezTo>
                    <a:pt x="32852" y="58945"/>
                    <a:pt x="31196" y="73423"/>
                    <a:pt x="28340" y="86522"/>
                  </a:cubicBezTo>
                  <a:cubicBezTo>
                    <a:pt x="25484" y="99622"/>
                    <a:pt x="20454" y="110942"/>
                    <a:pt x="13249" y="120481"/>
                  </a:cubicBezTo>
                  <a:cubicBezTo>
                    <a:pt x="11730" y="118162"/>
                    <a:pt x="9723" y="115773"/>
                    <a:pt x="7228" y="113315"/>
                  </a:cubicBezTo>
                  <a:cubicBezTo>
                    <a:pt x="4733" y="110857"/>
                    <a:pt x="2324" y="108870"/>
                    <a:pt x="0" y="107356"/>
                  </a:cubicBezTo>
                  <a:cubicBezTo>
                    <a:pt x="5928" y="99609"/>
                    <a:pt x="10014" y="90369"/>
                    <a:pt x="12258" y="79635"/>
                  </a:cubicBezTo>
                  <a:cubicBezTo>
                    <a:pt x="14503" y="68900"/>
                    <a:pt x="15741" y="56719"/>
                    <a:pt x="15973" y="43091"/>
                  </a:cubicBezTo>
                  <a:lnTo>
                    <a:pt x="3343" y="43091"/>
                  </a:lnTo>
                  <a:lnTo>
                    <a:pt x="3343" y="25508"/>
                  </a:lnTo>
                  <a:lnTo>
                    <a:pt x="16221" y="25508"/>
                  </a:lnTo>
                  <a:close/>
                  <a:moveTo>
                    <a:pt x="190443" y="2662"/>
                  </a:moveTo>
                  <a:lnTo>
                    <a:pt x="211617" y="3765"/>
                  </a:lnTo>
                  <a:cubicBezTo>
                    <a:pt x="211562" y="4433"/>
                    <a:pt x="211237" y="4979"/>
                    <a:pt x="210642" y="5404"/>
                  </a:cubicBezTo>
                  <a:cubicBezTo>
                    <a:pt x="210046" y="5829"/>
                    <a:pt x="209132" y="6133"/>
                    <a:pt x="207902" y="6315"/>
                  </a:cubicBezTo>
                  <a:lnTo>
                    <a:pt x="207902" y="13752"/>
                  </a:lnTo>
                  <a:lnTo>
                    <a:pt x="240963" y="13752"/>
                  </a:lnTo>
                  <a:lnTo>
                    <a:pt x="240963" y="28595"/>
                  </a:lnTo>
                  <a:lnTo>
                    <a:pt x="207902" y="28595"/>
                  </a:lnTo>
                  <a:lnTo>
                    <a:pt x="207902" y="32821"/>
                  </a:lnTo>
                  <a:lnTo>
                    <a:pt x="233781" y="32821"/>
                  </a:lnTo>
                  <a:lnTo>
                    <a:pt x="233781" y="66857"/>
                  </a:lnTo>
                  <a:lnTo>
                    <a:pt x="214712" y="66857"/>
                  </a:lnTo>
                  <a:cubicBezTo>
                    <a:pt x="218445" y="70119"/>
                    <a:pt x="222712" y="73134"/>
                    <a:pt x="227513" y="75901"/>
                  </a:cubicBezTo>
                  <a:cubicBezTo>
                    <a:pt x="232313" y="78667"/>
                    <a:pt x="237168" y="80938"/>
                    <a:pt x="242078" y="82714"/>
                  </a:cubicBezTo>
                  <a:cubicBezTo>
                    <a:pt x="240009" y="84495"/>
                    <a:pt x="237831" y="86725"/>
                    <a:pt x="235546" y="89404"/>
                  </a:cubicBezTo>
                  <a:cubicBezTo>
                    <a:pt x="233260" y="92083"/>
                    <a:pt x="231393" y="94560"/>
                    <a:pt x="229943" y="96837"/>
                  </a:cubicBezTo>
                  <a:cubicBezTo>
                    <a:pt x="226138" y="94823"/>
                    <a:pt x="222356" y="92346"/>
                    <a:pt x="218597" y="89404"/>
                  </a:cubicBezTo>
                  <a:cubicBezTo>
                    <a:pt x="214839" y="86461"/>
                    <a:pt x="211274" y="83241"/>
                    <a:pt x="207902" y="79741"/>
                  </a:cubicBezTo>
                  <a:lnTo>
                    <a:pt x="207902" y="99066"/>
                  </a:lnTo>
                  <a:lnTo>
                    <a:pt x="190443" y="99066"/>
                  </a:lnTo>
                  <a:lnTo>
                    <a:pt x="190443" y="80360"/>
                  </a:lnTo>
                  <a:cubicBezTo>
                    <a:pt x="187391" y="83852"/>
                    <a:pt x="184084" y="87027"/>
                    <a:pt x="180521" y="89884"/>
                  </a:cubicBezTo>
                  <a:cubicBezTo>
                    <a:pt x="176959" y="92741"/>
                    <a:pt x="173249" y="95141"/>
                    <a:pt x="169392" y="97084"/>
                  </a:cubicBezTo>
                  <a:cubicBezTo>
                    <a:pt x="168066" y="94929"/>
                    <a:pt x="166323" y="92550"/>
                    <a:pt x="164161" y="89946"/>
                  </a:cubicBezTo>
                  <a:cubicBezTo>
                    <a:pt x="161999" y="87342"/>
                    <a:pt x="159946" y="85179"/>
                    <a:pt x="158000" y="83457"/>
                  </a:cubicBezTo>
                  <a:cubicBezTo>
                    <a:pt x="162832" y="81620"/>
                    <a:pt x="167439" y="79256"/>
                    <a:pt x="171822" y="76365"/>
                  </a:cubicBezTo>
                  <a:cubicBezTo>
                    <a:pt x="176205" y="73475"/>
                    <a:pt x="179977" y="70305"/>
                    <a:pt x="183137" y="66857"/>
                  </a:cubicBezTo>
                  <a:lnTo>
                    <a:pt x="165925" y="66857"/>
                  </a:lnTo>
                  <a:lnTo>
                    <a:pt x="165925" y="32821"/>
                  </a:lnTo>
                  <a:lnTo>
                    <a:pt x="190443" y="32821"/>
                  </a:lnTo>
                  <a:lnTo>
                    <a:pt x="190443" y="28595"/>
                  </a:lnTo>
                  <a:lnTo>
                    <a:pt x="161839" y="28595"/>
                  </a:lnTo>
                  <a:lnTo>
                    <a:pt x="161839" y="13752"/>
                  </a:lnTo>
                  <a:lnTo>
                    <a:pt x="190443" y="13752"/>
                  </a:lnTo>
                  <a:close/>
                  <a:moveTo>
                    <a:pt x="602408" y="2228"/>
                  </a:moveTo>
                  <a:cubicBezTo>
                    <a:pt x="606157" y="2324"/>
                    <a:pt x="609278" y="3619"/>
                    <a:pt x="611773" y="6113"/>
                  </a:cubicBezTo>
                  <a:cubicBezTo>
                    <a:pt x="614267" y="8608"/>
                    <a:pt x="615562" y="11729"/>
                    <a:pt x="615658" y="15478"/>
                  </a:cubicBezTo>
                  <a:cubicBezTo>
                    <a:pt x="615562" y="19226"/>
                    <a:pt x="614267" y="22347"/>
                    <a:pt x="611773" y="24842"/>
                  </a:cubicBezTo>
                  <a:cubicBezTo>
                    <a:pt x="609278" y="27337"/>
                    <a:pt x="606157" y="28632"/>
                    <a:pt x="602408" y="28727"/>
                  </a:cubicBezTo>
                  <a:cubicBezTo>
                    <a:pt x="598660" y="28632"/>
                    <a:pt x="595539" y="27337"/>
                    <a:pt x="593044" y="24842"/>
                  </a:cubicBezTo>
                  <a:cubicBezTo>
                    <a:pt x="590550" y="22347"/>
                    <a:pt x="589255" y="19226"/>
                    <a:pt x="589159" y="15478"/>
                  </a:cubicBezTo>
                  <a:cubicBezTo>
                    <a:pt x="589270" y="11621"/>
                    <a:pt x="590596" y="8469"/>
                    <a:pt x="593137" y="6021"/>
                  </a:cubicBezTo>
                  <a:cubicBezTo>
                    <a:pt x="595678" y="3572"/>
                    <a:pt x="598768" y="2308"/>
                    <a:pt x="602408" y="2228"/>
                  </a:cubicBezTo>
                  <a:close/>
                  <a:moveTo>
                    <a:pt x="1963864" y="0"/>
                  </a:moveTo>
                  <a:cubicBezTo>
                    <a:pt x="1966557" y="2130"/>
                    <a:pt x="1969313" y="4586"/>
                    <a:pt x="1972130" y="7367"/>
                  </a:cubicBezTo>
                  <a:cubicBezTo>
                    <a:pt x="1974947" y="10148"/>
                    <a:pt x="1977268" y="12728"/>
                    <a:pt x="1979095" y="15106"/>
                  </a:cubicBezTo>
                  <a:lnTo>
                    <a:pt x="1970798" y="22164"/>
                  </a:lnTo>
                  <a:cubicBezTo>
                    <a:pt x="1969354" y="20155"/>
                    <a:pt x="1967197" y="17642"/>
                    <a:pt x="1964329" y="14626"/>
                  </a:cubicBezTo>
                  <a:cubicBezTo>
                    <a:pt x="1961460" y="11611"/>
                    <a:pt x="1958746" y="9005"/>
                    <a:pt x="1956187" y="6810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altLang="ja-JP" sz="1000" b="1" dirty="0">
                <a:effectLst/>
                <a:latin typeface="小塚ゴシック Std H" panose="020B0800000000000000" pitchFamily="34" charset="-128"/>
                <a:ea typeface="小塚ゴシック Std H" panose="020B0800000000000000" pitchFamily="34" charset="-128"/>
                <a:cs typeface="Segoe UI" panose="020B0502040204020203" pitchFamily="34" charset="0"/>
              </a:endParaRPr>
            </a:p>
          </p:txBody>
        </p:sp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2CC3EA92-FCDD-5420-0222-7F5D823DA49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0051" y="8645582"/>
              <a:ext cx="1696542" cy="784202"/>
            </a:xfrm>
            <a:prstGeom prst="rect">
              <a:avLst/>
            </a:prstGeom>
          </p:spPr>
        </p:pic>
      </p:grp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B3F3AC9-51F8-F37A-6843-41578B2BD586}"/>
              </a:ext>
            </a:extLst>
          </p:cNvPr>
          <p:cNvSpPr txBox="1"/>
          <p:nvPr/>
        </p:nvSpPr>
        <p:spPr>
          <a:xfrm>
            <a:off x="-609143" y="289891"/>
            <a:ext cx="3915162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ヒラギノ角ゴ8" panose="020B0800000000000000" pitchFamily="50" charset="-128"/>
                <a:ea typeface="ヒラギノ角ゴ8" panose="020B0800000000000000" pitchFamily="50" charset="-128"/>
                <a:cs typeface="Segoe UI" panose="020B0502040204020203" pitchFamily="34" charset="0"/>
              </a:rPr>
              <a:t>CPU/</a:t>
            </a:r>
            <a:r>
              <a:rPr kumimoji="1" lang="ja-JP" altLang="en-US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ヒラギノ角ゴ8" panose="020B0800000000000000" pitchFamily="50" charset="-128"/>
                <a:ea typeface="ヒラギノ角ゴ8" panose="020B0800000000000000" pitchFamily="50" charset="-128"/>
                <a:cs typeface="Segoe UI" panose="020B0502040204020203" pitchFamily="34" charset="0"/>
              </a:rPr>
              <a:t>メモリ</a:t>
            </a:r>
            <a:r>
              <a:rPr kumimoji="1" lang="en-US" altLang="ja-JP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ヒラギノ角ゴ8" panose="020B0800000000000000" pitchFamily="50" charset="-128"/>
                <a:ea typeface="ヒラギノ角ゴ8" panose="020B0800000000000000" pitchFamily="50" charset="-128"/>
                <a:cs typeface="Segoe UI" panose="020B0502040204020203" pitchFamily="34" charset="0"/>
              </a:rPr>
              <a:t>/</a:t>
            </a:r>
          </a:p>
          <a:p>
            <a:pPr algn="ctr"/>
            <a:r>
              <a:rPr kumimoji="1" lang="ja-JP" altLang="en-US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ヒラギノ角ゴ8" panose="020B0800000000000000" pitchFamily="50" charset="-128"/>
                <a:ea typeface="ヒラギノ角ゴ8" panose="020B0800000000000000" pitchFamily="50" charset="-128"/>
                <a:cs typeface="Segoe UI" panose="020B0502040204020203" pitchFamily="34" charset="0"/>
              </a:rPr>
              <a:t>ストレージ</a:t>
            </a:r>
            <a:endParaRPr kumimoji="1" lang="en-US" altLang="ja-JP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ヒラギノ角ゴ8" panose="020B0800000000000000" pitchFamily="50" charset="-128"/>
              <a:ea typeface="ヒラギノ角ゴ8" panose="020B0800000000000000" pitchFamily="50" charset="-128"/>
              <a:cs typeface="Segoe UI" panose="020B0502040204020203" pitchFamily="34" charset="0"/>
            </a:endParaRPr>
          </a:p>
          <a:p>
            <a:pPr algn="ctr"/>
            <a:r>
              <a:rPr lang="ja-JP" altLang="en-US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ヒラギノ角ゴ8" panose="020B0800000000000000" pitchFamily="50" charset="-128"/>
                <a:ea typeface="ヒラギノ角ゴ8" panose="020B0800000000000000" pitchFamily="50" charset="-128"/>
                <a:cs typeface="Segoe UI" panose="020B0502040204020203" pitchFamily="34" charset="0"/>
              </a:rPr>
              <a:t>カスタマイズ可能</a:t>
            </a:r>
            <a:r>
              <a:rPr lang="en-US" altLang="ja-JP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ヒラギノ角ゴ8" panose="020B0800000000000000" pitchFamily="50" charset="-128"/>
                <a:ea typeface="ヒラギノ角ゴ8" panose="020B0800000000000000" pitchFamily="50" charset="-128"/>
                <a:cs typeface="Segoe UI" panose="020B0502040204020203" pitchFamily="34" charset="0"/>
              </a:rPr>
              <a:t>!!</a:t>
            </a:r>
            <a:endParaRPr kumimoji="1" lang="en-US" altLang="ja-JP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ヒラギノ角ゴ8" panose="020B0800000000000000" pitchFamily="50" charset="-128"/>
              <a:ea typeface="ヒラギノ角ゴ8" panose="020B0800000000000000" pitchFamily="50" charset="-128"/>
              <a:cs typeface="Segoe UI" panose="020B0502040204020203" pitchFamily="34" charset="0"/>
            </a:endParaRPr>
          </a:p>
        </p:txBody>
      </p: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1C99560F-E710-2CD8-E3B3-77DFBBAACD51}"/>
              </a:ext>
            </a:extLst>
          </p:cNvPr>
          <p:cNvGrpSpPr/>
          <p:nvPr/>
        </p:nvGrpSpPr>
        <p:grpSpPr>
          <a:xfrm>
            <a:off x="149466" y="2652671"/>
            <a:ext cx="7124496" cy="3364168"/>
            <a:chOff x="217589" y="6240402"/>
            <a:chExt cx="7124496" cy="3364168"/>
          </a:xfrm>
        </p:grpSpPr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91160BCD-3DF0-8326-69AF-725AAC30E879}"/>
                </a:ext>
              </a:extLst>
            </p:cNvPr>
            <p:cNvSpPr/>
            <p:nvPr/>
          </p:nvSpPr>
          <p:spPr>
            <a:xfrm>
              <a:off x="2243181" y="7686594"/>
              <a:ext cx="5098904" cy="191797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D930E0DB-2887-B3FD-7F1A-7305D24D4778}"/>
                </a:ext>
              </a:extLst>
            </p:cNvPr>
            <p:cNvSpPr txBox="1"/>
            <p:nvPr/>
          </p:nvSpPr>
          <p:spPr>
            <a:xfrm>
              <a:off x="217589" y="6240402"/>
              <a:ext cx="7124496" cy="101566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6000" i="1" dirty="0">
                  <a:solidFill>
                    <a:schemeClr val="bg1">
                      <a:lumMod val="65000"/>
                    </a:schemeClr>
                  </a:solidFill>
                  <a:effectLst/>
                  <a:latin typeface="Impact" panose="020B0806030902050204" pitchFamily="34" charset="0"/>
                  <a:ea typeface="游ゴシック" panose="020B0400000000000000" pitchFamily="50" charset="-128"/>
                  <a:cs typeface="Segoe UI" panose="020B0502040204020203" pitchFamily="34" charset="0"/>
                </a:rPr>
                <a:t>FPC-5211-P6(Core i7)</a:t>
              </a:r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E764B49E-1DB4-583A-CC1B-7690DA806686}"/>
                </a:ext>
              </a:extLst>
            </p:cNvPr>
            <p:cNvSpPr txBox="1"/>
            <p:nvPr/>
          </p:nvSpPr>
          <p:spPr>
            <a:xfrm>
              <a:off x="2362877" y="7756442"/>
              <a:ext cx="4717394" cy="178510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ja-JP" altLang="en-US" sz="1000" b="1" dirty="0">
                  <a:effectLst/>
                  <a:latin typeface="游ゴシック" panose="020B0400000000000000" pitchFamily="50" charset="-128"/>
                  <a:ea typeface="游ゴシック" panose="020B0400000000000000" pitchFamily="50" charset="-128"/>
                  <a:cs typeface="Segoe UI" panose="020B0502040204020203" pitchFamily="34" charset="0"/>
                </a:rPr>
                <a:t>主な特徴：</a:t>
              </a:r>
            </a:p>
            <a:p>
              <a:r>
                <a:rPr lang="en-US" altLang="ja-JP" sz="1000" b="1" dirty="0">
                  <a:effectLst/>
                  <a:latin typeface="游ゴシック" panose="020B0400000000000000" pitchFamily="50" charset="-128"/>
                  <a:ea typeface="游ゴシック" panose="020B0400000000000000" pitchFamily="50" charset="-128"/>
                  <a:cs typeface="Segoe UI" panose="020B0502040204020203" pitchFamily="34" charset="0"/>
                </a:rPr>
                <a:t>- Intel Core i7</a:t>
              </a:r>
              <a:r>
                <a:rPr lang="ja-JP" altLang="en-US" sz="1000" b="1" dirty="0">
                  <a:effectLst/>
                  <a:latin typeface="游ゴシック" panose="020B0400000000000000" pitchFamily="50" charset="-128"/>
                  <a:ea typeface="游ゴシック" panose="020B0400000000000000" pitchFamily="50" charset="-128"/>
                  <a:cs typeface="Segoe UI" panose="020B0502040204020203" pitchFamily="34" charset="0"/>
                </a:rPr>
                <a:t> </a:t>
              </a:r>
              <a:r>
                <a:rPr lang="en-US" altLang="ja-JP" sz="1000" b="1" dirty="0">
                  <a:effectLst/>
                  <a:latin typeface="游ゴシック" panose="020B0400000000000000" pitchFamily="50" charset="-128"/>
                  <a:ea typeface="游ゴシック" panose="020B0400000000000000" pitchFamily="50" charset="-128"/>
                  <a:cs typeface="Segoe UI" panose="020B0502040204020203" pitchFamily="34" charset="0"/>
                </a:rPr>
                <a:t>12700TE (P1.40GHz/TB4.60GHz/12</a:t>
              </a:r>
              <a:r>
                <a:rPr lang="ja-JP" altLang="en-US" sz="1000" b="1" dirty="0">
                  <a:effectLst/>
                  <a:latin typeface="游ゴシック" panose="020B0400000000000000" pitchFamily="50" charset="-128"/>
                  <a:ea typeface="游ゴシック" panose="020B0400000000000000" pitchFamily="50" charset="-128"/>
                  <a:cs typeface="Segoe UI" panose="020B0502040204020203" pitchFamily="34" charset="0"/>
                </a:rPr>
                <a:t>コア</a:t>
              </a:r>
              <a:r>
                <a:rPr lang="en-US" altLang="ja-JP" sz="1000" b="1" dirty="0">
                  <a:effectLst/>
                  <a:latin typeface="游ゴシック" panose="020B0400000000000000" pitchFamily="50" charset="-128"/>
                  <a:ea typeface="游ゴシック" panose="020B0400000000000000" pitchFamily="50" charset="-128"/>
                  <a:cs typeface="Segoe UI" panose="020B0502040204020203" pitchFamily="34" charset="0"/>
                </a:rPr>
                <a:t>(P8</a:t>
              </a:r>
              <a:r>
                <a:rPr lang="ja-JP" altLang="en-US" sz="1000" b="1" dirty="0">
                  <a:effectLst/>
                  <a:latin typeface="游ゴシック" panose="020B0400000000000000" pitchFamily="50" charset="-128"/>
                  <a:ea typeface="游ゴシック" panose="020B0400000000000000" pitchFamily="50" charset="-128"/>
                  <a:cs typeface="Segoe UI" panose="020B0502040204020203" pitchFamily="34" charset="0"/>
                </a:rPr>
                <a:t>コア</a:t>
              </a:r>
              <a:r>
                <a:rPr lang="en-US" altLang="ja-JP" sz="1000" b="1" dirty="0">
                  <a:effectLst/>
                  <a:latin typeface="游ゴシック" panose="020B0400000000000000" pitchFamily="50" charset="-128"/>
                  <a:ea typeface="游ゴシック" panose="020B0400000000000000" pitchFamily="50" charset="-128"/>
                  <a:cs typeface="Segoe UI" panose="020B0502040204020203" pitchFamily="34" charset="0"/>
                </a:rPr>
                <a:t>/E4</a:t>
              </a:r>
              <a:r>
                <a:rPr lang="ja-JP" altLang="en-US" sz="1000" b="1" dirty="0">
                  <a:effectLst/>
                  <a:latin typeface="游ゴシック" panose="020B0400000000000000" pitchFamily="50" charset="-128"/>
                  <a:ea typeface="游ゴシック" panose="020B0400000000000000" pitchFamily="50" charset="-128"/>
                  <a:cs typeface="Segoe UI" panose="020B0502040204020203" pitchFamily="34" charset="0"/>
                </a:rPr>
                <a:t>コア</a:t>
              </a:r>
              <a:r>
                <a:rPr lang="en-US" altLang="ja-JP" sz="1000" b="1" dirty="0">
                  <a:effectLst/>
                  <a:latin typeface="游ゴシック" panose="020B0400000000000000" pitchFamily="50" charset="-128"/>
                  <a:ea typeface="游ゴシック" panose="020B0400000000000000" pitchFamily="50" charset="-128"/>
                  <a:cs typeface="Segoe UI" panose="020B0502040204020203" pitchFamily="34" charset="0"/>
                </a:rPr>
                <a:t>)/20</a:t>
              </a:r>
              <a:r>
                <a:rPr lang="ja-JP" altLang="en-US" sz="1000" b="1" dirty="0">
                  <a:effectLst/>
                  <a:latin typeface="游ゴシック" panose="020B0400000000000000" pitchFamily="50" charset="-128"/>
                  <a:ea typeface="游ゴシック" panose="020B0400000000000000" pitchFamily="50" charset="-128"/>
                  <a:cs typeface="Segoe UI" panose="020B0502040204020203" pitchFamily="34" charset="0"/>
                </a:rPr>
                <a:t>スレッド</a:t>
              </a:r>
              <a:r>
                <a:rPr lang="en-US" altLang="ja-JP" sz="1000" b="1" dirty="0">
                  <a:effectLst/>
                  <a:latin typeface="游ゴシック" panose="020B0400000000000000" pitchFamily="50" charset="-128"/>
                  <a:ea typeface="游ゴシック" panose="020B0400000000000000" pitchFamily="50" charset="-128"/>
                  <a:cs typeface="Segoe UI" panose="020B0502040204020203" pitchFamily="34" charset="0"/>
                </a:rPr>
                <a:t>)</a:t>
              </a:r>
              <a:endParaRPr lang="ja-JP" altLang="en-US" sz="1000" b="1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endParaRPr>
            </a:p>
            <a:p>
              <a:r>
                <a:rPr lang="en-US" altLang="ja-JP" sz="1000" b="1" dirty="0">
                  <a:effectLst/>
                  <a:latin typeface="游ゴシック" panose="020B0400000000000000" pitchFamily="50" charset="-128"/>
                  <a:ea typeface="游ゴシック" panose="020B0400000000000000" pitchFamily="50" charset="-128"/>
                  <a:cs typeface="Segoe UI" panose="020B0502040204020203" pitchFamily="34" charset="0"/>
                </a:rPr>
                <a:t>- MXM A2000 8GB GDDR6</a:t>
              </a:r>
            </a:p>
            <a:p>
              <a:r>
                <a:rPr lang="en-US" altLang="ja-JP" sz="1000" b="1" dirty="0">
                  <a:effectLst/>
                  <a:latin typeface="游ゴシック" panose="020B0400000000000000" pitchFamily="50" charset="-128"/>
                  <a:ea typeface="游ゴシック" panose="020B0400000000000000" pitchFamily="50" charset="-128"/>
                  <a:cs typeface="Segoe UI" panose="020B0502040204020203" pitchFamily="34" charset="0"/>
                </a:rPr>
                <a:t>- </a:t>
              </a:r>
              <a:r>
                <a:rPr lang="en-US" altLang="ja-JP" sz="1000" b="1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Segoe UI" panose="020B0502040204020203" pitchFamily="34" charset="0"/>
                </a:rPr>
                <a:t>16GB</a:t>
              </a:r>
              <a:r>
                <a:rPr lang="ja-JP" altLang="en-US" sz="1000" b="1" dirty="0">
                  <a:effectLst/>
                  <a:latin typeface="游ゴシック" panose="020B0400000000000000" pitchFamily="50" charset="-128"/>
                  <a:ea typeface="游ゴシック" panose="020B0400000000000000" pitchFamily="50" charset="-128"/>
                  <a:cs typeface="Segoe UI" panose="020B0502040204020203" pitchFamily="34" charset="0"/>
                </a:rPr>
                <a:t>メモリ</a:t>
              </a:r>
              <a:r>
                <a:rPr lang="en-US" altLang="ja-JP" sz="1000" b="1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Segoe UI" panose="020B0502040204020203" pitchFamily="34" charset="0"/>
                </a:rPr>
                <a:t>×1</a:t>
              </a:r>
              <a:r>
                <a:rPr lang="ja-JP" altLang="en-US" sz="1000" b="1" dirty="0">
                  <a:effectLst/>
                  <a:latin typeface="游ゴシック" panose="020B0400000000000000" pitchFamily="50" charset="-128"/>
                  <a:ea typeface="游ゴシック" panose="020B0400000000000000" pitchFamily="50" charset="-128"/>
                  <a:cs typeface="Segoe UI" panose="020B0502040204020203" pitchFamily="34" charset="0"/>
                </a:rPr>
                <a:t>、最大</a:t>
              </a:r>
              <a:r>
                <a:rPr lang="en-US" altLang="ja-JP" sz="1000" b="1" dirty="0">
                  <a:effectLst/>
                  <a:latin typeface="游ゴシック" panose="020B0400000000000000" pitchFamily="50" charset="-128"/>
                  <a:ea typeface="游ゴシック" panose="020B0400000000000000" pitchFamily="50" charset="-128"/>
                  <a:cs typeface="Segoe UI" panose="020B0502040204020203" pitchFamily="34" charset="0"/>
                </a:rPr>
                <a:t>64GB(32GB×2)</a:t>
              </a:r>
            </a:p>
            <a:p>
              <a:r>
                <a:rPr lang="en-US" altLang="ja-JP" sz="1000" b="1" dirty="0">
                  <a:effectLst/>
                  <a:latin typeface="游ゴシック" panose="020B0400000000000000" pitchFamily="50" charset="-128"/>
                  <a:ea typeface="游ゴシック" panose="020B0400000000000000" pitchFamily="50" charset="-128"/>
                  <a:cs typeface="Segoe UI" panose="020B0502040204020203" pitchFamily="34" charset="0"/>
                </a:rPr>
                <a:t>- 2.5" SSD 1TB TLC SATA NT PLP</a:t>
              </a:r>
              <a:r>
                <a:rPr lang="ja-JP" altLang="en-US" sz="1000" b="1" dirty="0">
                  <a:effectLst/>
                  <a:latin typeface="游ゴシック" panose="020B0400000000000000" pitchFamily="50" charset="-128"/>
                  <a:ea typeface="游ゴシック" panose="020B0400000000000000" pitchFamily="50" charset="-128"/>
                  <a:cs typeface="Segoe UI" panose="020B0502040204020203" pitchFamily="34" charset="0"/>
                </a:rPr>
                <a:t>なし</a:t>
              </a:r>
            </a:p>
            <a:p>
              <a:r>
                <a:rPr lang="en-US" altLang="ja-JP" sz="1000" b="1" dirty="0">
                  <a:effectLst/>
                  <a:latin typeface="游ゴシック" panose="020B0400000000000000" pitchFamily="50" charset="-128"/>
                  <a:ea typeface="游ゴシック" panose="020B0400000000000000" pitchFamily="50" charset="-128"/>
                  <a:cs typeface="Segoe UI" panose="020B0502040204020203" pitchFamily="34" charset="0"/>
                </a:rPr>
                <a:t>- Windows 10IoT 2021 LTSC </a:t>
              </a:r>
              <a:r>
                <a:rPr lang="en-US" altLang="ja-JP" sz="1000" b="1" dirty="0" err="1">
                  <a:effectLst/>
                  <a:latin typeface="游ゴシック" panose="020B0400000000000000" pitchFamily="50" charset="-128"/>
                  <a:ea typeface="游ゴシック" panose="020B0400000000000000" pitchFamily="50" charset="-128"/>
                  <a:cs typeface="Segoe UI" panose="020B0502040204020203" pitchFamily="34" charset="0"/>
                </a:rPr>
                <a:t>HighEnd</a:t>
              </a:r>
              <a:endParaRPr lang="en-US" altLang="ja-JP" sz="1000" b="1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endParaRPr>
            </a:p>
            <a:p>
              <a:r>
                <a:rPr lang="en-US" altLang="ja-JP" sz="1000" b="1" dirty="0">
                  <a:effectLst/>
                  <a:latin typeface="游ゴシック" panose="020B0400000000000000" pitchFamily="50" charset="-128"/>
                  <a:ea typeface="游ゴシック" panose="020B0400000000000000" pitchFamily="50" charset="-128"/>
                  <a:cs typeface="Segoe UI" panose="020B0502040204020203" pitchFamily="34" charset="0"/>
                </a:rPr>
                <a:t>- DVI-D×1,HDMI×1,DisplayPort×2</a:t>
              </a:r>
              <a:endParaRPr lang="ja-JP" altLang="en-US" sz="1000" b="1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endParaRPr>
            </a:p>
            <a:p>
              <a:r>
                <a:rPr lang="en-US" altLang="ja-JP" sz="1000" b="1" dirty="0">
                  <a:effectLst/>
                  <a:latin typeface="游ゴシック" panose="020B0400000000000000" pitchFamily="50" charset="-128"/>
                  <a:ea typeface="游ゴシック" panose="020B0400000000000000" pitchFamily="50" charset="-128"/>
                  <a:cs typeface="Segoe UI" panose="020B0502040204020203" pitchFamily="34" charset="0"/>
                </a:rPr>
                <a:t>- </a:t>
              </a:r>
              <a:r>
                <a:rPr lang="en-US" altLang="ja-JP" sz="1000" b="1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Segoe UI" panose="020B0502040204020203" pitchFamily="34" charset="0"/>
                </a:rPr>
                <a:t>USB 3.2 Gen2×8</a:t>
              </a:r>
            </a:p>
            <a:p>
              <a:r>
                <a:rPr lang="en-US" altLang="ja-JP" sz="1000" b="1" dirty="0">
                  <a:effectLst/>
                  <a:latin typeface="游ゴシック" panose="020B0400000000000000" pitchFamily="50" charset="-128"/>
                  <a:ea typeface="游ゴシック" panose="020B0400000000000000" pitchFamily="50" charset="-128"/>
                  <a:cs typeface="Segoe UI" panose="020B0502040204020203" pitchFamily="34" charset="0"/>
                </a:rPr>
                <a:t>- GbE LAN×1</a:t>
              </a:r>
              <a:r>
                <a:rPr lang="ja-JP" altLang="en-US" sz="1000" b="1" dirty="0">
                  <a:effectLst/>
                  <a:latin typeface="游ゴシック" panose="020B0400000000000000" pitchFamily="50" charset="-128"/>
                  <a:ea typeface="游ゴシック" panose="020B0400000000000000" pitchFamily="50" charset="-128"/>
                  <a:cs typeface="Segoe UI" panose="020B0502040204020203" pitchFamily="34" charset="0"/>
                </a:rPr>
                <a:t>、</a:t>
              </a:r>
              <a:r>
                <a:rPr lang="en-US" altLang="ja-JP" sz="1000" b="1" dirty="0">
                  <a:effectLst/>
                  <a:latin typeface="游ゴシック" panose="020B0400000000000000" pitchFamily="50" charset="-128"/>
                  <a:ea typeface="游ゴシック" panose="020B0400000000000000" pitchFamily="50" charset="-128"/>
                  <a:cs typeface="Segoe UI" panose="020B0502040204020203" pitchFamily="34" charset="0"/>
                </a:rPr>
                <a:t>2.5GbE LAN×3</a:t>
              </a:r>
              <a:r>
                <a:rPr lang="ja-JP" altLang="en-US" sz="1000" b="1" dirty="0">
                  <a:effectLst/>
                  <a:latin typeface="游ゴシック" panose="020B0400000000000000" pitchFamily="50" charset="-128"/>
                  <a:ea typeface="游ゴシック" panose="020B0400000000000000" pitchFamily="50" charset="-128"/>
                  <a:cs typeface="Segoe UI" panose="020B0502040204020203" pitchFamily="34" charset="0"/>
                </a:rPr>
                <a:t>、</a:t>
              </a:r>
              <a:r>
                <a:rPr lang="en-US" altLang="ja-JP" sz="1000" b="1" dirty="0">
                  <a:effectLst/>
                  <a:latin typeface="游ゴシック" panose="020B0400000000000000" pitchFamily="50" charset="-128"/>
                  <a:ea typeface="游ゴシック" panose="020B0400000000000000" pitchFamily="50" charset="-128"/>
                  <a:cs typeface="Segoe UI" panose="020B0502040204020203" pitchFamily="34" charset="0"/>
                </a:rPr>
                <a:t>GbE PoE LAN×6</a:t>
              </a:r>
            </a:p>
            <a:p>
              <a:r>
                <a:rPr lang="en-US" altLang="ja-JP" sz="1000" b="1" dirty="0">
                  <a:effectLst/>
                  <a:latin typeface="游ゴシック" panose="020B0400000000000000" pitchFamily="50" charset="-128"/>
                  <a:ea typeface="游ゴシック" panose="020B0400000000000000" pitchFamily="50" charset="-128"/>
                  <a:cs typeface="Segoe UI" panose="020B0502040204020203" pitchFamily="34" charset="0"/>
                </a:rPr>
                <a:t>- -20~50</a:t>
              </a:r>
              <a:r>
                <a:rPr lang="ja-JP" altLang="en-US" sz="1000" b="1" dirty="0">
                  <a:effectLst/>
                  <a:latin typeface="游ゴシック" panose="020B0400000000000000" pitchFamily="50" charset="-128"/>
                  <a:ea typeface="游ゴシック" panose="020B0400000000000000" pitchFamily="50" charset="-128"/>
                  <a:cs typeface="Segoe UI" panose="020B0502040204020203" pitchFamily="34" charset="0"/>
                </a:rPr>
                <a:t>℃までの幅広い温度帯の動作環境に対応</a:t>
              </a:r>
              <a:endParaRPr lang="en-US" altLang="ja-JP" sz="1000" b="1" dirty="0"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endParaRPr>
            </a:p>
          </p:txBody>
        </p:sp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CC2B5225-A78C-E40D-E33F-6B3CBE78824F}"/>
                </a:ext>
              </a:extLst>
            </p:cNvPr>
            <p:cNvSpPr txBox="1"/>
            <p:nvPr/>
          </p:nvSpPr>
          <p:spPr>
            <a:xfrm>
              <a:off x="2314615" y="7371963"/>
              <a:ext cx="4866034" cy="215602"/>
            </a:xfrm>
            <a:custGeom>
              <a:avLst/>
              <a:gdLst/>
              <a:ahLst/>
              <a:cxnLst/>
              <a:rect l="l" t="t" r="r" b="b"/>
              <a:pathLst>
                <a:path w="2733170" h="121100">
                  <a:moveTo>
                    <a:pt x="1797196" y="91382"/>
                  </a:moveTo>
                  <a:cubicBezTo>
                    <a:pt x="1794503" y="91429"/>
                    <a:pt x="1792367" y="92017"/>
                    <a:pt x="1790788" y="93147"/>
                  </a:cubicBezTo>
                  <a:cubicBezTo>
                    <a:pt x="1789209" y="94277"/>
                    <a:pt x="1788373" y="95670"/>
                    <a:pt x="1788280" y="97326"/>
                  </a:cubicBezTo>
                  <a:cubicBezTo>
                    <a:pt x="1788304" y="99091"/>
                    <a:pt x="1789124" y="100515"/>
                    <a:pt x="1790741" y="101598"/>
                  </a:cubicBezTo>
                  <a:cubicBezTo>
                    <a:pt x="1792359" y="102681"/>
                    <a:pt x="1794634" y="103239"/>
                    <a:pt x="1797567" y="103270"/>
                  </a:cubicBezTo>
                  <a:cubicBezTo>
                    <a:pt x="1800204" y="103234"/>
                    <a:pt x="1802298" y="102563"/>
                    <a:pt x="1803851" y="101258"/>
                  </a:cubicBezTo>
                  <a:cubicBezTo>
                    <a:pt x="1805404" y="99952"/>
                    <a:pt x="1806199" y="98229"/>
                    <a:pt x="1806235" y="96088"/>
                  </a:cubicBezTo>
                  <a:lnTo>
                    <a:pt x="1806235" y="92992"/>
                  </a:lnTo>
                  <a:cubicBezTo>
                    <a:pt x="1804922" y="92438"/>
                    <a:pt x="1803400" y="92030"/>
                    <a:pt x="1801669" y="91769"/>
                  </a:cubicBezTo>
                  <a:cubicBezTo>
                    <a:pt x="1799938" y="91509"/>
                    <a:pt x="1798447" y="91380"/>
                    <a:pt x="1797196" y="91382"/>
                  </a:cubicBezTo>
                  <a:close/>
                  <a:moveTo>
                    <a:pt x="1573320" y="88155"/>
                  </a:moveTo>
                  <a:lnTo>
                    <a:pt x="1573320" y="97884"/>
                  </a:lnTo>
                  <a:lnTo>
                    <a:pt x="1578769" y="97760"/>
                  </a:lnTo>
                  <a:cubicBezTo>
                    <a:pt x="1578216" y="96952"/>
                    <a:pt x="1577680" y="96136"/>
                    <a:pt x="1577159" y="95312"/>
                  </a:cubicBezTo>
                  <a:cubicBezTo>
                    <a:pt x="1576638" y="94489"/>
                    <a:pt x="1576101" y="93704"/>
                    <a:pt x="1575549" y="92958"/>
                  </a:cubicBezTo>
                  <a:lnTo>
                    <a:pt x="1586074" y="88155"/>
                  </a:lnTo>
                  <a:close/>
                  <a:moveTo>
                    <a:pt x="436111" y="75038"/>
                  </a:moveTo>
                  <a:lnTo>
                    <a:pt x="452209" y="80734"/>
                  </a:lnTo>
                  <a:cubicBezTo>
                    <a:pt x="450416" y="82477"/>
                    <a:pt x="449079" y="84159"/>
                    <a:pt x="448200" y="85779"/>
                  </a:cubicBezTo>
                  <a:cubicBezTo>
                    <a:pt x="447320" y="87399"/>
                    <a:pt x="446882" y="88896"/>
                    <a:pt x="446884" y="90268"/>
                  </a:cubicBezTo>
                  <a:cubicBezTo>
                    <a:pt x="446771" y="92984"/>
                    <a:pt x="448329" y="94795"/>
                    <a:pt x="451559" y="95701"/>
                  </a:cubicBezTo>
                  <a:cubicBezTo>
                    <a:pt x="454788" y="96606"/>
                    <a:pt x="460371" y="97024"/>
                    <a:pt x="468306" y="96955"/>
                  </a:cubicBezTo>
                  <a:cubicBezTo>
                    <a:pt x="471064" y="96955"/>
                    <a:pt x="473814" y="96893"/>
                    <a:pt x="476556" y="96769"/>
                  </a:cubicBezTo>
                  <a:cubicBezTo>
                    <a:pt x="479298" y="96645"/>
                    <a:pt x="481831" y="96459"/>
                    <a:pt x="484155" y="96212"/>
                  </a:cubicBezTo>
                  <a:lnTo>
                    <a:pt x="483660" y="114785"/>
                  </a:lnTo>
                  <a:cubicBezTo>
                    <a:pt x="481909" y="114914"/>
                    <a:pt x="479964" y="115028"/>
                    <a:pt x="477825" y="115126"/>
                  </a:cubicBezTo>
                  <a:cubicBezTo>
                    <a:pt x="475686" y="115224"/>
                    <a:pt x="473463" y="115276"/>
                    <a:pt x="471154" y="115281"/>
                  </a:cubicBezTo>
                  <a:cubicBezTo>
                    <a:pt x="466676" y="115286"/>
                    <a:pt x="462197" y="115121"/>
                    <a:pt x="457719" y="114785"/>
                  </a:cubicBezTo>
                  <a:cubicBezTo>
                    <a:pt x="453241" y="114450"/>
                    <a:pt x="449257" y="113913"/>
                    <a:pt x="445770" y="113176"/>
                  </a:cubicBezTo>
                  <a:cubicBezTo>
                    <a:pt x="439720" y="111783"/>
                    <a:pt x="435258" y="109306"/>
                    <a:pt x="432381" y="105746"/>
                  </a:cubicBezTo>
                  <a:cubicBezTo>
                    <a:pt x="429505" y="102186"/>
                    <a:pt x="428107" y="98100"/>
                    <a:pt x="428187" y="93487"/>
                  </a:cubicBezTo>
                  <a:cubicBezTo>
                    <a:pt x="428254" y="90420"/>
                    <a:pt x="428955" y="87299"/>
                    <a:pt x="430292" y="84123"/>
                  </a:cubicBezTo>
                  <a:cubicBezTo>
                    <a:pt x="431628" y="80948"/>
                    <a:pt x="433568" y="77919"/>
                    <a:pt x="436111" y="75038"/>
                  </a:cubicBezTo>
                  <a:close/>
                  <a:moveTo>
                    <a:pt x="1573320" y="65876"/>
                  </a:moveTo>
                  <a:lnTo>
                    <a:pt x="1573320" y="73436"/>
                  </a:lnTo>
                  <a:lnTo>
                    <a:pt x="1578769" y="73436"/>
                  </a:lnTo>
                  <a:lnTo>
                    <a:pt x="1578769" y="65876"/>
                  </a:lnTo>
                  <a:close/>
                  <a:moveTo>
                    <a:pt x="1550784" y="65876"/>
                  </a:moveTo>
                  <a:lnTo>
                    <a:pt x="1550784" y="73436"/>
                  </a:lnTo>
                  <a:lnTo>
                    <a:pt x="1556109" y="73436"/>
                  </a:lnTo>
                  <a:lnTo>
                    <a:pt x="1556109" y="65876"/>
                  </a:lnTo>
                  <a:close/>
                  <a:moveTo>
                    <a:pt x="1822704" y="61293"/>
                  </a:moveTo>
                  <a:cubicBezTo>
                    <a:pt x="1822701" y="64484"/>
                    <a:pt x="1822768" y="67791"/>
                    <a:pt x="1822905" y="71214"/>
                  </a:cubicBezTo>
                  <a:cubicBezTo>
                    <a:pt x="1823042" y="74638"/>
                    <a:pt x="1823264" y="77976"/>
                    <a:pt x="1823571" y="81229"/>
                  </a:cubicBezTo>
                  <a:cubicBezTo>
                    <a:pt x="1826808" y="82601"/>
                    <a:pt x="1830641" y="84376"/>
                    <a:pt x="1835071" y="86553"/>
                  </a:cubicBezTo>
                  <a:cubicBezTo>
                    <a:pt x="1839500" y="88731"/>
                    <a:pt x="1843303" y="90877"/>
                    <a:pt x="1846478" y="92992"/>
                  </a:cubicBezTo>
                  <a:lnTo>
                    <a:pt x="1837811" y="110575"/>
                  </a:lnTo>
                  <a:cubicBezTo>
                    <a:pt x="1835881" y="108971"/>
                    <a:pt x="1833518" y="107289"/>
                    <a:pt x="1830721" y="105529"/>
                  </a:cubicBezTo>
                  <a:cubicBezTo>
                    <a:pt x="1827925" y="103770"/>
                    <a:pt x="1825500" y="102274"/>
                    <a:pt x="1823447" y="101041"/>
                  </a:cubicBezTo>
                  <a:cubicBezTo>
                    <a:pt x="1823529" y="102268"/>
                    <a:pt x="1823035" y="104243"/>
                    <a:pt x="1821965" y="106966"/>
                  </a:cubicBezTo>
                  <a:cubicBezTo>
                    <a:pt x="1820896" y="109689"/>
                    <a:pt x="1818513" y="112232"/>
                    <a:pt x="1814816" y="114597"/>
                  </a:cubicBezTo>
                  <a:cubicBezTo>
                    <a:pt x="1811119" y="116962"/>
                    <a:pt x="1805369" y="118222"/>
                    <a:pt x="1797567" y="118376"/>
                  </a:cubicBezTo>
                  <a:cubicBezTo>
                    <a:pt x="1794021" y="118412"/>
                    <a:pt x="1790327" y="117776"/>
                    <a:pt x="1786483" y="116468"/>
                  </a:cubicBezTo>
                  <a:cubicBezTo>
                    <a:pt x="1782639" y="115161"/>
                    <a:pt x="1779366" y="112965"/>
                    <a:pt x="1776664" y="109883"/>
                  </a:cubicBezTo>
                  <a:cubicBezTo>
                    <a:pt x="1773962" y="106800"/>
                    <a:pt x="1772551" y="102615"/>
                    <a:pt x="1772431" y="97326"/>
                  </a:cubicBezTo>
                  <a:cubicBezTo>
                    <a:pt x="1772587" y="93014"/>
                    <a:pt x="1773871" y="89297"/>
                    <a:pt x="1776283" y="86177"/>
                  </a:cubicBezTo>
                  <a:cubicBezTo>
                    <a:pt x="1778696" y="83057"/>
                    <a:pt x="1781796" y="80652"/>
                    <a:pt x="1785584" y="78963"/>
                  </a:cubicBezTo>
                  <a:cubicBezTo>
                    <a:pt x="1789372" y="77274"/>
                    <a:pt x="1793408" y="76420"/>
                    <a:pt x="1797691" y="76400"/>
                  </a:cubicBezTo>
                  <a:cubicBezTo>
                    <a:pt x="1800147" y="76400"/>
                    <a:pt x="1802665" y="76523"/>
                    <a:pt x="1805244" y="76771"/>
                  </a:cubicBezTo>
                  <a:cubicBezTo>
                    <a:pt x="1805126" y="75030"/>
                    <a:pt x="1805053" y="72940"/>
                    <a:pt x="1805028" y="70502"/>
                  </a:cubicBezTo>
                  <a:cubicBezTo>
                    <a:pt x="1805002" y="68065"/>
                    <a:pt x="1804992" y="65697"/>
                    <a:pt x="1804997" y="63398"/>
                  </a:cubicBezTo>
                  <a:close/>
                  <a:moveTo>
                    <a:pt x="127168" y="50644"/>
                  </a:moveTo>
                  <a:lnTo>
                    <a:pt x="157505" y="50644"/>
                  </a:lnTo>
                  <a:lnTo>
                    <a:pt x="157505" y="89530"/>
                  </a:lnTo>
                  <a:cubicBezTo>
                    <a:pt x="159809" y="93299"/>
                    <a:pt x="162865" y="96000"/>
                    <a:pt x="166673" y="97636"/>
                  </a:cubicBezTo>
                  <a:cubicBezTo>
                    <a:pt x="170481" y="99271"/>
                    <a:pt x="175087" y="100266"/>
                    <a:pt x="180491" y="100622"/>
                  </a:cubicBezTo>
                  <a:cubicBezTo>
                    <a:pt x="185895" y="100977"/>
                    <a:pt x="192143" y="101120"/>
                    <a:pt x="199234" y="101049"/>
                  </a:cubicBezTo>
                  <a:cubicBezTo>
                    <a:pt x="206702" y="101051"/>
                    <a:pt x="214395" y="100922"/>
                    <a:pt x="222312" y="100662"/>
                  </a:cubicBezTo>
                  <a:cubicBezTo>
                    <a:pt x="230229" y="100401"/>
                    <a:pt x="237395" y="99993"/>
                    <a:pt x="243811" y="99438"/>
                  </a:cubicBezTo>
                  <a:cubicBezTo>
                    <a:pt x="242761" y="101764"/>
                    <a:pt x="241673" y="104693"/>
                    <a:pt x="240545" y="108224"/>
                  </a:cubicBezTo>
                  <a:cubicBezTo>
                    <a:pt x="239418" y="111755"/>
                    <a:pt x="238608" y="114931"/>
                    <a:pt x="238115" y="117750"/>
                  </a:cubicBezTo>
                  <a:cubicBezTo>
                    <a:pt x="233392" y="118003"/>
                    <a:pt x="228103" y="118209"/>
                    <a:pt x="222250" y="118369"/>
                  </a:cubicBezTo>
                  <a:cubicBezTo>
                    <a:pt x="216397" y="118529"/>
                    <a:pt x="210458" y="118611"/>
                    <a:pt x="204435" y="118616"/>
                  </a:cubicBezTo>
                  <a:cubicBezTo>
                    <a:pt x="194299" y="118690"/>
                    <a:pt x="185843" y="118474"/>
                    <a:pt x="179069" y="117970"/>
                  </a:cubicBezTo>
                  <a:cubicBezTo>
                    <a:pt x="172295" y="117466"/>
                    <a:pt x="166600" y="116234"/>
                    <a:pt x="161986" y="114272"/>
                  </a:cubicBezTo>
                  <a:cubicBezTo>
                    <a:pt x="157371" y="112311"/>
                    <a:pt x="153236" y="109182"/>
                    <a:pt x="149580" y="104884"/>
                  </a:cubicBezTo>
                  <a:cubicBezTo>
                    <a:pt x="147024" y="107131"/>
                    <a:pt x="144491" y="109317"/>
                    <a:pt x="141981" y="111441"/>
                  </a:cubicBezTo>
                  <a:cubicBezTo>
                    <a:pt x="139471" y="113565"/>
                    <a:pt x="137092" y="115503"/>
                    <a:pt x="134845" y="117255"/>
                  </a:cubicBezTo>
                  <a:cubicBezTo>
                    <a:pt x="134855" y="118047"/>
                    <a:pt x="134711" y="118660"/>
                    <a:pt x="134412" y="119096"/>
                  </a:cubicBezTo>
                  <a:cubicBezTo>
                    <a:pt x="134113" y="119532"/>
                    <a:pt x="133597" y="119867"/>
                    <a:pt x="132864" y="120102"/>
                  </a:cubicBezTo>
                  <a:lnTo>
                    <a:pt x="123949" y="100305"/>
                  </a:lnTo>
                  <a:cubicBezTo>
                    <a:pt x="126510" y="98873"/>
                    <a:pt x="129157" y="97310"/>
                    <a:pt x="131889" y="95614"/>
                  </a:cubicBezTo>
                  <a:cubicBezTo>
                    <a:pt x="134621" y="93919"/>
                    <a:pt x="137298" y="92139"/>
                    <a:pt x="139922" y="90273"/>
                  </a:cubicBezTo>
                  <a:lnTo>
                    <a:pt x="139922" y="67237"/>
                  </a:lnTo>
                  <a:lnTo>
                    <a:pt x="127168" y="67237"/>
                  </a:lnTo>
                  <a:close/>
                  <a:moveTo>
                    <a:pt x="874452" y="50396"/>
                  </a:moveTo>
                  <a:lnTo>
                    <a:pt x="977846" y="50396"/>
                  </a:lnTo>
                  <a:lnTo>
                    <a:pt x="977846" y="69218"/>
                  </a:lnTo>
                  <a:lnTo>
                    <a:pt x="879900" y="69218"/>
                  </a:lnTo>
                  <a:cubicBezTo>
                    <a:pt x="879451" y="69842"/>
                    <a:pt x="878832" y="70358"/>
                    <a:pt x="878043" y="70766"/>
                  </a:cubicBezTo>
                  <a:cubicBezTo>
                    <a:pt x="877253" y="71173"/>
                    <a:pt x="876387" y="71441"/>
                    <a:pt x="875443" y="71570"/>
                  </a:cubicBezTo>
                  <a:close/>
                  <a:moveTo>
                    <a:pt x="207902" y="45807"/>
                  </a:moveTo>
                  <a:lnTo>
                    <a:pt x="207902" y="53747"/>
                  </a:lnTo>
                  <a:lnTo>
                    <a:pt x="216322" y="53747"/>
                  </a:lnTo>
                  <a:lnTo>
                    <a:pt x="216322" y="45807"/>
                  </a:lnTo>
                  <a:close/>
                  <a:moveTo>
                    <a:pt x="182394" y="45807"/>
                  </a:moveTo>
                  <a:lnTo>
                    <a:pt x="182394" y="53747"/>
                  </a:lnTo>
                  <a:lnTo>
                    <a:pt x="190443" y="53747"/>
                  </a:lnTo>
                  <a:lnTo>
                    <a:pt x="190443" y="45807"/>
                  </a:lnTo>
                  <a:close/>
                  <a:moveTo>
                    <a:pt x="481431" y="45072"/>
                  </a:moveTo>
                  <a:lnTo>
                    <a:pt x="481555" y="63027"/>
                  </a:lnTo>
                  <a:cubicBezTo>
                    <a:pt x="474912" y="62841"/>
                    <a:pt x="468138" y="63088"/>
                    <a:pt x="461232" y="63769"/>
                  </a:cubicBezTo>
                  <a:cubicBezTo>
                    <a:pt x="454327" y="64451"/>
                    <a:pt x="447769" y="65565"/>
                    <a:pt x="441560" y="67113"/>
                  </a:cubicBezTo>
                  <a:lnTo>
                    <a:pt x="437597" y="51016"/>
                  </a:lnTo>
                  <a:cubicBezTo>
                    <a:pt x="443889" y="49088"/>
                    <a:pt x="450932" y="47618"/>
                    <a:pt x="458725" y="46604"/>
                  </a:cubicBezTo>
                  <a:cubicBezTo>
                    <a:pt x="466518" y="45590"/>
                    <a:pt x="474087" y="45080"/>
                    <a:pt x="481431" y="45072"/>
                  </a:cubicBezTo>
                  <a:close/>
                  <a:moveTo>
                    <a:pt x="2084089" y="40490"/>
                  </a:moveTo>
                  <a:lnTo>
                    <a:pt x="2100186" y="47548"/>
                  </a:lnTo>
                  <a:cubicBezTo>
                    <a:pt x="2099933" y="47990"/>
                    <a:pt x="2099572" y="48407"/>
                    <a:pt x="2099103" y="48802"/>
                  </a:cubicBezTo>
                  <a:cubicBezTo>
                    <a:pt x="2098633" y="49197"/>
                    <a:pt x="2098086" y="49522"/>
                    <a:pt x="2097462" y="49777"/>
                  </a:cubicBezTo>
                  <a:cubicBezTo>
                    <a:pt x="2093660" y="62371"/>
                    <a:pt x="2088895" y="72983"/>
                    <a:pt x="2083167" y="81614"/>
                  </a:cubicBezTo>
                  <a:cubicBezTo>
                    <a:pt x="2077439" y="90245"/>
                    <a:pt x="2070280" y="97363"/>
                    <a:pt x="2061690" y="102967"/>
                  </a:cubicBezTo>
                  <a:cubicBezTo>
                    <a:pt x="2053100" y="108571"/>
                    <a:pt x="2042612" y="113130"/>
                    <a:pt x="2030225" y="116643"/>
                  </a:cubicBezTo>
                  <a:cubicBezTo>
                    <a:pt x="2029056" y="114367"/>
                    <a:pt x="2027338" y="111829"/>
                    <a:pt x="2025071" y="109028"/>
                  </a:cubicBezTo>
                  <a:cubicBezTo>
                    <a:pt x="2022803" y="106226"/>
                    <a:pt x="2020683" y="103811"/>
                    <a:pt x="2018709" y="101784"/>
                  </a:cubicBezTo>
                  <a:cubicBezTo>
                    <a:pt x="2033749" y="98084"/>
                    <a:pt x="2046049" y="92450"/>
                    <a:pt x="2055609" y="84882"/>
                  </a:cubicBezTo>
                  <a:cubicBezTo>
                    <a:pt x="2065169" y="77313"/>
                    <a:pt x="2071278" y="68831"/>
                    <a:pt x="2073935" y="59436"/>
                  </a:cubicBezTo>
                  <a:lnTo>
                    <a:pt x="2002240" y="59436"/>
                  </a:lnTo>
                  <a:lnTo>
                    <a:pt x="2002240" y="41852"/>
                  </a:lnTo>
                  <a:lnTo>
                    <a:pt x="2081984" y="41852"/>
                  </a:lnTo>
                  <a:close/>
                  <a:moveTo>
                    <a:pt x="2403052" y="39252"/>
                  </a:moveTo>
                  <a:cubicBezTo>
                    <a:pt x="2404770" y="43067"/>
                    <a:pt x="2406411" y="47386"/>
                    <a:pt x="2407974" y="52207"/>
                  </a:cubicBezTo>
                  <a:cubicBezTo>
                    <a:pt x="2409538" y="57029"/>
                    <a:pt x="2410745" y="61378"/>
                    <a:pt x="2411596" y="65255"/>
                  </a:cubicBezTo>
                  <a:lnTo>
                    <a:pt x="2397233" y="69342"/>
                  </a:lnTo>
                  <a:cubicBezTo>
                    <a:pt x="2396397" y="65258"/>
                    <a:pt x="2395251" y="60857"/>
                    <a:pt x="2393796" y="56139"/>
                  </a:cubicBezTo>
                  <a:cubicBezTo>
                    <a:pt x="2392342" y="51421"/>
                    <a:pt x="2390763" y="47112"/>
                    <a:pt x="2389060" y="43215"/>
                  </a:cubicBezTo>
                  <a:close/>
                  <a:moveTo>
                    <a:pt x="2455678" y="37023"/>
                  </a:moveTo>
                  <a:lnTo>
                    <a:pt x="2474252" y="43091"/>
                  </a:lnTo>
                  <a:cubicBezTo>
                    <a:pt x="2474058" y="43604"/>
                    <a:pt x="2473671" y="44032"/>
                    <a:pt x="2473091" y="44375"/>
                  </a:cubicBezTo>
                  <a:cubicBezTo>
                    <a:pt x="2472511" y="44718"/>
                    <a:pt x="2471783" y="44868"/>
                    <a:pt x="2470909" y="44824"/>
                  </a:cubicBezTo>
                  <a:cubicBezTo>
                    <a:pt x="2465726" y="63042"/>
                    <a:pt x="2458291" y="77746"/>
                    <a:pt x="2448604" y="88937"/>
                  </a:cubicBezTo>
                  <a:cubicBezTo>
                    <a:pt x="2438918" y="100128"/>
                    <a:pt x="2427242" y="108455"/>
                    <a:pt x="2413577" y="113919"/>
                  </a:cubicBezTo>
                  <a:cubicBezTo>
                    <a:pt x="2412499" y="112252"/>
                    <a:pt x="2410972" y="110261"/>
                    <a:pt x="2408996" y="107944"/>
                  </a:cubicBezTo>
                  <a:cubicBezTo>
                    <a:pt x="2407020" y="105627"/>
                    <a:pt x="2405121" y="103698"/>
                    <a:pt x="2403300" y="102155"/>
                  </a:cubicBezTo>
                  <a:cubicBezTo>
                    <a:pt x="2415930" y="97778"/>
                    <a:pt x="2426796" y="90374"/>
                    <a:pt x="2435897" y="79944"/>
                  </a:cubicBezTo>
                  <a:cubicBezTo>
                    <a:pt x="2444998" y="69514"/>
                    <a:pt x="2451592" y="55207"/>
                    <a:pt x="2455678" y="37023"/>
                  </a:cubicBezTo>
                  <a:close/>
                  <a:moveTo>
                    <a:pt x="1843630" y="36652"/>
                  </a:moveTo>
                  <a:lnTo>
                    <a:pt x="1844745" y="54235"/>
                  </a:lnTo>
                  <a:cubicBezTo>
                    <a:pt x="1838045" y="54348"/>
                    <a:pt x="1831013" y="54772"/>
                    <a:pt x="1823648" y="55504"/>
                  </a:cubicBezTo>
                  <a:cubicBezTo>
                    <a:pt x="1816283" y="56237"/>
                    <a:pt x="1809034" y="57341"/>
                    <a:pt x="1801901" y="58816"/>
                  </a:cubicBezTo>
                  <a:lnTo>
                    <a:pt x="1799425" y="42595"/>
                  </a:lnTo>
                  <a:cubicBezTo>
                    <a:pt x="1806591" y="40885"/>
                    <a:pt x="1814021" y="39477"/>
                    <a:pt x="1821713" y="38370"/>
                  </a:cubicBezTo>
                  <a:cubicBezTo>
                    <a:pt x="1829406" y="37263"/>
                    <a:pt x="1836711" y="36690"/>
                    <a:pt x="1843630" y="36652"/>
                  </a:cubicBezTo>
                  <a:close/>
                  <a:moveTo>
                    <a:pt x="2432399" y="34423"/>
                  </a:moveTo>
                  <a:cubicBezTo>
                    <a:pt x="2433728" y="38197"/>
                    <a:pt x="2434940" y="42598"/>
                    <a:pt x="2436036" y="47626"/>
                  </a:cubicBezTo>
                  <a:cubicBezTo>
                    <a:pt x="2437133" y="52654"/>
                    <a:pt x="2437943" y="57209"/>
                    <a:pt x="2438466" y="61293"/>
                  </a:cubicBezTo>
                  <a:lnTo>
                    <a:pt x="2423236" y="64512"/>
                  </a:lnTo>
                  <a:cubicBezTo>
                    <a:pt x="2422705" y="60225"/>
                    <a:pt x="2421879" y="55613"/>
                    <a:pt x="2420759" y="50675"/>
                  </a:cubicBezTo>
                  <a:cubicBezTo>
                    <a:pt x="2419640" y="45737"/>
                    <a:pt x="2418443" y="41311"/>
                    <a:pt x="2417168" y="37395"/>
                  </a:cubicBezTo>
                  <a:close/>
                  <a:moveTo>
                    <a:pt x="83829" y="33061"/>
                  </a:moveTo>
                  <a:lnTo>
                    <a:pt x="83829" y="91135"/>
                  </a:lnTo>
                  <a:lnTo>
                    <a:pt x="94354" y="91135"/>
                  </a:lnTo>
                  <a:lnTo>
                    <a:pt x="94354" y="33061"/>
                  </a:lnTo>
                  <a:close/>
                  <a:moveTo>
                    <a:pt x="2322947" y="28232"/>
                  </a:moveTo>
                  <a:lnTo>
                    <a:pt x="2338549" y="39004"/>
                  </a:lnTo>
                  <a:cubicBezTo>
                    <a:pt x="2338183" y="39440"/>
                    <a:pt x="2337708" y="39745"/>
                    <a:pt x="2337125" y="39918"/>
                  </a:cubicBezTo>
                  <a:cubicBezTo>
                    <a:pt x="2336542" y="40091"/>
                    <a:pt x="2335820" y="40116"/>
                    <a:pt x="2334958" y="39995"/>
                  </a:cubicBezTo>
                  <a:cubicBezTo>
                    <a:pt x="2331042" y="43728"/>
                    <a:pt x="2326801" y="47407"/>
                    <a:pt x="2322235" y="51031"/>
                  </a:cubicBezTo>
                  <a:cubicBezTo>
                    <a:pt x="2317669" y="54655"/>
                    <a:pt x="2313242" y="58117"/>
                    <a:pt x="2308955" y="61417"/>
                  </a:cubicBezTo>
                  <a:cubicBezTo>
                    <a:pt x="2310214" y="61768"/>
                    <a:pt x="2311411" y="62180"/>
                    <a:pt x="2312546" y="62655"/>
                  </a:cubicBezTo>
                  <a:cubicBezTo>
                    <a:pt x="2312365" y="63161"/>
                    <a:pt x="2312014" y="63604"/>
                    <a:pt x="2311493" y="63986"/>
                  </a:cubicBezTo>
                  <a:cubicBezTo>
                    <a:pt x="2310972" y="64368"/>
                    <a:pt x="2310250" y="64626"/>
                    <a:pt x="2309327" y="64760"/>
                  </a:cubicBezTo>
                  <a:lnTo>
                    <a:pt x="2309327" y="117138"/>
                  </a:lnTo>
                  <a:lnTo>
                    <a:pt x="2293601" y="117138"/>
                  </a:lnTo>
                  <a:lnTo>
                    <a:pt x="2293601" y="71075"/>
                  </a:lnTo>
                  <a:cubicBezTo>
                    <a:pt x="2290825" y="72913"/>
                    <a:pt x="2287420" y="75057"/>
                    <a:pt x="2283387" y="77509"/>
                  </a:cubicBezTo>
                  <a:cubicBezTo>
                    <a:pt x="2279355" y="79962"/>
                    <a:pt x="2275253" y="82345"/>
                    <a:pt x="2271083" y="84659"/>
                  </a:cubicBezTo>
                  <a:cubicBezTo>
                    <a:pt x="2266913" y="86974"/>
                    <a:pt x="2263233" y="88843"/>
                    <a:pt x="2260044" y="90268"/>
                  </a:cubicBezTo>
                  <a:cubicBezTo>
                    <a:pt x="2258989" y="88496"/>
                    <a:pt x="2257601" y="86499"/>
                    <a:pt x="2255881" y="84278"/>
                  </a:cubicBezTo>
                  <a:cubicBezTo>
                    <a:pt x="2254160" y="82057"/>
                    <a:pt x="2252493" y="80215"/>
                    <a:pt x="2250881" y="78752"/>
                  </a:cubicBezTo>
                  <a:cubicBezTo>
                    <a:pt x="2258757" y="75136"/>
                    <a:pt x="2266129" y="71318"/>
                    <a:pt x="2272999" y="67298"/>
                  </a:cubicBezTo>
                  <a:cubicBezTo>
                    <a:pt x="2279869" y="63279"/>
                    <a:pt x="2286158" y="59214"/>
                    <a:pt x="2291867" y="55102"/>
                  </a:cubicBezTo>
                  <a:cubicBezTo>
                    <a:pt x="2296977" y="51467"/>
                    <a:pt x="2302359" y="47252"/>
                    <a:pt x="2308011" y="42456"/>
                  </a:cubicBezTo>
                  <a:cubicBezTo>
                    <a:pt x="2313663" y="37660"/>
                    <a:pt x="2318642" y="32919"/>
                    <a:pt x="2322947" y="28232"/>
                  </a:cubicBezTo>
                  <a:close/>
                  <a:moveTo>
                    <a:pt x="802262" y="27798"/>
                  </a:moveTo>
                  <a:lnTo>
                    <a:pt x="820464" y="28424"/>
                  </a:lnTo>
                  <a:cubicBezTo>
                    <a:pt x="820480" y="29012"/>
                    <a:pt x="820263" y="29545"/>
                    <a:pt x="819814" y="30022"/>
                  </a:cubicBezTo>
                  <a:cubicBezTo>
                    <a:pt x="819365" y="30500"/>
                    <a:pt x="818591" y="30811"/>
                    <a:pt x="817492" y="30956"/>
                  </a:cubicBezTo>
                  <a:lnTo>
                    <a:pt x="817740" y="48168"/>
                  </a:lnTo>
                  <a:lnTo>
                    <a:pt x="843619" y="48168"/>
                  </a:lnTo>
                  <a:lnTo>
                    <a:pt x="843619" y="62779"/>
                  </a:lnTo>
                  <a:lnTo>
                    <a:pt x="817864" y="62779"/>
                  </a:lnTo>
                  <a:lnTo>
                    <a:pt x="818359" y="99431"/>
                  </a:lnTo>
                  <a:cubicBezTo>
                    <a:pt x="818428" y="104006"/>
                    <a:pt x="817575" y="107527"/>
                    <a:pt x="815800" y="109993"/>
                  </a:cubicBezTo>
                  <a:cubicBezTo>
                    <a:pt x="814025" y="112459"/>
                    <a:pt x="810916" y="114154"/>
                    <a:pt x="806472" y="115079"/>
                  </a:cubicBezTo>
                  <a:cubicBezTo>
                    <a:pt x="802028" y="116004"/>
                    <a:pt x="795837" y="116443"/>
                    <a:pt x="787898" y="116395"/>
                  </a:cubicBezTo>
                  <a:cubicBezTo>
                    <a:pt x="787584" y="114414"/>
                    <a:pt x="787129" y="112185"/>
                    <a:pt x="786536" y="109709"/>
                  </a:cubicBezTo>
                  <a:cubicBezTo>
                    <a:pt x="785943" y="107232"/>
                    <a:pt x="785241" y="104879"/>
                    <a:pt x="784431" y="102651"/>
                  </a:cubicBezTo>
                  <a:lnTo>
                    <a:pt x="799166" y="102651"/>
                  </a:lnTo>
                  <a:cubicBezTo>
                    <a:pt x="800188" y="102612"/>
                    <a:pt x="801055" y="102225"/>
                    <a:pt x="801767" y="101490"/>
                  </a:cubicBezTo>
                  <a:cubicBezTo>
                    <a:pt x="802479" y="100754"/>
                    <a:pt x="802850" y="99903"/>
                    <a:pt x="802881" y="98936"/>
                  </a:cubicBezTo>
                  <a:lnTo>
                    <a:pt x="802757" y="75533"/>
                  </a:lnTo>
                  <a:cubicBezTo>
                    <a:pt x="798550" y="80308"/>
                    <a:pt x="793530" y="85029"/>
                    <a:pt x="787697" y="89695"/>
                  </a:cubicBezTo>
                  <a:cubicBezTo>
                    <a:pt x="781864" y="94362"/>
                    <a:pt x="775947" y="98557"/>
                    <a:pt x="769944" y="102279"/>
                  </a:cubicBezTo>
                  <a:cubicBezTo>
                    <a:pt x="768615" y="100370"/>
                    <a:pt x="767031" y="98399"/>
                    <a:pt x="765192" y="96366"/>
                  </a:cubicBezTo>
                  <a:cubicBezTo>
                    <a:pt x="763353" y="94334"/>
                    <a:pt x="761428" y="92548"/>
                    <a:pt x="759419" y="91011"/>
                  </a:cubicBezTo>
                  <a:cubicBezTo>
                    <a:pt x="766193" y="87598"/>
                    <a:pt x="772580" y="83527"/>
                    <a:pt x="778580" y="78799"/>
                  </a:cubicBezTo>
                  <a:cubicBezTo>
                    <a:pt x="784581" y="74070"/>
                    <a:pt x="790039" y="68730"/>
                    <a:pt x="794956" y="62779"/>
                  </a:cubicBezTo>
                  <a:lnTo>
                    <a:pt x="763752" y="62779"/>
                  </a:lnTo>
                  <a:lnTo>
                    <a:pt x="763752" y="48168"/>
                  </a:lnTo>
                  <a:lnTo>
                    <a:pt x="802509" y="48168"/>
                  </a:lnTo>
                  <a:close/>
                  <a:moveTo>
                    <a:pt x="1211875" y="26251"/>
                  </a:moveTo>
                  <a:cubicBezTo>
                    <a:pt x="1214702" y="28472"/>
                    <a:pt x="1217654" y="30499"/>
                    <a:pt x="1220729" y="32333"/>
                  </a:cubicBezTo>
                  <a:cubicBezTo>
                    <a:pt x="1223804" y="34168"/>
                    <a:pt x="1226755" y="35855"/>
                    <a:pt x="1229582" y="37395"/>
                  </a:cubicBezTo>
                  <a:cubicBezTo>
                    <a:pt x="1221845" y="54330"/>
                    <a:pt x="1210789" y="69184"/>
                    <a:pt x="1196412" y="81956"/>
                  </a:cubicBezTo>
                  <a:cubicBezTo>
                    <a:pt x="1182036" y="94728"/>
                    <a:pt x="1164695" y="104846"/>
                    <a:pt x="1144390" y="112309"/>
                  </a:cubicBezTo>
                  <a:cubicBezTo>
                    <a:pt x="1144261" y="113005"/>
                    <a:pt x="1143993" y="113655"/>
                    <a:pt x="1143586" y="114259"/>
                  </a:cubicBezTo>
                  <a:cubicBezTo>
                    <a:pt x="1143178" y="114863"/>
                    <a:pt x="1142662" y="115327"/>
                    <a:pt x="1142038" y="115652"/>
                  </a:cubicBezTo>
                  <a:lnTo>
                    <a:pt x="1128665" y="96707"/>
                  </a:lnTo>
                  <a:cubicBezTo>
                    <a:pt x="1149073" y="90474"/>
                    <a:pt x="1166269" y="81425"/>
                    <a:pt x="1180253" y="69558"/>
                  </a:cubicBezTo>
                  <a:cubicBezTo>
                    <a:pt x="1194238" y="57692"/>
                    <a:pt x="1204778" y="43256"/>
                    <a:pt x="1211875" y="26251"/>
                  </a:cubicBezTo>
                  <a:close/>
                  <a:moveTo>
                    <a:pt x="522789" y="24269"/>
                  </a:moveTo>
                  <a:lnTo>
                    <a:pt x="547306" y="29098"/>
                  </a:lnTo>
                  <a:cubicBezTo>
                    <a:pt x="547121" y="29728"/>
                    <a:pt x="546718" y="30265"/>
                    <a:pt x="546099" y="30708"/>
                  </a:cubicBezTo>
                  <a:cubicBezTo>
                    <a:pt x="545480" y="31152"/>
                    <a:pt x="544644" y="31441"/>
                    <a:pt x="543592" y="31575"/>
                  </a:cubicBezTo>
                  <a:cubicBezTo>
                    <a:pt x="542099" y="41273"/>
                    <a:pt x="540035" y="50921"/>
                    <a:pt x="537400" y="60518"/>
                  </a:cubicBezTo>
                  <a:cubicBezTo>
                    <a:pt x="534766" y="70115"/>
                    <a:pt x="531601" y="79176"/>
                    <a:pt x="527907" y="87700"/>
                  </a:cubicBezTo>
                  <a:cubicBezTo>
                    <a:pt x="524213" y="96224"/>
                    <a:pt x="520030" y="103725"/>
                    <a:pt x="515359" y="110204"/>
                  </a:cubicBezTo>
                  <a:cubicBezTo>
                    <a:pt x="512695" y="108318"/>
                    <a:pt x="509728" y="106517"/>
                    <a:pt x="506459" y="104802"/>
                  </a:cubicBezTo>
                  <a:cubicBezTo>
                    <a:pt x="503191" y="103087"/>
                    <a:pt x="500008" y="101626"/>
                    <a:pt x="496909" y="100422"/>
                  </a:cubicBezTo>
                  <a:cubicBezTo>
                    <a:pt x="503800" y="91375"/>
                    <a:pt x="509429" y="80308"/>
                    <a:pt x="513796" y="67221"/>
                  </a:cubicBezTo>
                  <a:cubicBezTo>
                    <a:pt x="518164" y="54134"/>
                    <a:pt x="521161" y="39817"/>
                    <a:pt x="522789" y="24269"/>
                  </a:cubicBezTo>
                  <a:close/>
                  <a:moveTo>
                    <a:pt x="582349" y="23155"/>
                  </a:moveTo>
                  <a:cubicBezTo>
                    <a:pt x="586397" y="31008"/>
                    <a:pt x="590407" y="39558"/>
                    <a:pt x="594378" y="48805"/>
                  </a:cubicBezTo>
                  <a:cubicBezTo>
                    <a:pt x="598349" y="58052"/>
                    <a:pt x="602010" y="67189"/>
                    <a:pt x="605362" y="76216"/>
                  </a:cubicBezTo>
                  <a:cubicBezTo>
                    <a:pt x="608714" y="85243"/>
                    <a:pt x="611485" y="93353"/>
                    <a:pt x="613676" y="100546"/>
                  </a:cubicBezTo>
                  <a:lnTo>
                    <a:pt x="593369" y="109337"/>
                  </a:lnTo>
                  <a:cubicBezTo>
                    <a:pt x="591552" y="102800"/>
                    <a:pt x="589119" y="95100"/>
                    <a:pt x="586068" y="86237"/>
                  </a:cubicBezTo>
                  <a:cubicBezTo>
                    <a:pt x="583018" y="77374"/>
                    <a:pt x="579602" y="68188"/>
                    <a:pt x="575823" y="58679"/>
                  </a:cubicBezTo>
                  <a:cubicBezTo>
                    <a:pt x="572043" y="49170"/>
                    <a:pt x="568151" y="40176"/>
                    <a:pt x="564146" y="31699"/>
                  </a:cubicBezTo>
                  <a:close/>
                  <a:moveTo>
                    <a:pt x="1089536" y="19935"/>
                  </a:moveTo>
                  <a:lnTo>
                    <a:pt x="1105138" y="30461"/>
                  </a:lnTo>
                  <a:cubicBezTo>
                    <a:pt x="1104643" y="31554"/>
                    <a:pt x="1103652" y="32339"/>
                    <a:pt x="1102166" y="32813"/>
                  </a:cubicBezTo>
                  <a:cubicBezTo>
                    <a:pt x="1098840" y="37663"/>
                    <a:pt x="1094788" y="42767"/>
                    <a:pt x="1090008" y="48126"/>
                  </a:cubicBezTo>
                  <a:cubicBezTo>
                    <a:pt x="1085229" y="53485"/>
                    <a:pt x="1080112" y="58727"/>
                    <a:pt x="1074659" y="63852"/>
                  </a:cubicBezTo>
                  <a:cubicBezTo>
                    <a:pt x="1069205" y="68977"/>
                    <a:pt x="1063804" y="73614"/>
                    <a:pt x="1058456" y="77762"/>
                  </a:cubicBezTo>
                  <a:cubicBezTo>
                    <a:pt x="1061701" y="80341"/>
                    <a:pt x="1065241" y="83293"/>
                    <a:pt x="1069074" y="86615"/>
                  </a:cubicBezTo>
                  <a:cubicBezTo>
                    <a:pt x="1072907" y="89938"/>
                    <a:pt x="1076137" y="93013"/>
                    <a:pt x="1078763" y="95840"/>
                  </a:cubicBezTo>
                  <a:lnTo>
                    <a:pt x="1062047" y="110452"/>
                  </a:lnTo>
                  <a:cubicBezTo>
                    <a:pt x="1057280" y="105080"/>
                    <a:pt x="1051955" y="99754"/>
                    <a:pt x="1046073" y="94473"/>
                  </a:cubicBezTo>
                  <a:cubicBezTo>
                    <a:pt x="1040192" y="89193"/>
                    <a:pt x="1034124" y="84243"/>
                    <a:pt x="1027871" y="79624"/>
                  </a:cubicBezTo>
                  <a:cubicBezTo>
                    <a:pt x="1021618" y="75004"/>
                    <a:pt x="1015550" y="70999"/>
                    <a:pt x="1009669" y="67608"/>
                  </a:cubicBezTo>
                  <a:lnTo>
                    <a:pt x="1022794" y="53987"/>
                  </a:lnTo>
                  <a:cubicBezTo>
                    <a:pt x="1026230" y="55821"/>
                    <a:pt x="1029728" y="57880"/>
                    <a:pt x="1033288" y="60163"/>
                  </a:cubicBezTo>
                  <a:cubicBezTo>
                    <a:pt x="1036848" y="62446"/>
                    <a:pt x="1040284" y="64721"/>
                    <a:pt x="1043597" y="66989"/>
                  </a:cubicBezTo>
                  <a:cubicBezTo>
                    <a:pt x="1049259" y="62593"/>
                    <a:pt x="1054589" y="57888"/>
                    <a:pt x="1059586" y="52873"/>
                  </a:cubicBezTo>
                  <a:cubicBezTo>
                    <a:pt x="1064583" y="47858"/>
                    <a:pt x="1068705" y="43276"/>
                    <a:pt x="1071953" y="39128"/>
                  </a:cubicBezTo>
                  <a:lnTo>
                    <a:pt x="997162" y="39128"/>
                  </a:lnTo>
                  <a:lnTo>
                    <a:pt x="997162" y="21298"/>
                  </a:lnTo>
                  <a:lnTo>
                    <a:pt x="1087059" y="21298"/>
                  </a:lnTo>
                  <a:close/>
                  <a:moveTo>
                    <a:pt x="2208409" y="16716"/>
                  </a:moveTo>
                  <a:lnTo>
                    <a:pt x="2225126" y="24765"/>
                  </a:lnTo>
                  <a:cubicBezTo>
                    <a:pt x="2224813" y="25270"/>
                    <a:pt x="2224416" y="25745"/>
                    <a:pt x="2223934" y="26189"/>
                  </a:cubicBezTo>
                  <a:cubicBezTo>
                    <a:pt x="2223451" y="26632"/>
                    <a:pt x="2222899" y="26983"/>
                    <a:pt x="2222278" y="27241"/>
                  </a:cubicBezTo>
                  <a:cubicBezTo>
                    <a:pt x="2216661" y="50138"/>
                    <a:pt x="2208020" y="68702"/>
                    <a:pt x="2196352" y="82931"/>
                  </a:cubicBezTo>
                  <a:cubicBezTo>
                    <a:pt x="2184684" y="97161"/>
                    <a:pt x="2168767" y="108233"/>
                    <a:pt x="2148602" y="116147"/>
                  </a:cubicBezTo>
                  <a:cubicBezTo>
                    <a:pt x="2147051" y="113738"/>
                    <a:pt x="2145013" y="111065"/>
                    <a:pt x="2142488" y="108130"/>
                  </a:cubicBezTo>
                  <a:cubicBezTo>
                    <a:pt x="2139962" y="105194"/>
                    <a:pt x="2137708" y="102707"/>
                    <a:pt x="2135724" y="100669"/>
                  </a:cubicBezTo>
                  <a:cubicBezTo>
                    <a:pt x="2147950" y="96546"/>
                    <a:pt x="2158306" y="91171"/>
                    <a:pt x="2166790" y="84545"/>
                  </a:cubicBezTo>
                  <a:cubicBezTo>
                    <a:pt x="2175274" y="77918"/>
                    <a:pt x="2182080" y="70506"/>
                    <a:pt x="2187208" y="62311"/>
                  </a:cubicBezTo>
                  <a:cubicBezTo>
                    <a:pt x="2192335" y="54116"/>
                    <a:pt x="2195976" y="45604"/>
                    <a:pt x="2198132" y="36776"/>
                  </a:cubicBezTo>
                  <a:lnTo>
                    <a:pt x="2126685" y="36776"/>
                  </a:lnTo>
                  <a:lnTo>
                    <a:pt x="2126685" y="18945"/>
                  </a:lnTo>
                  <a:lnTo>
                    <a:pt x="2205066" y="18945"/>
                  </a:lnTo>
                  <a:close/>
                  <a:moveTo>
                    <a:pt x="712984" y="16716"/>
                  </a:moveTo>
                  <a:lnTo>
                    <a:pt x="729700" y="24765"/>
                  </a:lnTo>
                  <a:cubicBezTo>
                    <a:pt x="729388" y="25270"/>
                    <a:pt x="728991" y="25745"/>
                    <a:pt x="728509" y="26189"/>
                  </a:cubicBezTo>
                  <a:cubicBezTo>
                    <a:pt x="728026" y="26632"/>
                    <a:pt x="727474" y="26983"/>
                    <a:pt x="726852" y="27241"/>
                  </a:cubicBezTo>
                  <a:cubicBezTo>
                    <a:pt x="721236" y="50138"/>
                    <a:pt x="712594" y="68702"/>
                    <a:pt x="700927" y="82931"/>
                  </a:cubicBezTo>
                  <a:cubicBezTo>
                    <a:pt x="689259" y="97161"/>
                    <a:pt x="673342" y="108233"/>
                    <a:pt x="653177" y="116147"/>
                  </a:cubicBezTo>
                  <a:cubicBezTo>
                    <a:pt x="651626" y="113738"/>
                    <a:pt x="649588" y="111065"/>
                    <a:pt x="647063" y="108130"/>
                  </a:cubicBezTo>
                  <a:cubicBezTo>
                    <a:pt x="644537" y="105194"/>
                    <a:pt x="642283" y="102707"/>
                    <a:pt x="640299" y="100669"/>
                  </a:cubicBezTo>
                  <a:cubicBezTo>
                    <a:pt x="652525" y="96546"/>
                    <a:pt x="662881" y="91171"/>
                    <a:pt x="671365" y="84545"/>
                  </a:cubicBezTo>
                  <a:cubicBezTo>
                    <a:pt x="679849" y="77918"/>
                    <a:pt x="686655" y="70506"/>
                    <a:pt x="691782" y="62311"/>
                  </a:cubicBezTo>
                  <a:cubicBezTo>
                    <a:pt x="696910" y="54116"/>
                    <a:pt x="700551" y="45604"/>
                    <a:pt x="702707" y="36776"/>
                  </a:cubicBezTo>
                  <a:lnTo>
                    <a:pt x="631260" y="36776"/>
                  </a:lnTo>
                  <a:lnTo>
                    <a:pt x="631260" y="18945"/>
                  </a:lnTo>
                  <a:lnTo>
                    <a:pt x="709641" y="18945"/>
                  </a:lnTo>
                  <a:close/>
                  <a:moveTo>
                    <a:pt x="66618" y="15602"/>
                  </a:moveTo>
                  <a:lnTo>
                    <a:pt x="112309" y="15602"/>
                  </a:lnTo>
                  <a:lnTo>
                    <a:pt x="112309" y="115900"/>
                  </a:lnTo>
                  <a:lnTo>
                    <a:pt x="94354" y="115900"/>
                  </a:lnTo>
                  <a:lnTo>
                    <a:pt x="94354" y="108594"/>
                  </a:lnTo>
                  <a:lnTo>
                    <a:pt x="83829" y="108594"/>
                  </a:lnTo>
                  <a:lnTo>
                    <a:pt x="83829" y="116890"/>
                  </a:lnTo>
                  <a:lnTo>
                    <a:pt x="66618" y="116890"/>
                  </a:lnTo>
                  <a:close/>
                  <a:moveTo>
                    <a:pt x="1134608" y="13992"/>
                  </a:moveTo>
                  <a:cubicBezTo>
                    <a:pt x="1140908" y="15872"/>
                    <a:pt x="1147316" y="18272"/>
                    <a:pt x="1153832" y="21189"/>
                  </a:cubicBezTo>
                  <a:cubicBezTo>
                    <a:pt x="1160348" y="24107"/>
                    <a:pt x="1165952" y="27032"/>
                    <a:pt x="1170641" y="29965"/>
                  </a:cubicBezTo>
                  <a:lnTo>
                    <a:pt x="1160735" y="47177"/>
                  </a:lnTo>
                  <a:cubicBezTo>
                    <a:pt x="1156149" y="44192"/>
                    <a:pt x="1150649" y="41184"/>
                    <a:pt x="1144236" y="38153"/>
                  </a:cubicBezTo>
                  <a:cubicBezTo>
                    <a:pt x="1137823" y="35122"/>
                    <a:pt x="1131642" y="32517"/>
                    <a:pt x="1125693" y="30337"/>
                  </a:cubicBezTo>
                  <a:close/>
                  <a:moveTo>
                    <a:pt x="2703947" y="13373"/>
                  </a:moveTo>
                  <a:lnTo>
                    <a:pt x="2718682" y="21298"/>
                  </a:lnTo>
                  <a:cubicBezTo>
                    <a:pt x="2718427" y="21857"/>
                    <a:pt x="2718071" y="22347"/>
                    <a:pt x="2717614" y="22768"/>
                  </a:cubicBezTo>
                  <a:cubicBezTo>
                    <a:pt x="2717158" y="23188"/>
                    <a:pt x="2716647" y="23524"/>
                    <a:pt x="2716082" y="23774"/>
                  </a:cubicBezTo>
                  <a:cubicBezTo>
                    <a:pt x="2712672" y="31637"/>
                    <a:pt x="2709277" y="38633"/>
                    <a:pt x="2705897" y="44762"/>
                  </a:cubicBezTo>
                  <a:cubicBezTo>
                    <a:pt x="2702518" y="50892"/>
                    <a:pt x="2698442" y="57269"/>
                    <a:pt x="2693670" y="63893"/>
                  </a:cubicBezTo>
                  <a:cubicBezTo>
                    <a:pt x="2697583" y="67095"/>
                    <a:pt x="2701905" y="70790"/>
                    <a:pt x="2706635" y="74978"/>
                  </a:cubicBezTo>
                  <a:cubicBezTo>
                    <a:pt x="2711365" y="79166"/>
                    <a:pt x="2716053" y="83457"/>
                    <a:pt x="2720700" y="87851"/>
                  </a:cubicBezTo>
                  <a:cubicBezTo>
                    <a:pt x="2725348" y="92245"/>
                    <a:pt x="2729504" y="96353"/>
                    <a:pt x="2733170" y="100174"/>
                  </a:cubicBezTo>
                  <a:lnTo>
                    <a:pt x="2716453" y="115033"/>
                  </a:lnTo>
                  <a:cubicBezTo>
                    <a:pt x="2713388" y="111265"/>
                    <a:pt x="2709737" y="107093"/>
                    <a:pt x="2705502" y="102518"/>
                  </a:cubicBezTo>
                  <a:cubicBezTo>
                    <a:pt x="2701267" y="97942"/>
                    <a:pt x="2697011" y="93532"/>
                    <a:pt x="2692734" y="89287"/>
                  </a:cubicBezTo>
                  <a:cubicBezTo>
                    <a:pt x="2688458" y="85041"/>
                    <a:pt x="2684725" y="81530"/>
                    <a:pt x="2681535" y="78752"/>
                  </a:cubicBezTo>
                  <a:cubicBezTo>
                    <a:pt x="2675475" y="85359"/>
                    <a:pt x="2668866" y="91834"/>
                    <a:pt x="2661707" y="98177"/>
                  </a:cubicBezTo>
                  <a:cubicBezTo>
                    <a:pt x="2654549" y="104521"/>
                    <a:pt x="2647166" y="110098"/>
                    <a:pt x="2639558" y="114909"/>
                  </a:cubicBezTo>
                  <a:cubicBezTo>
                    <a:pt x="2637884" y="112735"/>
                    <a:pt x="2635691" y="110243"/>
                    <a:pt x="2632980" y="107433"/>
                  </a:cubicBezTo>
                  <a:cubicBezTo>
                    <a:pt x="2630269" y="104624"/>
                    <a:pt x="2627798" y="102287"/>
                    <a:pt x="2625566" y="100422"/>
                  </a:cubicBezTo>
                  <a:cubicBezTo>
                    <a:pt x="2635317" y="95099"/>
                    <a:pt x="2644377" y="88753"/>
                    <a:pt x="2652748" y="81385"/>
                  </a:cubicBezTo>
                  <a:cubicBezTo>
                    <a:pt x="2661118" y="74016"/>
                    <a:pt x="2668491" y="66111"/>
                    <a:pt x="2674867" y="57670"/>
                  </a:cubicBezTo>
                  <a:cubicBezTo>
                    <a:pt x="2681242" y="49228"/>
                    <a:pt x="2686313" y="40736"/>
                    <a:pt x="2690079" y="32194"/>
                  </a:cubicBezTo>
                  <a:lnTo>
                    <a:pt x="2636586" y="32194"/>
                  </a:lnTo>
                  <a:lnTo>
                    <a:pt x="2636586" y="14239"/>
                  </a:lnTo>
                  <a:lnTo>
                    <a:pt x="2700852" y="14239"/>
                  </a:lnTo>
                  <a:close/>
                  <a:moveTo>
                    <a:pt x="1322822" y="13373"/>
                  </a:moveTo>
                  <a:lnTo>
                    <a:pt x="1337557" y="21298"/>
                  </a:lnTo>
                  <a:cubicBezTo>
                    <a:pt x="1337302" y="21857"/>
                    <a:pt x="1336946" y="22347"/>
                    <a:pt x="1336490" y="22768"/>
                  </a:cubicBezTo>
                  <a:cubicBezTo>
                    <a:pt x="1336033" y="23188"/>
                    <a:pt x="1335522" y="23524"/>
                    <a:pt x="1334957" y="23774"/>
                  </a:cubicBezTo>
                  <a:cubicBezTo>
                    <a:pt x="1331547" y="31637"/>
                    <a:pt x="1328152" y="38633"/>
                    <a:pt x="1324772" y="44762"/>
                  </a:cubicBezTo>
                  <a:cubicBezTo>
                    <a:pt x="1321393" y="50892"/>
                    <a:pt x="1317317" y="57269"/>
                    <a:pt x="1312545" y="63893"/>
                  </a:cubicBezTo>
                  <a:cubicBezTo>
                    <a:pt x="1316458" y="67095"/>
                    <a:pt x="1320780" y="70790"/>
                    <a:pt x="1325510" y="74978"/>
                  </a:cubicBezTo>
                  <a:cubicBezTo>
                    <a:pt x="1330240" y="79166"/>
                    <a:pt x="1334928" y="83457"/>
                    <a:pt x="1339575" y="87851"/>
                  </a:cubicBezTo>
                  <a:cubicBezTo>
                    <a:pt x="1344223" y="92245"/>
                    <a:pt x="1348379" y="96353"/>
                    <a:pt x="1352045" y="100174"/>
                  </a:cubicBezTo>
                  <a:lnTo>
                    <a:pt x="1335329" y="115033"/>
                  </a:lnTo>
                  <a:cubicBezTo>
                    <a:pt x="1332263" y="111265"/>
                    <a:pt x="1328612" y="107093"/>
                    <a:pt x="1324377" y="102518"/>
                  </a:cubicBezTo>
                  <a:cubicBezTo>
                    <a:pt x="1320142" y="97942"/>
                    <a:pt x="1315886" y="93532"/>
                    <a:pt x="1311609" y="89287"/>
                  </a:cubicBezTo>
                  <a:cubicBezTo>
                    <a:pt x="1307333" y="85041"/>
                    <a:pt x="1303600" y="81530"/>
                    <a:pt x="1300410" y="78752"/>
                  </a:cubicBezTo>
                  <a:cubicBezTo>
                    <a:pt x="1294350" y="85359"/>
                    <a:pt x="1287741" y="91834"/>
                    <a:pt x="1280582" y="98177"/>
                  </a:cubicBezTo>
                  <a:cubicBezTo>
                    <a:pt x="1273424" y="104521"/>
                    <a:pt x="1266041" y="110098"/>
                    <a:pt x="1258433" y="114909"/>
                  </a:cubicBezTo>
                  <a:cubicBezTo>
                    <a:pt x="1256759" y="112735"/>
                    <a:pt x="1254566" y="110243"/>
                    <a:pt x="1251855" y="107433"/>
                  </a:cubicBezTo>
                  <a:cubicBezTo>
                    <a:pt x="1249144" y="104624"/>
                    <a:pt x="1246672" y="102287"/>
                    <a:pt x="1244441" y="100422"/>
                  </a:cubicBezTo>
                  <a:cubicBezTo>
                    <a:pt x="1254192" y="95099"/>
                    <a:pt x="1263253" y="88753"/>
                    <a:pt x="1271623" y="81385"/>
                  </a:cubicBezTo>
                  <a:cubicBezTo>
                    <a:pt x="1279993" y="74016"/>
                    <a:pt x="1287366" y="66111"/>
                    <a:pt x="1293742" y="57670"/>
                  </a:cubicBezTo>
                  <a:cubicBezTo>
                    <a:pt x="1300117" y="49228"/>
                    <a:pt x="1305188" y="40736"/>
                    <a:pt x="1308954" y="32194"/>
                  </a:cubicBezTo>
                  <a:lnTo>
                    <a:pt x="1255461" y="32194"/>
                  </a:lnTo>
                  <a:lnTo>
                    <a:pt x="1255461" y="14239"/>
                  </a:lnTo>
                  <a:lnTo>
                    <a:pt x="1319727" y="14239"/>
                  </a:lnTo>
                  <a:close/>
                  <a:moveTo>
                    <a:pt x="2014375" y="10525"/>
                  </a:moveTo>
                  <a:lnTo>
                    <a:pt x="2085327" y="10525"/>
                  </a:lnTo>
                  <a:lnTo>
                    <a:pt x="2085327" y="27736"/>
                  </a:lnTo>
                  <a:lnTo>
                    <a:pt x="2014375" y="27736"/>
                  </a:lnTo>
                  <a:close/>
                  <a:moveTo>
                    <a:pt x="274644" y="8110"/>
                  </a:moveTo>
                  <a:lnTo>
                    <a:pt x="299656" y="8985"/>
                  </a:lnTo>
                  <a:cubicBezTo>
                    <a:pt x="299540" y="9749"/>
                    <a:pt x="299184" y="10395"/>
                    <a:pt x="298588" y="10923"/>
                  </a:cubicBezTo>
                  <a:cubicBezTo>
                    <a:pt x="297992" y="11451"/>
                    <a:pt x="297110" y="11814"/>
                    <a:pt x="295941" y="12011"/>
                  </a:cubicBezTo>
                  <a:cubicBezTo>
                    <a:pt x="295562" y="17946"/>
                    <a:pt x="295193" y="24608"/>
                    <a:pt x="294836" y="31997"/>
                  </a:cubicBezTo>
                  <a:cubicBezTo>
                    <a:pt x="294479" y="39386"/>
                    <a:pt x="294184" y="46809"/>
                    <a:pt x="293951" y="54267"/>
                  </a:cubicBezTo>
                  <a:cubicBezTo>
                    <a:pt x="293718" y="61725"/>
                    <a:pt x="293597" y="68525"/>
                    <a:pt x="293589" y="74666"/>
                  </a:cubicBezTo>
                  <a:cubicBezTo>
                    <a:pt x="293653" y="81946"/>
                    <a:pt x="295413" y="87322"/>
                    <a:pt x="298867" y="90794"/>
                  </a:cubicBezTo>
                  <a:cubicBezTo>
                    <a:pt x="302321" y="94267"/>
                    <a:pt x="307083" y="95990"/>
                    <a:pt x="313153" y="95964"/>
                  </a:cubicBezTo>
                  <a:cubicBezTo>
                    <a:pt x="318617" y="96000"/>
                    <a:pt x="324530" y="94504"/>
                    <a:pt x="330891" y="91475"/>
                  </a:cubicBezTo>
                  <a:cubicBezTo>
                    <a:pt x="337253" y="88447"/>
                    <a:pt x="343970" y="83669"/>
                    <a:pt x="351044" y="77143"/>
                  </a:cubicBezTo>
                  <a:cubicBezTo>
                    <a:pt x="351787" y="78580"/>
                    <a:pt x="352818" y="80424"/>
                    <a:pt x="354135" y="82673"/>
                  </a:cubicBezTo>
                  <a:cubicBezTo>
                    <a:pt x="355452" y="84923"/>
                    <a:pt x="356803" y="87124"/>
                    <a:pt x="358189" y="89277"/>
                  </a:cubicBezTo>
                  <a:cubicBezTo>
                    <a:pt x="359575" y="91431"/>
                    <a:pt x="360742" y="93082"/>
                    <a:pt x="361693" y="94230"/>
                  </a:cubicBezTo>
                  <a:cubicBezTo>
                    <a:pt x="353791" y="101619"/>
                    <a:pt x="345820" y="107026"/>
                    <a:pt x="337779" y="110452"/>
                  </a:cubicBezTo>
                  <a:cubicBezTo>
                    <a:pt x="329738" y="113877"/>
                    <a:pt x="321488" y="115570"/>
                    <a:pt x="313029" y="115528"/>
                  </a:cubicBezTo>
                  <a:cubicBezTo>
                    <a:pt x="298361" y="115379"/>
                    <a:pt x="287981" y="111685"/>
                    <a:pt x="281887" y="104446"/>
                  </a:cubicBezTo>
                  <a:cubicBezTo>
                    <a:pt x="275794" y="97207"/>
                    <a:pt x="272843" y="87322"/>
                    <a:pt x="273034" y="74790"/>
                  </a:cubicBezTo>
                  <a:cubicBezTo>
                    <a:pt x="273035" y="70420"/>
                    <a:pt x="273079" y="65237"/>
                    <a:pt x="273163" y="59243"/>
                  </a:cubicBezTo>
                  <a:cubicBezTo>
                    <a:pt x="273248" y="53249"/>
                    <a:pt x="273365" y="47031"/>
                    <a:pt x="273514" y="40591"/>
                  </a:cubicBezTo>
                  <a:cubicBezTo>
                    <a:pt x="273662" y="34151"/>
                    <a:pt x="273833" y="28076"/>
                    <a:pt x="274026" y="22368"/>
                  </a:cubicBezTo>
                  <a:cubicBezTo>
                    <a:pt x="274220" y="16660"/>
                    <a:pt x="274425" y="11908"/>
                    <a:pt x="274644" y="8110"/>
                  </a:cubicBezTo>
                  <a:close/>
                  <a:moveTo>
                    <a:pt x="602408" y="7181"/>
                  </a:moveTo>
                  <a:cubicBezTo>
                    <a:pt x="600058" y="7241"/>
                    <a:pt x="598103" y="8051"/>
                    <a:pt x="596542" y="9612"/>
                  </a:cubicBezTo>
                  <a:cubicBezTo>
                    <a:pt x="594981" y="11172"/>
                    <a:pt x="594171" y="13128"/>
                    <a:pt x="594112" y="15478"/>
                  </a:cubicBezTo>
                  <a:cubicBezTo>
                    <a:pt x="594171" y="17828"/>
                    <a:pt x="594981" y="19783"/>
                    <a:pt x="596542" y="21344"/>
                  </a:cubicBezTo>
                  <a:cubicBezTo>
                    <a:pt x="598103" y="22905"/>
                    <a:pt x="600058" y="23715"/>
                    <a:pt x="602408" y="23774"/>
                  </a:cubicBezTo>
                  <a:cubicBezTo>
                    <a:pt x="604867" y="23699"/>
                    <a:pt x="606853" y="22858"/>
                    <a:pt x="608367" y="21251"/>
                  </a:cubicBezTo>
                  <a:cubicBezTo>
                    <a:pt x="609882" y="19644"/>
                    <a:pt x="610661" y="17719"/>
                    <a:pt x="610705" y="15478"/>
                  </a:cubicBezTo>
                  <a:cubicBezTo>
                    <a:pt x="610645" y="13128"/>
                    <a:pt x="609835" y="11172"/>
                    <a:pt x="608275" y="9612"/>
                  </a:cubicBezTo>
                  <a:cubicBezTo>
                    <a:pt x="606714" y="8051"/>
                    <a:pt x="604758" y="7241"/>
                    <a:pt x="602408" y="7181"/>
                  </a:cubicBezTo>
                  <a:close/>
                  <a:moveTo>
                    <a:pt x="2541737" y="6191"/>
                  </a:moveTo>
                  <a:lnTo>
                    <a:pt x="2565263" y="11392"/>
                  </a:lnTo>
                  <a:cubicBezTo>
                    <a:pt x="2564995" y="12137"/>
                    <a:pt x="2564479" y="12720"/>
                    <a:pt x="2563715" y="13141"/>
                  </a:cubicBezTo>
                  <a:cubicBezTo>
                    <a:pt x="2562952" y="13561"/>
                    <a:pt x="2562065" y="13804"/>
                    <a:pt x="2561053" y="13868"/>
                  </a:cubicBezTo>
                  <a:cubicBezTo>
                    <a:pt x="2560104" y="15849"/>
                    <a:pt x="2559093" y="17799"/>
                    <a:pt x="2558020" y="19719"/>
                  </a:cubicBezTo>
                  <a:cubicBezTo>
                    <a:pt x="2556946" y="21638"/>
                    <a:pt x="2555935" y="23526"/>
                    <a:pt x="2554986" y="25384"/>
                  </a:cubicBezTo>
                  <a:lnTo>
                    <a:pt x="2586313" y="25384"/>
                  </a:lnTo>
                  <a:lnTo>
                    <a:pt x="2589038" y="24145"/>
                  </a:lnTo>
                  <a:lnTo>
                    <a:pt x="2604639" y="33309"/>
                  </a:lnTo>
                  <a:cubicBezTo>
                    <a:pt x="2604364" y="33866"/>
                    <a:pt x="2603925" y="34361"/>
                    <a:pt x="2603324" y="34794"/>
                  </a:cubicBezTo>
                  <a:cubicBezTo>
                    <a:pt x="2602723" y="35228"/>
                    <a:pt x="2602130" y="35599"/>
                    <a:pt x="2601544" y="35909"/>
                  </a:cubicBezTo>
                  <a:cubicBezTo>
                    <a:pt x="2594501" y="56020"/>
                    <a:pt x="2585741" y="72540"/>
                    <a:pt x="2575262" y="85470"/>
                  </a:cubicBezTo>
                  <a:cubicBezTo>
                    <a:pt x="2564783" y="98399"/>
                    <a:pt x="2551379" y="108914"/>
                    <a:pt x="2535050" y="117014"/>
                  </a:cubicBezTo>
                  <a:cubicBezTo>
                    <a:pt x="2533448" y="114809"/>
                    <a:pt x="2531389" y="112348"/>
                    <a:pt x="2528874" y="109631"/>
                  </a:cubicBezTo>
                  <a:cubicBezTo>
                    <a:pt x="2526359" y="106915"/>
                    <a:pt x="2523712" y="104547"/>
                    <a:pt x="2520934" y="102527"/>
                  </a:cubicBezTo>
                  <a:cubicBezTo>
                    <a:pt x="2535940" y="95564"/>
                    <a:pt x="2547966" y="87077"/>
                    <a:pt x="2557013" y="77065"/>
                  </a:cubicBezTo>
                  <a:cubicBezTo>
                    <a:pt x="2566060" y="67053"/>
                    <a:pt x="2572731" y="55687"/>
                    <a:pt x="2577027" y="42967"/>
                  </a:cubicBezTo>
                  <a:lnTo>
                    <a:pt x="2544460" y="42967"/>
                  </a:lnTo>
                  <a:cubicBezTo>
                    <a:pt x="2541453" y="47419"/>
                    <a:pt x="2537655" y="52104"/>
                    <a:pt x="2533069" y="57021"/>
                  </a:cubicBezTo>
                  <a:cubicBezTo>
                    <a:pt x="2528482" y="61938"/>
                    <a:pt x="2523694" y="66375"/>
                    <a:pt x="2518705" y="70332"/>
                  </a:cubicBezTo>
                  <a:cubicBezTo>
                    <a:pt x="2516799" y="68436"/>
                    <a:pt x="2514389" y="66316"/>
                    <a:pt x="2511477" y="63971"/>
                  </a:cubicBezTo>
                  <a:cubicBezTo>
                    <a:pt x="2508564" y="61626"/>
                    <a:pt x="2505814" y="59660"/>
                    <a:pt x="2503227" y="58074"/>
                  </a:cubicBezTo>
                  <a:cubicBezTo>
                    <a:pt x="2511270" y="51918"/>
                    <a:pt x="2518772" y="44293"/>
                    <a:pt x="2525732" y="35197"/>
                  </a:cubicBezTo>
                  <a:cubicBezTo>
                    <a:pt x="2532692" y="26101"/>
                    <a:pt x="2538027" y="16432"/>
                    <a:pt x="2541737" y="6191"/>
                  </a:cubicBezTo>
                  <a:close/>
                  <a:moveTo>
                    <a:pt x="1903066" y="5943"/>
                  </a:moveTo>
                  <a:lnTo>
                    <a:pt x="1926593" y="11144"/>
                  </a:lnTo>
                  <a:cubicBezTo>
                    <a:pt x="1926325" y="11889"/>
                    <a:pt x="1925809" y="12472"/>
                    <a:pt x="1925045" y="12893"/>
                  </a:cubicBezTo>
                  <a:cubicBezTo>
                    <a:pt x="1924282" y="13313"/>
                    <a:pt x="1923394" y="13556"/>
                    <a:pt x="1922383" y="13620"/>
                  </a:cubicBezTo>
                  <a:cubicBezTo>
                    <a:pt x="1921408" y="15705"/>
                    <a:pt x="1920293" y="18068"/>
                    <a:pt x="1919040" y="20709"/>
                  </a:cubicBezTo>
                  <a:cubicBezTo>
                    <a:pt x="1917786" y="23351"/>
                    <a:pt x="1916672" y="25652"/>
                    <a:pt x="1915696" y="27613"/>
                  </a:cubicBezTo>
                  <a:lnTo>
                    <a:pt x="1945414" y="27613"/>
                  </a:lnTo>
                  <a:lnTo>
                    <a:pt x="1948139" y="26374"/>
                  </a:lnTo>
                  <a:lnTo>
                    <a:pt x="1963740" y="35537"/>
                  </a:lnTo>
                  <a:cubicBezTo>
                    <a:pt x="1963464" y="36095"/>
                    <a:pt x="1963026" y="36590"/>
                    <a:pt x="1962425" y="37023"/>
                  </a:cubicBezTo>
                  <a:cubicBezTo>
                    <a:pt x="1961824" y="37457"/>
                    <a:pt x="1961230" y="37828"/>
                    <a:pt x="1960645" y="38138"/>
                  </a:cubicBezTo>
                  <a:cubicBezTo>
                    <a:pt x="1955661" y="52480"/>
                    <a:pt x="1950109" y="64658"/>
                    <a:pt x="1943988" y="74671"/>
                  </a:cubicBezTo>
                  <a:cubicBezTo>
                    <a:pt x="1937867" y="84684"/>
                    <a:pt x="1930866" y="93156"/>
                    <a:pt x="1922984" y="100087"/>
                  </a:cubicBezTo>
                  <a:cubicBezTo>
                    <a:pt x="1915102" y="107018"/>
                    <a:pt x="1906027" y="113032"/>
                    <a:pt x="1895761" y="118129"/>
                  </a:cubicBezTo>
                  <a:cubicBezTo>
                    <a:pt x="1894159" y="115923"/>
                    <a:pt x="1892100" y="113462"/>
                    <a:pt x="1889585" y="110746"/>
                  </a:cubicBezTo>
                  <a:cubicBezTo>
                    <a:pt x="1887070" y="108029"/>
                    <a:pt x="1884423" y="105661"/>
                    <a:pt x="1881644" y="103641"/>
                  </a:cubicBezTo>
                  <a:cubicBezTo>
                    <a:pt x="1895608" y="97274"/>
                    <a:pt x="1906995" y="89422"/>
                    <a:pt x="1915805" y="80083"/>
                  </a:cubicBezTo>
                  <a:cubicBezTo>
                    <a:pt x="1924614" y="70745"/>
                    <a:pt x="1931389" y="59116"/>
                    <a:pt x="1936127" y="45196"/>
                  </a:cubicBezTo>
                  <a:lnTo>
                    <a:pt x="1905171" y="45196"/>
                  </a:lnTo>
                  <a:cubicBezTo>
                    <a:pt x="1902217" y="49597"/>
                    <a:pt x="1898621" y="54075"/>
                    <a:pt x="1894383" y="58631"/>
                  </a:cubicBezTo>
                  <a:cubicBezTo>
                    <a:pt x="1890145" y="63186"/>
                    <a:pt x="1885527" y="67417"/>
                    <a:pt x="1880530" y="71323"/>
                  </a:cubicBezTo>
                  <a:cubicBezTo>
                    <a:pt x="1878683" y="69445"/>
                    <a:pt x="1876310" y="67381"/>
                    <a:pt x="1873410" y="65132"/>
                  </a:cubicBezTo>
                  <a:cubicBezTo>
                    <a:pt x="1870511" y="62882"/>
                    <a:pt x="1867766" y="60942"/>
                    <a:pt x="1865176" y="59312"/>
                  </a:cubicBezTo>
                  <a:cubicBezTo>
                    <a:pt x="1870546" y="55734"/>
                    <a:pt x="1875682" y="51140"/>
                    <a:pt x="1880585" y="45531"/>
                  </a:cubicBezTo>
                  <a:cubicBezTo>
                    <a:pt x="1885488" y="39921"/>
                    <a:pt x="1889881" y="33713"/>
                    <a:pt x="1893766" y="26906"/>
                  </a:cubicBezTo>
                  <a:cubicBezTo>
                    <a:pt x="1897650" y="20100"/>
                    <a:pt x="1900750" y="13112"/>
                    <a:pt x="1903066" y="5943"/>
                  </a:cubicBezTo>
                  <a:close/>
                  <a:moveTo>
                    <a:pt x="140046" y="5586"/>
                  </a:moveTo>
                  <a:cubicBezTo>
                    <a:pt x="143717" y="8208"/>
                    <a:pt x="147457" y="11186"/>
                    <a:pt x="151267" y="14522"/>
                  </a:cubicBezTo>
                  <a:cubicBezTo>
                    <a:pt x="155078" y="17858"/>
                    <a:pt x="158106" y="21024"/>
                    <a:pt x="160353" y="24019"/>
                  </a:cubicBezTo>
                  <a:lnTo>
                    <a:pt x="145989" y="35913"/>
                  </a:lnTo>
                  <a:cubicBezTo>
                    <a:pt x="144055" y="32951"/>
                    <a:pt x="141269" y="29674"/>
                    <a:pt x="137631" y="26080"/>
                  </a:cubicBezTo>
                  <a:cubicBezTo>
                    <a:pt x="133994" y="22487"/>
                    <a:pt x="130341" y="19244"/>
                    <a:pt x="126673" y="16349"/>
                  </a:cubicBezTo>
                  <a:close/>
                  <a:moveTo>
                    <a:pt x="1400337" y="5510"/>
                  </a:moveTo>
                  <a:lnTo>
                    <a:pt x="1426340" y="7630"/>
                  </a:lnTo>
                  <a:cubicBezTo>
                    <a:pt x="1426288" y="8567"/>
                    <a:pt x="1425927" y="9300"/>
                    <a:pt x="1425256" y="9828"/>
                  </a:cubicBezTo>
                  <a:cubicBezTo>
                    <a:pt x="1424586" y="10357"/>
                    <a:pt x="1423544" y="10713"/>
                    <a:pt x="1422130" y="10896"/>
                  </a:cubicBezTo>
                  <a:cubicBezTo>
                    <a:pt x="1422027" y="14838"/>
                    <a:pt x="1421985" y="18594"/>
                    <a:pt x="1422006" y="22164"/>
                  </a:cubicBezTo>
                  <a:cubicBezTo>
                    <a:pt x="1421991" y="27190"/>
                    <a:pt x="1422145" y="31719"/>
                    <a:pt x="1422470" y="35754"/>
                  </a:cubicBezTo>
                  <a:cubicBezTo>
                    <a:pt x="1422795" y="39789"/>
                    <a:pt x="1423384" y="43266"/>
                    <a:pt x="1424235" y="46186"/>
                  </a:cubicBezTo>
                  <a:cubicBezTo>
                    <a:pt x="1429198" y="44022"/>
                    <a:pt x="1434471" y="41881"/>
                    <a:pt x="1440054" y="39763"/>
                  </a:cubicBezTo>
                  <a:cubicBezTo>
                    <a:pt x="1445636" y="37645"/>
                    <a:pt x="1451466" y="35535"/>
                    <a:pt x="1457544" y="33432"/>
                  </a:cubicBezTo>
                  <a:lnTo>
                    <a:pt x="1463735" y="54730"/>
                  </a:lnTo>
                  <a:cubicBezTo>
                    <a:pt x="1463384" y="54833"/>
                    <a:pt x="1462971" y="54875"/>
                    <a:pt x="1462497" y="54854"/>
                  </a:cubicBezTo>
                  <a:cubicBezTo>
                    <a:pt x="1461934" y="54849"/>
                    <a:pt x="1461388" y="54766"/>
                    <a:pt x="1460856" y="54606"/>
                  </a:cubicBezTo>
                  <a:cubicBezTo>
                    <a:pt x="1460325" y="54446"/>
                    <a:pt x="1459840" y="54240"/>
                    <a:pt x="1459401" y="53987"/>
                  </a:cubicBezTo>
                  <a:cubicBezTo>
                    <a:pt x="1446815" y="57262"/>
                    <a:pt x="1435845" y="60729"/>
                    <a:pt x="1426491" y="64389"/>
                  </a:cubicBezTo>
                  <a:cubicBezTo>
                    <a:pt x="1417138" y="68048"/>
                    <a:pt x="1409883" y="71818"/>
                    <a:pt x="1404726" y="75698"/>
                  </a:cubicBezTo>
                  <a:cubicBezTo>
                    <a:pt x="1399569" y="79578"/>
                    <a:pt x="1396991" y="83485"/>
                    <a:pt x="1396994" y="87420"/>
                  </a:cubicBezTo>
                  <a:cubicBezTo>
                    <a:pt x="1397055" y="91421"/>
                    <a:pt x="1399098" y="94347"/>
                    <a:pt x="1403123" y="96196"/>
                  </a:cubicBezTo>
                  <a:cubicBezTo>
                    <a:pt x="1407147" y="98046"/>
                    <a:pt x="1413153" y="98959"/>
                    <a:pt x="1421139" y="98936"/>
                  </a:cubicBezTo>
                  <a:cubicBezTo>
                    <a:pt x="1425302" y="98935"/>
                    <a:pt x="1429951" y="98799"/>
                    <a:pt x="1435086" y="98528"/>
                  </a:cubicBezTo>
                  <a:cubicBezTo>
                    <a:pt x="1440221" y="98256"/>
                    <a:pt x="1445383" y="97854"/>
                    <a:pt x="1450573" y="97321"/>
                  </a:cubicBezTo>
                  <a:cubicBezTo>
                    <a:pt x="1455763" y="96789"/>
                    <a:pt x="1460522" y="96130"/>
                    <a:pt x="1464850" y="95345"/>
                  </a:cubicBezTo>
                  <a:lnTo>
                    <a:pt x="1466583" y="114414"/>
                  </a:lnTo>
                  <a:cubicBezTo>
                    <a:pt x="1461863" y="115068"/>
                    <a:pt x="1456417" y="115576"/>
                    <a:pt x="1450247" y="115937"/>
                  </a:cubicBezTo>
                  <a:cubicBezTo>
                    <a:pt x="1444078" y="116297"/>
                    <a:pt x="1438265" y="116548"/>
                    <a:pt x="1432811" y="116689"/>
                  </a:cubicBezTo>
                  <a:cubicBezTo>
                    <a:pt x="1427357" y="116829"/>
                    <a:pt x="1423342" y="116897"/>
                    <a:pt x="1420768" y="116890"/>
                  </a:cubicBezTo>
                  <a:cubicBezTo>
                    <a:pt x="1413996" y="116992"/>
                    <a:pt x="1407315" y="116335"/>
                    <a:pt x="1400727" y="114918"/>
                  </a:cubicBezTo>
                  <a:cubicBezTo>
                    <a:pt x="1394138" y="113502"/>
                    <a:pt x="1388650" y="110717"/>
                    <a:pt x="1384262" y="106562"/>
                  </a:cubicBezTo>
                  <a:cubicBezTo>
                    <a:pt x="1379875" y="102408"/>
                    <a:pt x="1377597" y="96275"/>
                    <a:pt x="1377429" y="88163"/>
                  </a:cubicBezTo>
                  <a:cubicBezTo>
                    <a:pt x="1377512" y="81752"/>
                    <a:pt x="1380071" y="75814"/>
                    <a:pt x="1385106" y="70348"/>
                  </a:cubicBezTo>
                  <a:cubicBezTo>
                    <a:pt x="1390142" y="64881"/>
                    <a:pt x="1397158" y="59717"/>
                    <a:pt x="1406156" y="54854"/>
                  </a:cubicBezTo>
                  <a:cubicBezTo>
                    <a:pt x="1403786" y="50209"/>
                    <a:pt x="1402181" y="44052"/>
                    <a:pt x="1401343" y="36381"/>
                  </a:cubicBezTo>
                  <a:cubicBezTo>
                    <a:pt x="1400504" y="28710"/>
                    <a:pt x="1400169" y="18420"/>
                    <a:pt x="1400337" y="5510"/>
                  </a:cubicBezTo>
                  <a:close/>
                  <a:moveTo>
                    <a:pt x="1767230" y="5076"/>
                  </a:moveTo>
                  <a:lnTo>
                    <a:pt x="1791624" y="6810"/>
                  </a:lnTo>
                  <a:cubicBezTo>
                    <a:pt x="1791430" y="7447"/>
                    <a:pt x="1791012" y="8030"/>
                    <a:pt x="1790370" y="8559"/>
                  </a:cubicBezTo>
                  <a:cubicBezTo>
                    <a:pt x="1789728" y="9088"/>
                    <a:pt x="1788907" y="9454"/>
                    <a:pt x="1787909" y="9658"/>
                  </a:cubicBezTo>
                  <a:cubicBezTo>
                    <a:pt x="1787574" y="11683"/>
                    <a:pt x="1787161" y="13917"/>
                    <a:pt x="1786671" y="16360"/>
                  </a:cubicBezTo>
                  <a:cubicBezTo>
                    <a:pt x="1786181" y="18803"/>
                    <a:pt x="1785768" y="20820"/>
                    <a:pt x="1785432" y="22412"/>
                  </a:cubicBezTo>
                  <a:cubicBezTo>
                    <a:pt x="1789269" y="22146"/>
                    <a:pt x="1793762" y="21532"/>
                    <a:pt x="1798914" y="20570"/>
                  </a:cubicBezTo>
                  <a:cubicBezTo>
                    <a:pt x="1804066" y="19608"/>
                    <a:pt x="1808776" y="18406"/>
                    <a:pt x="1813045" y="16964"/>
                  </a:cubicBezTo>
                  <a:lnTo>
                    <a:pt x="1815274" y="34671"/>
                  </a:lnTo>
                  <a:cubicBezTo>
                    <a:pt x="1810092" y="35857"/>
                    <a:pt x="1804669" y="36889"/>
                    <a:pt x="1799007" y="37766"/>
                  </a:cubicBezTo>
                  <a:cubicBezTo>
                    <a:pt x="1793344" y="38643"/>
                    <a:pt x="1787705" y="39304"/>
                    <a:pt x="1782089" y="39747"/>
                  </a:cubicBezTo>
                  <a:cubicBezTo>
                    <a:pt x="1779329" y="50729"/>
                    <a:pt x="1776089" y="61022"/>
                    <a:pt x="1772369" y="70626"/>
                  </a:cubicBezTo>
                  <a:cubicBezTo>
                    <a:pt x="1768649" y="80230"/>
                    <a:pt x="1764294" y="89378"/>
                    <a:pt x="1759305" y="98069"/>
                  </a:cubicBezTo>
                  <a:lnTo>
                    <a:pt x="1740484" y="91630"/>
                  </a:lnTo>
                  <a:cubicBezTo>
                    <a:pt x="1745483" y="83935"/>
                    <a:pt x="1749848" y="75675"/>
                    <a:pt x="1753578" y="66850"/>
                  </a:cubicBezTo>
                  <a:cubicBezTo>
                    <a:pt x="1757309" y="58025"/>
                    <a:pt x="1760126" y="49114"/>
                    <a:pt x="1762030" y="40119"/>
                  </a:cubicBezTo>
                  <a:lnTo>
                    <a:pt x="1742218" y="40119"/>
                  </a:lnTo>
                  <a:lnTo>
                    <a:pt x="1742218" y="23279"/>
                  </a:lnTo>
                  <a:lnTo>
                    <a:pt x="1765001" y="23279"/>
                  </a:lnTo>
                  <a:cubicBezTo>
                    <a:pt x="1765504" y="20400"/>
                    <a:pt x="1765953" y="17397"/>
                    <a:pt x="1766348" y="14270"/>
                  </a:cubicBezTo>
                  <a:cubicBezTo>
                    <a:pt x="1766743" y="11144"/>
                    <a:pt x="1767037" y="8079"/>
                    <a:pt x="1767230" y="5076"/>
                  </a:cubicBezTo>
                  <a:close/>
                  <a:moveTo>
                    <a:pt x="404041" y="4953"/>
                  </a:moveTo>
                  <a:lnTo>
                    <a:pt x="427815" y="6934"/>
                  </a:lnTo>
                  <a:cubicBezTo>
                    <a:pt x="427686" y="7690"/>
                    <a:pt x="427325" y="8345"/>
                    <a:pt x="426732" y="8900"/>
                  </a:cubicBezTo>
                  <a:cubicBezTo>
                    <a:pt x="426138" y="9454"/>
                    <a:pt x="425344" y="9831"/>
                    <a:pt x="424348" y="10029"/>
                  </a:cubicBezTo>
                  <a:cubicBezTo>
                    <a:pt x="424085" y="12171"/>
                    <a:pt x="423744" y="14668"/>
                    <a:pt x="423326" y="17521"/>
                  </a:cubicBezTo>
                  <a:cubicBezTo>
                    <a:pt x="422909" y="20374"/>
                    <a:pt x="422506" y="22995"/>
                    <a:pt x="422119" y="25384"/>
                  </a:cubicBezTo>
                  <a:cubicBezTo>
                    <a:pt x="426551" y="24772"/>
                    <a:pt x="430936" y="23983"/>
                    <a:pt x="435276" y="23016"/>
                  </a:cubicBezTo>
                  <a:cubicBezTo>
                    <a:pt x="439615" y="22048"/>
                    <a:pt x="443690" y="20856"/>
                    <a:pt x="447503" y="19440"/>
                  </a:cubicBezTo>
                  <a:lnTo>
                    <a:pt x="450970" y="38138"/>
                  </a:lnTo>
                  <a:cubicBezTo>
                    <a:pt x="446505" y="39559"/>
                    <a:pt x="441506" y="40741"/>
                    <a:pt x="435972" y="41682"/>
                  </a:cubicBezTo>
                  <a:cubicBezTo>
                    <a:pt x="430439" y="42624"/>
                    <a:pt x="424789" y="43341"/>
                    <a:pt x="419024" y="43834"/>
                  </a:cubicBezTo>
                  <a:cubicBezTo>
                    <a:pt x="417441" y="52157"/>
                    <a:pt x="415571" y="60647"/>
                    <a:pt x="413415" y="69305"/>
                  </a:cubicBezTo>
                  <a:cubicBezTo>
                    <a:pt x="411258" y="77963"/>
                    <a:pt x="408903" y="86380"/>
                    <a:pt x="406348" y="94556"/>
                  </a:cubicBezTo>
                  <a:cubicBezTo>
                    <a:pt x="403792" y="102732"/>
                    <a:pt x="401125" y="110260"/>
                    <a:pt x="398345" y="117138"/>
                  </a:cubicBezTo>
                  <a:lnTo>
                    <a:pt x="378780" y="110328"/>
                  </a:lnTo>
                  <a:cubicBezTo>
                    <a:pt x="383620" y="100564"/>
                    <a:pt x="387778" y="90157"/>
                    <a:pt x="391256" y="79108"/>
                  </a:cubicBezTo>
                  <a:cubicBezTo>
                    <a:pt x="394733" y="68059"/>
                    <a:pt x="397468" y="56631"/>
                    <a:pt x="399459" y="44824"/>
                  </a:cubicBezTo>
                  <a:cubicBezTo>
                    <a:pt x="398803" y="44865"/>
                    <a:pt x="397653" y="44894"/>
                    <a:pt x="396010" y="44911"/>
                  </a:cubicBezTo>
                  <a:cubicBezTo>
                    <a:pt x="394368" y="44929"/>
                    <a:pt x="392705" y="44940"/>
                    <a:pt x="391021" y="44943"/>
                  </a:cubicBezTo>
                  <a:cubicBezTo>
                    <a:pt x="389337" y="44947"/>
                    <a:pt x="388105" y="44949"/>
                    <a:pt x="387324" y="44948"/>
                  </a:cubicBezTo>
                  <a:cubicBezTo>
                    <a:pt x="386016" y="44951"/>
                    <a:pt x="384763" y="44945"/>
                    <a:pt x="383563" y="44933"/>
                  </a:cubicBezTo>
                  <a:cubicBezTo>
                    <a:pt x="382364" y="44920"/>
                    <a:pt x="381265" y="44884"/>
                    <a:pt x="380266" y="44824"/>
                  </a:cubicBezTo>
                  <a:lnTo>
                    <a:pt x="379895" y="26993"/>
                  </a:lnTo>
                  <a:cubicBezTo>
                    <a:pt x="381940" y="27117"/>
                    <a:pt x="384412" y="27210"/>
                    <a:pt x="387309" y="27272"/>
                  </a:cubicBezTo>
                  <a:cubicBezTo>
                    <a:pt x="390206" y="27334"/>
                    <a:pt x="393142" y="27365"/>
                    <a:pt x="396116" y="27365"/>
                  </a:cubicBezTo>
                  <a:cubicBezTo>
                    <a:pt x="397047" y="27360"/>
                    <a:pt x="398002" y="27339"/>
                    <a:pt x="398979" y="27303"/>
                  </a:cubicBezTo>
                  <a:cubicBezTo>
                    <a:pt x="399957" y="27267"/>
                    <a:pt x="400942" y="27246"/>
                    <a:pt x="401936" y="27241"/>
                  </a:cubicBezTo>
                  <a:cubicBezTo>
                    <a:pt x="402372" y="23774"/>
                    <a:pt x="402769" y="20090"/>
                    <a:pt x="403127" y="16190"/>
                  </a:cubicBezTo>
                  <a:cubicBezTo>
                    <a:pt x="403486" y="12289"/>
                    <a:pt x="403791" y="8544"/>
                    <a:pt x="404041" y="4953"/>
                  </a:cubicBezTo>
                  <a:close/>
                  <a:moveTo>
                    <a:pt x="1943309" y="3095"/>
                  </a:moveTo>
                  <a:cubicBezTo>
                    <a:pt x="1946059" y="5193"/>
                    <a:pt x="1948856" y="7684"/>
                    <a:pt x="1951698" y="10571"/>
                  </a:cubicBezTo>
                  <a:cubicBezTo>
                    <a:pt x="1954541" y="13458"/>
                    <a:pt x="1956904" y="16043"/>
                    <a:pt x="1958787" y="18326"/>
                  </a:cubicBezTo>
                  <a:lnTo>
                    <a:pt x="1950615" y="25631"/>
                  </a:lnTo>
                  <a:cubicBezTo>
                    <a:pt x="1948961" y="23364"/>
                    <a:pt x="1946635" y="20686"/>
                    <a:pt x="1943634" y="17598"/>
                  </a:cubicBezTo>
                  <a:cubicBezTo>
                    <a:pt x="1940634" y="14510"/>
                    <a:pt x="1937967" y="11987"/>
                    <a:pt x="1935632" y="10029"/>
                  </a:cubicBezTo>
                  <a:close/>
                  <a:moveTo>
                    <a:pt x="1653435" y="2971"/>
                  </a:moveTo>
                  <a:lnTo>
                    <a:pt x="1676466" y="4210"/>
                  </a:lnTo>
                  <a:cubicBezTo>
                    <a:pt x="1676415" y="4893"/>
                    <a:pt x="1676085" y="5476"/>
                    <a:pt x="1675476" y="5959"/>
                  </a:cubicBezTo>
                  <a:cubicBezTo>
                    <a:pt x="1674867" y="6441"/>
                    <a:pt x="1673918" y="6807"/>
                    <a:pt x="1672628" y="7058"/>
                  </a:cubicBezTo>
                  <a:lnTo>
                    <a:pt x="1672628" y="27860"/>
                  </a:lnTo>
                  <a:lnTo>
                    <a:pt x="1708042" y="27860"/>
                  </a:lnTo>
                  <a:lnTo>
                    <a:pt x="1712252" y="27736"/>
                  </a:lnTo>
                  <a:lnTo>
                    <a:pt x="1722777" y="28479"/>
                  </a:lnTo>
                  <a:cubicBezTo>
                    <a:pt x="1722777" y="29264"/>
                    <a:pt x="1722746" y="30234"/>
                    <a:pt x="1722684" y="31389"/>
                  </a:cubicBezTo>
                  <a:cubicBezTo>
                    <a:pt x="1722622" y="32545"/>
                    <a:pt x="1722529" y="33639"/>
                    <a:pt x="1722405" y="34671"/>
                  </a:cubicBezTo>
                  <a:cubicBezTo>
                    <a:pt x="1721971" y="51431"/>
                    <a:pt x="1721450" y="65018"/>
                    <a:pt x="1720842" y="75432"/>
                  </a:cubicBezTo>
                  <a:cubicBezTo>
                    <a:pt x="1720233" y="85845"/>
                    <a:pt x="1719418" y="93810"/>
                    <a:pt x="1718397" y="99326"/>
                  </a:cubicBezTo>
                  <a:cubicBezTo>
                    <a:pt x="1717376" y="104841"/>
                    <a:pt x="1716029" y="108632"/>
                    <a:pt x="1714357" y="110699"/>
                  </a:cubicBezTo>
                  <a:cubicBezTo>
                    <a:pt x="1712360" y="113504"/>
                    <a:pt x="1710012" y="115557"/>
                    <a:pt x="1707313" y="116858"/>
                  </a:cubicBezTo>
                  <a:cubicBezTo>
                    <a:pt x="1704614" y="118159"/>
                    <a:pt x="1701165" y="118965"/>
                    <a:pt x="1696966" y="119275"/>
                  </a:cubicBezTo>
                  <a:cubicBezTo>
                    <a:pt x="1692768" y="119586"/>
                    <a:pt x="1687420" y="119657"/>
                    <a:pt x="1680924" y="119491"/>
                  </a:cubicBezTo>
                  <a:cubicBezTo>
                    <a:pt x="1680713" y="116640"/>
                    <a:pt x="1680021" y="113426"/>
                    <a:pt x="1678850" y="109848"/>
                  </a:cubicBezTo>
                  <a:cubicBezTo>
                    <a:pt x="1677679" y="106270"/>
                    <a:pt x="1676183" y="103087"/>
                    <a:pt x="1674361" y="100298"/>
                  </a:cubicBezTo>
                  <a:cubicBezTo>
                    <a:pt x="1678136" y="100595"/>
                    <a:pt x="1681577" y="100775"/>
                    <a:pt x="1684685" y="100840"/>
                  </a:cubicBezTo>
                  <a:cubicBezTo>
                    <a:pt x="1687794" y="100904"/>
                    <a:pt x="1690214" y="100930"/>
                    <a:pt x="1691945" y="100917"/>
                  </a:cubicBezTo>
                  <a:cubicBezTo>
                    <a:pt x="1693157" y="100930"/>
                    <a:pt x="1694168" y="100780"/>
                    <a:pt x="1694978" y="100468"/>
                  </a:cubicBezTo>
                  <a:cubicBezTo>
                    <a:pt x="1695788" y="100156"/>
                    <a:pt x="1696552" y="99604"/>
                    <a:pt x="1697269" y="98812"/>
                  </a:cubicBezTo>
                  <a:cubicBezTo>
                    <a:pt x="1698850" y="97264"/>
                    <a:pt x="1700084" y="92280"/>
                    <a:pt x="1700968" y="83860"/>
                  </a:cubicBezTo>
                  <a:cubicBezTo>
                    <a:pt x="1701853" y="75440"/>
                    <a:pt x="1702560" y="62841"/>
                    <a:pt x="1703089" y="46063"/>
                  </a:cubicBezTo>
                  <a:lnTo>
                    <a:pt x="1672133" y="46063"/>
                  </a:lnTo>
                  <a:cubicBezTo>
                    <a:pt x="1671547" y="54792"/>
                    <a:pt x="1669870" y="63735"/>
                    <a:pt x="1667102" y="72891"/>
                  </a:cubicBezTo>
                  <a:cubicBezTo>
                    <a:pt x="1664333" y="82047"/>
                    <a:pt x="1659776" y="90798"/>
                    <a:pt x="1653430" y="99142"/>
                  </a:cubicBezTo>
                  <a:cubicBezTo>
                    <a:pt x="1647085" y="107487"/>
                    <a:pt x="1638253" y="114806"/>
                    <a:pt x="1626936" y="121100"/>
                  </a:cubicBezTo>
                  <a:cubicBezTo>
                    <a:pt x="1625322" y="118737"/>
                    <a:pt x="1623134" y="116127"/>
                    <a:pt x="1620374" y="113269"/>
                  </a:cubicBezTo>
                  <a:cubicBezTo>
                    <a:pt x="1617613" y="110410"/>
                    <a:pt x="1615054" y="108109"/>
                    <a:pt x="1612697" y="106365"/>
                  </a:cubicBezTo>
                  <a:cubicBezTo>
                    <a:pt x="1622429" y="101292"/>
                    <a:pt x="1630096" y="95411"/>
                    <a:pt x="1635696" y="88723"/>
                  </a:cubicBezTo>
                  <a:cubicBezTo>
                    <a:pt x="1641296" y="82034"/>
                    <a:pt x="1645376" y="75016"/>
                    <a:pt x="1647936" y="67668"/>
                  </a:cubicBezTo>
                  <a:cubicBezTo>
                    <a:pt x="1650496" y="60319"/>
                    <a:pt x="1652081" y="53117"/>
                    <a:pt x="1652692" y="46063"/>
                  </a:cubicBezTo>
                  <a:lnTo>
                    <a:pt x="1616783" y="46063"/>
                  </a:lnTo>
                  <a:lnTo>
                    <a:pt x="1616783" y="27860"/>
                  </a:lnTo>
                  <a:lnTo>
                    <a:pt x="1653435" y="27860"/>
                  </a:lnTo>
                  <a:close/>
                  <a:moveTo>
                    <a:pt x="1550908" y="2731"/>
                  </a:moveTo>
                  <a:lnTo>
                    <a:pt x="1571710" y="8550"/>
                  </a:lnTo>
                  <a:cubicBezTo>
                    <a:pt x="1571458" y="9101"/>
                    <a:pt x="1571004" y="9513"/>
                    <a:pt x="1570348" y="9787"/>
                  </a:cubicBezTo>
                  <a:cubicBezTo>
                    <a:pt x="1569693" y="10060"/>
                    <a:pt x="1568868" y="10225"/>
                    <a:pt x="1567872" y="10281"/>
                  </a:cubicBezTo>
                  <a:cubicBezTo>
                    <a:pt x="1566610" y="12789"/>
                    <a:pt x="1565140" y="15444"/>
                    <a:pt x="1563461" y="18248"/>
                  </a:cubicBezTo>
                  <a:cubicBezTo>
                    <a:pt x="1561781" y="21051"/>
                    <a:pt x="1560032" y="23804"/>
                    <a:pt x="1558214" y="26506"/>
                  </a:cubicBezTo>
                  <a:lnTo>
                    <a:pt x="1577654" y="26258"/>
                  </a:lnTo>
                  <a:cubicBezTo>
                    <a:pt x="1576844" y="25133"/>
                    <a:pt x="1576019" y="24025"/>
                    <a:pt x="1575178" y="22935"/>
                  </a:cubicBezTo>
                  <a:cubicBezTo>
                    <a:pt x="1574337" y="21844"/>
                    <a:pt x="1573511" y="20802"/>
                    <a:pt x="1572701" y="19807"/>
                  </a:cubicBezTo>
                  <a:lnTo>
                    <a:pt x="1587560" y="12879"/>
                  </a:lnTo>
                  <a:cubicBezTo>
                    <a:pt x="1591205" y="17014"/>
                    <a:pt x="1594719" y="21491"/>
                    <a:pt x="1598101" y="26311"/>
                  </a:cubicBezTo>
                  <a:cubicBezTo>
                    <a:pt x="1601483" y="31130"/>
                    <a:pt x="1604037" y="35607"/>
                    <a:pt x="1605762" y="39741"/>
                  </a:cubicBezTo>
                  <a:lnTo>
                    <a:pt x="1589665" y="47304"/>
                  </a:lnTo>
                  <a:cubicBezTo>
                    <a:pt x="1589348" y="46307"/>
                    <a:pt x="1588930" y="45253"/>
                    <a:pt x="1588411" y="44142"/>
                  </a:cubicBezTo>
                  <a:cubicBezTo>
                    <a:pt x="1587893" y="43032"/>
                    <a:pt x="1587320" y="41894"/>
                    <a:pt x="1586693" y="40730"/>
                  </a:cubicBezTo>
                  <a:cubicBezTo>
                    <a:pt x="1583092" y="40904"/>
                    <a:pt x="1579491" y="41062"/>
                    <a:pt x="1575890" y="41205"/>
                  </a:cubicBezTo>
                  <a:cubicBezTo>
                    <a:pt x="1572288" y="41347"/>
                    <a:pt x="1568749" y="41502"/>
                    <a:pt x="1565272" y="41668"/>
                  </a:cubicBezTo>
                  <a:lnTo>
                    <a:pt x="1565272" y="41791"/>
                  </a:lnTo>
                  <a:lnTo>
                    <a:pt x="1576911" y="42416"/>
                  </a:lnTo>
                  <a:cubicBezTo>
                    <a:pt x="1576862" y="43104"/>
                    <a:pt x="1576558" y="43657"/>
                    <a:pt x="1575998" y="44076"/>
                  </a:cubicBezTo>
                  <a:cubicBezTo>
                    <a:pt x="1575438" y="44495"/>
                    <a:pt x="1574546" y="44827"/>
                    <a:pt x="1573320" y="45072"/>
                  </a:cubicBezTo>
                  <a:lnTo>
                    <a:pt x="1573320" y="51023"/>
                  </a:lnTo>
                  <a:lnTo>
                    <a:pt x="1594990" y="51023"/>
                  </a:lnTo>
                  <a:lnTo>
                    <a:pt x="1594990" y="88155"/>
                  </a:lnTo>
                  <a:lnTo>
                    <a:pt x="1591027" y="88155"/>
                  </a:lnTo>
                  <a:cubicBezTo>
                    <a:pt x="1594071" y="92262"/>
                    <a:pt x="1596868" y="96598"/>
                    <a:pt x="1599416" y="101165"/>
                  </a:cubicBezTo>
                  <a:cubicBezTo>
                    <a:pt x="1601965" y="105731"/>
                    <a:pt x="1603833" y="109900"/>
                    <a:pt x="1605019" y="113671"/>
                  </a:cubicBezTo>
                  <a:lnTo>
                    <a:pt x="1589541" y="120977"/>
                  </a:lnTo>
                  <a:cubicBezTo>
                    <a:pt x="1589229" y="119793"/>
                    <a:pt x="1588832" y="118508"/>
                    <a:pt x="1588350" y="117123"/>
                  </a:cubicBezTo>
                  <a:cubicBezTo>
                    <a:pt x="1587867" y="115737"/>
                    <a:pt x="1587315" y="114298"/>
                    <a:pt x="1586693" y="112804"/>
                  </a:cubicBezTo>
                  <a:cubicBezTo>
                    <a:pt x="1577092" y="113496"/>
                    <a:pt x="1567877" y="114125"/>
                    <a:pt x="1559049" y="114692"/>
                  </a:cubicBezTo>
                  <a:cubicBezTo>
                    <a:pt x="1550222" y="115259"/>
                    <a:pt x="1542555" y="115701"/>
                    <a:pt x="1536049" y="116017"/>
                  </a:cubicBezTo>
                  <a:cubicBezTo>
                    <a:pt x="1535848" y="116634"/>
                    <a:pt x="1535507" y="117103"/>
                    <a:pt x="1535027" y="117425"/>
                  </a:cubicBezTo>
                  <a:cubicBezTo>
                    <a:pt x="1534547" y="117747"/>
                    <a:pt x="1534021" y="117938"/>
                    <a:pt x="1533449" y="117997"/>
                  </a:cubicBezTo>
                  <a:lnTo>
                    <a:pt x="1528372" y="98820"/>
                  </a:lnTo>
                  <a:cubicBezTo>
                    <a:pt x="1532112" y="98815"/>
                    <a:pt x="1536333" y="98763"/>
                    <a:pt x="1541033" y="98665"/>
                  </a:cubicBezTo>
                  <a:cubicBezTo>
                    <a:pt x="1545733" y="98567"/>
                    <a:pt x="1550758" y="98453"/>
                    <a:pt x="1556109" y="98324"/>
                  </a:cubicBezTo>
                  <a:lnTo>
                    <a:pt x="1556109" y="88155"/>
                  </a:lnTo>
                  <a:lnTo>
                    <a:pt x="1535306" y="88155"/>
                  </a:lnTo>
                  <a:lnTo>
                    <a:pt x="1535306" y="51023"/>
                  </a:lnTo>
                  <a:lnTo>
                    <a:pt x="1556109" y="51023"/>
                  </a:lnTo>
                  <a:lnTo>
                    <a:pt x="1556109" y="42163"/>
                  </a:lnTo>
                  <a:cubicBezTo>
                    <a:pt x="1552319" y="42350"/>
                    <a:pt x="1548723" y="42514"/>
                    <a:pt x="1545320" y="42653"/>
                  </a:cubicBezTo>
                  <a:cubicBezTo>
                    <a:pt x="1541918" y="42793"/>
                    <a:pt x="1538786" y="42925"/>
                    <a:pt x="1535925" y="43049"/>
                  </a:cubicBezTo>
                  <a:cubicBezTo>
                    <a:pt x="1535783" y="43686"/>
                    <a:pt x="1535479" y="44181"/>
                    <a:pt x="1535012" y="44534"/>
                  </a:cubicBezTo>
                  <a:cubicBezTo>
                    <a:pt x="1534545" y="44887"/>
                    <a:pt x="1534024" y="45067"/>
                    <a:pt x="1533449" y="45072"/>
                  </a:cubicBezTo>
                  <a:lnTo>
                    <a:pt x="1528991" y="27984"/>
                  </a:lnTo>
                  <a:lnTo>
                    <a:pt x="1528991" y="54723"/>
                  </a:lnTo>
                  <a:lnTo>
                    <a:pt x="1511903" y="54723"/>
                  </a:lnTo>
                  <a:lnTo>
                    <a:pt x="1511903" y="51254"/>
                  </a:lnTo>
                  <a:lnTo>
                    <a:pt x="1506083" y="51254"/>
                  </a:lnTo>
                  <a:cubicBezTo>
                    <a:pt x="1505856" y="54562"/>
                    <a:pt x="1505567" y="57869"/>
                    <a:pt x="1505217" y="61177"/>
                  </a:cubicBezTo>
                  <a:lnTo>
                    <a:pt x="1516485" y="61177"/>
                  </a:lnTo>
                  <a:lnTo>
                    <a:pt x="1520076" y="60932"/>
                  </a:lnTo>
                  <a:lnTo>
                    <a:pt x="1529238" y="61919"/>
                  </a:lnTo>
                  <a:lnTo>
                    <a:pt x="1528867" y="66743"/>
                  </a:lnTo>
                  <a:cubicBezTo>
                    <a:pt x="1528227" y="81655"/>
                    <a:pt x="1527433" y="92758"/>
                    <a:pt x="1526483" y="100053"/>
                  </a:cubicBezTo>
                  <a:cubicBezTo>
                    <a:pt x="1525534" y="107347"/>
                    <a:pt x="1524182" y="112010"/>
                    <a:pt x="1522428" y="114041"/>
                  </a:cubicBezTo>
                  <a:cubicBezTo>
                    <a:pt x="1520256" y="116912"/>
                    <a:pt x="1517326" y="118716"/>
                    <a:pt x="1513637" y="119453"/>
                  </a:cubicBezTo>
                  <a:cubicBezTo>
                    <a:pt x="1509948" y="120190"/>
                    <a:pt x="1504417" y="120448"/>
                    <a:pt x="1497044" y="120226"/>
                  </a:cubicBezTo>
                  <a:cubicBezTo>
                    <a:pt x="1496899" y="117664"/>
                    <a:pt x="1496384" y="114902"/>
                    <a:pt x="1495496" y="111938"/>
                  </a:cubicBezTo>
                  <a:cubicBezTo>
                    <a:pt x="1494609" y="108974"/>
                    <a:pt x="1493474" y="106335"/>
                    <a:pt x="1492091" y="104020"/>
                  </a:cubicBezTo>
                  <a:cubicBezTo>
                    <a:pt x="1494552" y="104203"/>
                    <a:pt x="1496843" y="104332"/>
                    <a:pt x="1498963" y="104407"/>
                  </a:cubicBezTo>
                  <a:cubicBezTo>
                    <a:pt x="1501084" y="104482"/>
                    <a:pt x="1502756" y="104518"/>
                    <a:pt x="1503978" y="104516"/>
                  </a:cubicBezTo>
                  <a:cubicBezTo>
                    <a:pt x="1504894" y="104534"/>
                    <a:pt x="1505694" y="104436"/>
                    <a:pt x="1506377" y="104221"/>
                  </a:cubicBezTo>
                  <a:cubicBezTo>
                    <a:pt x="1507061" y="104007"/>
                    <a:pt x="1507706" y="103568"/>
                    <a:pt x="1508312" y="102905"/>
                  </a:cubicBezTo>
                  <a:cubicBezTo>
                    <a:pt x="1509225" y="101999"/>
                    <a:pt x="1509968" y="99475"/>
                    <a:pt x="1510541" y="95332"/>
                  </a:cubicBezTo>
                  <a:cubicBezTo>
                    <a:pt x="1511114" y="91189"/>
                    <a:pt x="1511609" y="84917"/>
                    <a:pt x="1512027" y="76516"/>
                  </a:cubicBezTo>
                  <a:lnTo>
                    <a:pt x="1503731" y="76516"/>
                  </a:lnTo>
                  <a:lnTo>
                    <a:pt x="1503111" y="81348"/>
                  </a:lnTo>
                  <a:lnTo>
                    <a:pt x="1487633" y="78994"/>
                  </a:lnTo>
                  <a:cubicBezTo>
                    <a:pt x="1488518" y="73045"/>
                    <a:pt x="1489318" y="66157"/>
                    <a:pt x="1490032" y="58331"/>
                  </a:cubicBezTo>
                  <a:cubicBezTo>
                    <a:pt x="1490747" y="50505"/>
                    <a:pt x="1491268" y="42910"/>
                    <a:pt x="1491596" y="35545"/>
                  </a:cubicBezTo>
                  <a:lnTo>
                    <a:pt x="1511903" y="35545"/>
                  </a:lnTo>
                  <a:lnTo>
                    <a:pt x="1511903" y="23271"/>
                  </a:lnTo>
                  <a:lnTo>
                    <a:pt x="1489119" y="23271"/>
                  </a:lnTo>
                  <a:lnTo>
                    <a:pt x="1489119" y="6694"/>
                  </a:lnTo>
                  <a:lnTo>
                    <a:pt x="1528991" y="6694"/>
                  </a:lnTo>
                  <a:lnTo>
                    <a:pt x="1528991" y="26612"/>
                  </a:lnTo>
                  <a:lnTo>
                    <a:pt x="1539516" y="26612"/>
                  </a:lnTo>
                  <a:cubicBezTo>
                    <a:pt x="1541778" y="22880"/>
                    <a:pt x="1543909" y="18900"/>
                    <a:pt x="1545909" y="14673"/>
                  </a:cubicBezTo>
                  <a:cubicBezTo>
                    <a:pt x="1547908" y="10446"/>
                    <a:pt x="1549574" y="6465"/>
                    <a:pt x="1550908" y="2731"/>
                  </a:cubicBezTo>
                  <a:close/>
                  <a:moveTo>
                    <a:pt x="16221" y="2724"/>
                  </a:moveTo>
                  <a:lnTo>
                    <a:pt x="37766" y="3714"/>
                  </a:lnTo>
                  <a:cubicBezTo>
                    <a:pt x="37653" y="4519"/>
                    <a:pt x="37292" y="5169"/>
                    <a:pt x="36683" y="5665"/>
                  </a:cubicBezTo>
                  <a:cubicBezTo>
                    <a:pt x="36074" y="6160"/>
                    <a:pt x="35156" y="6500"/>
                    <a:pt x="33928" y="6686"/>
                  </a:cubicBezTo>
                  <a:cubicBezTo>
                    <a:pt x="33923" y="9900"/>
                    <a:pt x="33902" y="13068"/>
                    <a:pt x="33866" y="16190"/>
                  </a:cubicBezTo>
                  <a:cubicBezTo>
                    <a:pt x="33830" y="19311"/>
                    <a:pt x="33809" y="22417"/>
                    <a:pt x="33804" y="25508"/>
                  </a:cubicBezTo>
                  <a:lnTo>
                    <a:pt x="45939" y="25508"/>
                  </a:lnTo>
                  <a:lnTo>
                    <a:pt x="49901" y="25384"/>
                  </a:lnTo>
                  <a:lnTo>
                    <a:pt x="59436" y="25879"/>
                  </a:lnTo>
                  <a:cubicBezTo>
                    <a:pt x="59433" y="26594"/>
                    <a:pt x="59407" y="27486"/>
                    <a:pt x="59358" y="28557"/>
                  </a:cubicBezTo>
                  <a:cubicBezTo>
                    <a:pt x="59309" y="29627"/>
                    <a:pt x="59253" y="30675"/>
                    <a:pt x="59188" y="31699"/>
                  </a:cubicBezTo>
                  <a:cubicBezTo>
                    <a:pt x="58918" y="49244"/>
                    <a:pt x="58606" y="63436"/>
                    <a:pt x="58253" y="74276"/>
                  </a:cubicBezTo>
                  <a:cubicBezTo>
                    <a:pt x="57899" y="85116"/>
                    <a:pt x="57395" y="93328"/>
                    <a:pt x="56739" y="98913"/>
                  </a:cubicBezTo>
                  <a:cubicBezTo>
                    <a:pt x="56083" y="104497"/>
                    <a:pt x="55166" y="108178"/>
                    <a:pt x="53987" y="109956"/>
                  </a:cubicBezTo>
                  <a:cubicBezTo>
                    <a:pt x="51962" y="113349"/>
                    <a:pt x="49357" y="115603"/>
                    <a:pt x="46171" y="116720"/>
                  </a:cubicBezTo>
                  <a:cubicBezTo>
                    <a:pt x="42985" y="117837"/>
                    <a:pt x="37996" y="118265"/>
                    <a:pt x="31204" y="118005"/>
                  </a:cubicBezTo>
                  <a:cubicBezTo>
                    <a:pt x="31013" y="115299"/>
                    <a:pt x="30497" y="112291"/>
                    <a:pt x="29656" y="108981"/>
                  </a:cubicBezTo>
                  <a:cubicBezTo>
                    <a:pt x="28815" y="105671"/>
                    <a:pt x="27680" y="102694"/>
                    <a:pt x="26251" y="100050"/>
                  </a:cubicBezTo>
                  <a:cubicBezTo>
                    <a:pt x="27927" y="100228"/>
                    <a:pt x="29465" y="100337"/>
                    <a:pt x="30863" y="100375"/>
                  </a:cubicBezTo>
                  <a:cubicBezTo>
                    <a:pt x="32261" y="100414"/>
                    <a:pt x="33489" y="100429"/>
                    <a:pt x="34547" y="100422"/>
                  </a:cubicBezTo>
                  <a:cubicBezTo>
                    <a:pt x="35336" y="100435"/>
                    <a:pt x="36017" y="100254"/>
                    <a:pt x="36590" y="99880"/>
                  </a:cubicBezTo>
                  <a:cubicBezTo>
                    <a:pt x="37163" y="99506"/>
                    <a:pt x="37720" y="98861"/>
                    <a:pt x="38262" y="97945"/>
                  </a:cubicBezTo>
                  <a:cubicBezTo>
                    <a:pt x="38876" y="97000"/>
                    <a:pt x="39394" y="94626"/>
                    <a:pt x="39816" y="90823"/>
                  </a:cubicBezTo>
                  <a:cubicBezTo>
                    <a:pt x="40238" y="87020"/>
                    <a:pt x="40591" y="81271"/>
                    <a:pt x="40876" y="73575"/>
                  </a:cubicBezTo>
                  <a:cubicBezTo>
                    <a:pt x="41160" y="65878"/>
                    <a:pt x="41403" y="55717"/>
                    <a:pt x="41605" y="43091"/>
                  </a:cubicBezTo>
                  <a:lnTo>
                    <a:pt x="33309" y="43091"/>
                  </a:lnTo>
                  <a:cubicBezTo>
                    <a:pt x="32852" y="58945"/>
                    <a:pt x="31196" y="73423"/>
                    <a:pt x="28340" y="86522"/>
                  </a:cubicBezTo>
                  <a:cubicBezTo>
                    <a:pt x="25484" y="99622"/>
                    <a:pt x="20454" y="110942"/>
                    <a:pt x="13249" y="120481"/>
                  </a:cubicBezTo>
                  <a:cubicBezTo>
                    <a:pt x="11730" y="118162"/>
                    <a:pt x="9723" y="115773"/>
                    <a:pt x="7228" y="113315"/>
                  </a:cubicBezTo>
                  <a:cubicBezTo>
                    <a:pt x="4733" y="110857"/>
                    <a:pt x="2324" y="108870"/>
                    <a:pt x="0" y="107356"/>
                  </a:cubicBezTo>
                  <a:cubicBezTo>
                    <a:pt x="5928" y="99609"/>
                    <a:pt x="10014" y="90369"/>
                    <a:pt x="12258" y="79635"/>
                  </a:cubicBezTo>
                  <a:cubicBezTo>
                    <a:pt x="14503" y="68900"/>
                    <a:pt x="15741" y="56719"/>
                    <a:pt x="15973" y="43091"/>
                  </a:cubicBezTo>
                  <a:lnTo>
                    <a:pt x="3343" y="43091"/>
                  </a:lnTo>
                  <a:lnTo>
                    <a:pt x="3343" y="25508"/>
                  </a:lnTo>
                  <a:lnTo>
                    <a:pt x="16221" y="25508"/>
                  </a:lnTo>
                  <a:close/>
                  <a:moveTo>
                    <a:pt x="190443" y="2662"/>
                  </a:moveTo>
                  <a:lnTo>
                    <a:pt x="211617" y="3765"/>
                  </a:lnTo>
                  <a:cubicBezTo>
                    <a:pt x="211562" y="4433"/>
                    <a:pt x="211237" y="4979"/>
                    <a:pt x="210642" y="5404"/>
                  </a:cubicBezTo>
                  <a:cubicBezTo>
                    <a:pt x="210046" y="5829"/>
                    <a:pt x="209132" y="6133"/>
                    <a:pt x="207902" y="6315"/>
                  </a:cubicBezTo>
                  <a:lnTo>
                    <a:pt x="207902" y="13752"/>
                  </a:lnTo>
                  <a:lnTo>
                    <a:pt x="240963" y="13752"/>
                  </a:lnTo>
                  <a:lnTo>
                    <a:pt x="240963" y="28595"/>
                  </a:lnTo>
                  <a:lnTo>
                    <a:pt x="207902" y="28595"/>
                  </a:lnTo>
                  <a:lnTo>
                    <a:pt x="207902" y="32821"/>
                  </a:lnTo>
                  <a:lnTo>
                    <a:pt x="233781" y="32821"/>
                  </a:lnTo>
                  <a:lnTo>
                    <a:pt x="233781" y="66857"/>
                  </a:lnTo>
                  <a:lnTo>
                    <a:pt x="214712" y="66857"/>
                  </a:lnTo>
                  <a:cubicBezTo>
                    <a:pt x="218445" y="70119"/>
                    <a:pt x="222712" y="73134"/>
                    <a:pt x="227513" y="75901"/>
                  </a:cubicBezTo>
                  <a:cubicBezTo>
                    <a:pt x="232313" y="78667"/>
                    <a:pt x="237168" y="80938"/>
                    <a:pt x="242078" y="82714"/>
                  </a:cubicBezTo>
                  <a:cubicBezTo>
                    <a:pt x="240009" y="84495"/>
                    <a:pt x="237831" y="86725"/>
                    <a:pt x="235546" y="89404"/>
                  </a:cubicBezTo>
                  <a:cubicBezTo>
                    <a:pt x="233260" y="92083"/>
                    <a:pt x="231393" y="94560"/>
                    <a:pt x="229943" y="96837"/>
                  </a:cubicBezTo>
                  <a:cubicBezTo>
                    <a:pt x="226138" y="94823"/>
                    <a:pt x="222356" y="92346"/>
                    <a:pt x="218597" y="89404"/>
                  </a:cubicBezTo>
                  <a:cubicBezTo>
                    <a:pt x="214839" y="86461"/>
                    <a:pt x="211274" y="83241"/>
                    <a:pt x="207902" y="79741"/>
                  </a:cubicBezTo>
                  <a:lnTo>
                    <a:pt x="207902" y="99066"/>
                  </a:lnTo>
                  <a:lnTo>
                    <a:pt x="190443" y="99066"/>
                  </a:lnTo>
                  <a:lnTo>
                    <a:pt x="190443" y="80360"/>
                  </a:lnTo>
                  <a:cubicBezTo>
                    <a:pt x="187391" y="83852"/>
                    <a:pt x="184084" y="87027"/>
                    <a:pt x="180521" y="89884"/>
                  </a:cubicBezTo>
                  <a:cubicBezTo>
                    <a:pt x="176959" y="92741"/>
                    <a:pt x="173249" y="95141"/>
                    <a:pt x="169392" y="97084"/>
                  </a:cubicBezTo>
                  <a:cubicBezTo>
                    <a:pt x="168066" y="94929"/>
                    <a:pt x="166323" y="92550"/>
                    <a:pt x="164161" y="89946"/>
                  </a:cubicBezTo>
                  <a:cubicBezTo>
                    <a:pt x="161999" y="87342"/>
                    <a:pt x="159946" y="85179"/>
                    <a:pt x="158000" y="83457"/>
                  </a:cubicBezTo>
                  <a:cubicBezTo>
                    <a:pt x="162832" y="81620"/>
                    <a:pt x="167439" y="79256"/>
                    <a:pt x="171822" y="76365"/>
                  </a:cubicBezTo>
                  <a:cubicBezTo>
                    <a:pt x="176205" y="73475"/>
                    <a:pt x="179977" y="70305"/>
                    <a:pt x="183137" y="66857"/>
                  </a:cubicBezTo>
                  <a:lnTo>
                    <a:pt x="165925" y="66857"/>
                  </a:lnTo>
                  <a:lnTo>
                    <a:pt x="165925" y="32821"/>
                  </a:lnTo>
                  <a:lnTo>
                    <a:pt x="190443" y="32821"/>
                  </a:lnTo>
                  <a:lnTo>
                    <a:pt x="190443" y="28595"/>
                  </a:lnTo>
                  <a:lnTo>
                    <a:pt x="161839" y="28595"/>
                  </a:lnTo>
                  <a:lnTo>
                    <a:pt x="161839" y="13752"/>
                  </a:lnTo>
                  <a:lnTo>
                    <a:pt x="190443" y="13752"/>
                  </a:lnTo>
                  <a:close/>
                  <a:moveTo>
                    <a:pt x="602408" y="2228"/>
                  </a:moveTo>
                  <a:cubicBezTo>
                    <a:pt x="606157" y="2324"/>
                    <a:pt x="609278" y="3619"/>
                    <a:pt x="611773" y="6113"/>
                  </a:cubicBezTo>
                  <a:cubicBezTo>
                    <a:pt x="614267" y="8608"/>
                    <a:pt x="615562" y="11729"/>
                    <a:pt x="615658" y="15478"/>
                  </a:cubicBezTo>
                  <a:cubicBezTo>
                    <a:pt x="615562" y="19226"/>
                    <a:pt x="614267" y="22347"/>
                    <a:pt x="611773" y="24842"/>
                  </a:cubicBezTo>
                  <a:cubicBezTo>
                    <a:pt x="609278" y="27337"/>
                    <a:pt x="606157" y="28632"/>
                    <a:pt x="602408" y="28727"/>
                  </a:cubicBezTo>
                  <a:cubicBezTo>
                    <a:pt x="598660" y="28632"/>
                    <a:pt x="595539" y="27337"/>
                    <a:pt x="593044" y="24842"/>
                  </a:cubicBezTo>
                  <a:cubicBezTo>
                    <a:pt x="590550" y="22347"/>
                    <a:pt x="589255" y="19226"/>
                    <a:pt x="589159" y="15478"/>
                  </a:cubicBezTo>
                  <a:cubicBezTo>
                    <a:pt x="589270" y="11621"/>
                    <a:pt x="590596" y="8469"/>
                    <a:pt x="593137" y="6021"/>
                  </a:cubicBezTo>
                  <a:cubicBezTo>
                    <a:pt x="595678" y="3572"/>
                    <a:pt x="598768" y="2308"/>
                    <a:pt x="602408" y="2228"/>
                  </a:cubicBezTo>
                  <a:close/>
                  <a:moveTo>
                    <a:pt x="1963864" y="0"/>
                  </a:moveTo>
                  <a:cubicBezTo>
                    <a:pt x="1966557" y="2130"/>
                    <a:pt x="1969313" y="4586"/>
                    <a:pt x="1972130" y="7367"/>
                  </a:cubicBezTo>
                  <a:cubicBezTo>
                    <a:pt x="1974947" y="10148"/>
                    <a:pt x="1977268" y="12728"/>
                    <a:pt x="1979095" y="15106"/>
                  </a:cubicBezTo>
                  <a:lnTo>
                    <a:pt x="1970798" y="22164"/>
                  </a:lnTo>
                  <a:cubicBezTo>
                    <a:pt x="1969354" y="20155"/>
                    <a:pt x="1967197" y="17642"/>
                    <a:pt x="1964329" y="14626"/>
                  </a:cubicBezTo>
                  <a:cubicBezTo>
                    <a:pt x="1961460" y="11611"/>
                    <a:pt x="1958746" y="9005"/>
                    <a:pt x="1956187" y="6810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altLang="ja-JP" sz="1000" b="1" dirty="0">
                <a:effectLst/>
                <a:latin typeface="小塚ゴシック Std H" panose="020B0800000000000000" pitchFamily="34" charset="-128"/>
                <a:ea typeface="小塚ゴシック Std H" panose="020B0800000000000000" pitchFamily="34" charset="-128"/>
                <a:cs typeface="Segoe UI" panose="020B0502040204020203" pitchFamily="34" charset="0"/>
              </a:endParaRPr>
            </a:p>
          </p:txBody>
        </p:sp>
        <p:pic>
          <p:nvPicPr>
            <p:cNvPr id="18" name="図 17">
              <a:extLst>
                <a:ext uri="{FF2B5EF4-FFF2-40B4-BE49-F238E27FC236}">
                  <a16:creationId xmlns:a16="http://schemas.microsoft.com/office/drawing/2014/main" id="{AF459A61-D140-4EFD-E95D-2605110AA68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0051" y="8645582"/>
              <a:ext cx="1696542" cy="784202"/>
            </a:xfrm>
            <a:prstGeom prst="rect">
              <a:avLst/>
            </a:prstGeom>
          </p:spPr>
        </p:pic>
      </p:grpSp>
      <p:pic>
        <p:nvPicPr>
          <p:cNvPr id="19" name="図 18" descr="FPC-5211 Series">
            <a:extLst>
              <a:ext uri="{FF2B5EF4-FFF2-40B4-BE49-F238E27FC236}">
                <a16:creationId xmlns:a16="http://schemas.microsoft.com/office/drawing/2014/main" id="{02607A11-163A-852D-778B-98C9CC1B5D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70" y="3627139"/>
            <a:ext cx="2266384" cy="162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01963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4660</TotalTime>
  <Pages>0</Pages>
  <Words>259</Words>
  <Characters>0</Characters>
  <Application>Microsoft Office PowerPoint</Application>
  <DocSecurity>0</DocSecurity>
  <PresentationFormat>ユーザー設定</PresentationFormat>
  <Lines>0</Lines>
  <Paragraphs>27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ヒラギノ角ゴ8</vt:lpstr>
      <vt:lpstr>小塚ゴシック Std B</vt:lpstr>
      <vt:lpstr>小塚ゴシック Std H</vt:lpstr>
      <vt:lpstr>游ゴシック</vt:lpstr>
      <vt:lpstr>游ゴシック Light</vt:lpstr>
      <vt:lpstr>Arial</vt:lpstr>
      <vt:lpstr>Impact</vt:lpstr>
      <vt:lpstr>Office テーマ</vt:lpstr>
      <vt:lpstr>PowerPoint プレゼンテーション</vt:lpstr>
    </vt:vector>
  </TitlesOfParts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Hayashi</dc:creator>
  <cp:lastModifiedBy>soejima-pc</cp:lastModifiedBy>
  <cp:revision>1465</cp:revision>
  <dcterms:created xsi:type="dcterms:W3CDTF">2015-08-26T04:11:00Z</dcterms:created>
  <dcterms:modified xsi:type="dcterms:W3CDTF">2025-03-07T04:45:42Z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1041-9.1.0.4256</vt:lpwstr>
  </property>
</Properties>
</file>