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7559675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57" autoAdjust="0"/>
    <p:restoredTop sz="94660"/>
  </p:normalViewPr>
  <p:slideViewPr>
    <p:cSldViewPr snapToGrid="0">
      <p:cViewPr varScale="1">
        <p:scale>
          <a:sx n="59" d="100"/>
          <a:sy n="59" d="100"/>
        </p:scale>
        <p:origin x="27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2025/3/7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712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2025/3/7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2749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2025/3/7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142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2025/3/7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8773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2025/3/7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8745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2025/3/7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1995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2025/3/7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9852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2025/3/7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2789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2025/3/7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1176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2025/3/7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5122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2025/3/7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0283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43E9B-7526-4C09-9BF3-C432B02C60B4}" type="datetimeFigureOut">
              <a:rPr kumimoji="1" lang="ja-JP" altLang="en-US" smtClean="0"/>
              <a:t>2025/3/7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475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kumimoji="1"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5.jp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4.jpg"/><Relationship Id="rId5" Type="http://schemas.openxmlformats.org/officeDocument/2006/relationships/image" Target="../media/image19.png"/><Relationship Id="rId10" Type="http://schemas.openxmlformats.org/officeDocument/2006/relationships/image" Target="../media/image23.jp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D370A3D0-BE53-57EE-FF1A-ED28A4C3DD22}"/>
              </a:ext>
            </a:extLst>
          </p:cNvPr>
          <p:cNvSpPr/>
          <p:nvPr/>
        </p:nvSpPr>
        <p:spPr>
          <a:xfrm>
            <a:off x="0" y="8397240"/>
            <a:ext cx="7620000" cy="23545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7378C01-A011-B3C9-5543-3F48EB9EF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675" cy="503852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3269A00-5B8F-C20F-5637-2F900FEF1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47" y="1827027"/>
            <a:ext cx="1620000" cy="108000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E79D3BA-633F-841B-7785-40FEE2456C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039" y="1827027"/>
            <a:ext cx="1620000" cy="108000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638214E-6913-C0BD-1BD6-D748E1CE6F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0" y="1827027"/>
            <a:ext cx="1620000" cy="108000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6FC5678-0A35-6363-B8F0-A1CEA2AB96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830" y="2977802"/>
            <a:ext cx="1619209" cy="108000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1FF73AE-EBBD-DD51-A566-31CEE99CC5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880" y="1827027"/>
            <a:ext cx="1620617" cy="108000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5E4C5DC-C692-75A1-7DCE-BB35B046C7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0" y="2977802"/>
            <a:ext cx="1620917" cy="108000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F93106E-3FEF-0144-FE13-F89892085F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497" y="2977802"/>
            <a:ext cx="1620000" cy="108000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softEdge rad="12700"/>
          </a:effectLst>
        </p:spPr>
      </p:pic>
      <p:sp>
        <p:nvSpPr>
          <p:cNvPr id="17" name="グラフィックス 15">
            <a:extLst>
              <a:ext uri="{FF2B5EF4-FFF2-40B4-BE49-F238E27FC236}">
                <a16:creationId xmlns:a16="http://schemas.microsoft.com/office/drawing/2014/main" id="{FB45EDCE-6566-9C00-E210-B7ADEC23BE73}"/>
              </a:ext>
            </a:extLst>
          </p:cNvPr>
          <p:cNvSpPr/>
          <p:nvPr/>
        </p:nvSpPr>
        <p:spPr>
          <a:xfrm rot="9470267">
            <a:off x="5713297" y="2927694"/>
            <a:ext cx="1200900" cy="1212703"/>
          </a:xfrm>
          <a:custGeom>
            <a:avLst/>
            <a:gdLst>
              <a:gd name="connsiteX0" fmla="*/ 6139817 w 7168532"/>
              <a:gd name="connsiteY0" fmla="*/ 6096953 h 7238993"/>
              <a:gd name="connsiteX1" fmla="*/ 7168517 w 7168532"/>
              <a:gd name="connsiteY1" fmla="*/ 3571875 h 7238993"/>
              <a:gd name="connsiteX2" fmla="*/ 3584259 w 7168532"/>
              <a:gd name="connsiteY2" fmla="*/ 0 h 7238993"/>
              <a:gd name="connsiteX3" fmla="*/ 2 w 7168532"/>
              <a:gd name="connsiteY3" fmla="*/ 3581400 h 7238993"/>
              <a:gd name="connsiteX4" fmla="*/ 3550922 w 7168532"/>
              <a:gd name="connsiteY4" fmla="*/ 7168515 h 7238993"/>
              <a:gd name="connsiteX5" fmla="*/ 4671062 w 7168532"/>
              <a:gd name="connsiteY5" fmla="*/ 7000875 h 7238993"/>
              <a:gd name="connsiteX6" fmla="*/ 5043489 w 7168532"/>
              <a:gd name="connsiteY6" fmla="*/ 7019925 h 7238993"/>
              <a:gd name="connsiteX7" fmla="*/ 6230305 w 7168532"/>
              <a:gd name="connsiteY7" fmla="*/ 7237095 h 7238993"/>
              <a:gd name="connsiteX8" fmla="*/ 6163630 w 7168532"/>
              <a:gd name="connsiteY8" fmla="*/ 7177088 h 7238993"/>
              <a:gd name="connsiteX9" fmla="*/ 6139817 w 7168532"/>
              <a:gd name="connsiteY9" fmla="*/ 6096953 h 723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68532" h="7238993">
                <a:moveTo>
                  <a:pt x="6139817" y="6096953"/>
                </a:moveTo>
                <a:cubicBezTo>
                  <a:pt x="6777992" y="5447348"/>
                  <a:pt x="7171375" y="4555808"/>
                  <a:pt x="7168517" y="3571875"/>
                </a:cubicBezTo>
                <a:cubicBezTo>
                  <a:pt x="7161850" y="1591628"/>
                  <a:pt x="5564507" y="0"/>
                  <a:pt x="3584259" y="0"/>
                </a:cubicBezTo>
                <a:cubicBezTo>
                  <a:pt x="1605917" y="0"/>
                  <a:pt x="1907" y="1603058"/>
                  <a:pt x="2" y="3581400"/>
                </a:cubicBezTo>
                <a:cubicBezTo>
                  <a:pt x="-1903" y="5554980"/>
                  <a:pt x="1576389" y="7150418"/>
                  <a:pt x="3550922" y="7168515"/>
                </a:cubicBezTo>
                <a:cubicBezTo>
                  <a:pt x="3941447" y="7172325"/>
                  <a:pt x="4318637" y="7113270"/>
                  <a:pt x="4671062" y="7000875"/>
                </a:cubicBezTo>
                <a:cubicBezTo>
                  <a:pt x="4792982" y="6961823"/>
                  <a:pt x="4926332" y="6968490"/>
                  <a:pt x="5043489" y="7019925"/>
                </a:cubicBezTo>
                <a:cubicBezTo>
                  <a:pt x="5614037" y="7274243"/>
                  <a:pt x="6230305" y="7237095"/>
                  <a:pt x="6230305" y="7237095"/>
                </a:cubicBezTo>
                <a:cubicBezTo>
                  <a:pt x="6207444" y="7217093"/>
                  <a:pt x="6184584" y="7197090"/>
                  <a:pt x="6163630" y="7177088"/>
                </a:cubicBezTo>
                <a:cubicBezTo>
                  <a:pt x="5855019" y="6887528"/>
                  <a:pt x="5843589" y="6397943"/>
                  <a:pt x="6139817" y="6096953"/>
                </a:cubicBezTo>
                <a:close/>
              </a:path>
            </a:pathLst>
          </a:custGeom>
          <a:solidFill>
            <a:srgbClr val="FFFFFF">
              <a:alpha val="7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7D10A976-547E-1905-E6BE-3EF5871A53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098" y="3188064"/>
            <a:ext cx="724002" cy="613868"/>
          </a:xfrm>
          <a:prstGeom prst="rect">
            <a:avLst/>
          </a:prstGeom>
          <a:effectLst/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7A6FA42-FABB-F21C-2469-662F92474A7E}"/>
              </a:ext>
            </a:extLst>
          </p:cNvPr>
          <p:cNvSpPr txBox="1"/>
          <p:nvPr/>
        </p:nvSpPr>
        <p:spPr>
          <a:xfrm>
            <a:off x="422910" y="2605977"/>
            <a:ext cx="157916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>
                <a:solidFill>
                  <a:srgbClr val="FFFF00"/>
                </a:solidFill>
                <a:effectLst>
                  <a:glow rad="101600">
                    <a:srgbClr val="002060">
                      <a:alpha val="66000"/>
                    </a:srgbClr>
                  </a:glow>
                </a:effectLst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組込みシステム</a:t>
            </a:r>
            <a:endParaRPr lang="en-US" altLang="ja-JP" sz="1200" dirty="0">
              <a:solidFill>
                <a:srgbClr val="FFFF00"/>
              </a:solidFill>
              <a:effectLst>
                <a:glow rad="101600">
                  <a:srgbClr val="002060">
                    <a:alpha val="66000"/>
                  </a:srgbClr>
                </a:glow>
              </a:effectLst>
              <a:latin typeface="ヒラギノ角ゴ8" panose="020B0800000000000000" pitchFamily="50" charset="-128"/>
              <a:ea typeface="ヒラギノ角ゴ8" panose="020B08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E598366-356A-21D4-FCB0-853747D2AB0A}"/>
              </a:ext>
            </a:extLst>
          </p:cNvPr>
          <p:cNvSpPr txBox="1"/>
          <p:nvPr/>
        </p:nvSpPr>
        <p:spPr>
          <a:xfrm>
            <a:off x="2126607" y="2605977"/>
            <a:ext cx="157916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>
                <a:solidFill>
                  <a:srgbClr val="FFFF00"/>
                </a:solidFill>
                <a:effectLst>
                  <a:glow rad="101600">
                    <a:srgbClr val="002060">
                      <a:alpha val="66000"/>
                    </a:srgbClr>
                  </a:glow>
                </a:effectLst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制御システム</a:t>
            </a:r>
            <a:endParaRPr lang="en-US" altLang="ja-JP" sz="1200" dirty="0">
              <a:solidFill>
                <a:srgbClr val="FFFF00"/>
              </a:solidFill>
              <a:effectLst>
                <a:glow rad="101600">
                  <a:srgbClr val="002060">
                    <a:alpha val="66000"/>
                  </a:srgbClr>
                </a:glow>
              </a:effectLst>
              <a:latin typeface="ヒラギノ角ゴ8" panose="020B0800000000000000" pitchFamily="50" charset="-128"/>
              <a:ea typeface="ヒラギノ角ゴ8" panose="020B08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78026A6-68B1-E134-C824-87EEB3A9CF36}"/>
              </a:ext>
            </a:extLst>
          </p:cNvPr>
          <p:cNvSpPr txBox="1"/>
          <p:nvPr/>
        </p:nvSpPr>
        <p:spPr>
          <a:xfrm>
            <a:off x="3830305" y="2605977"/>
            <a:ext cx="157916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>
                <a:solidFill>
                  <a:srgbClr val="FFFF00"/>
                </a:solidFill>
                <a:effectLst>
                  <a:glow rad="101600">
                    <a:srgbClr val="002060">
                      <a:alpha val="66000"/>
                    </a:srgbClr>
                  </a:glow>
                </a:effectLst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自動化</a:t>
            </a:r>
            <a:endParaRPr lang="en-US" altLang="ja-JP" sz="1200" dirty="0">
              <a:solidFill>
                <a:srgbClr val="FFFF00"/>
              </a:solidFill>
              <a:effectLst>
                <a:glow rad="101600">
                  <a:srgbClr val="002060">
                    <a:alpha val="66000"/>
                  </a:srgbClr>
                </a:glow>
              </a:effectLst>
              <a:latin typeface="ヒラギノ角ゴ8" panose="020B0800000000000000" pitchFamily="50" charset="-128"/>
              <a:ea typeface="ヒラギノ角ゴ8" panose="020B08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1CA0C05-C5D6-C061-B827-6064E7DDB0B7}"/>
              </a:ext>
            </a:extLst>
          </p:cNvPr>
          <p:cNvSpPr txBox="1"/>
          <p:nvPr/>
        </p:nvSpPr>
        <p:spPr>
          <a:xfrm>
            <a:off x="5548397" y="2605977"/>
            <a:ext cx="157916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>
                <a:solidFill>
                  <a:srgbClr val="FFFF00"/>
                </a:solidFill>
                <a:effectLst>
                  <a:glow rad="101600">
                    <a:srgbClr val="002060">
                      <a:alpha val="66000"/>
                    </a:srgbClr>
                  </a:glow>
                </a:effectLst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収集・分析</a:t>
            </a:r>
            <a:endParaRPr lang="en-US" altLang="ja-JP" sz="1200" dirty="0">
              <a:solidFill>
                <a:srgbClr val="FFFF00"/>
              </a:solidFill>
              <a:effectLst>
                <a:glow rad="101600">
                  <a:srgbClr val="002060">
                    <a:alpha val="66000"/>
                  </a:srgbClr>
                </a:glow>
              </a:effectLst>
              <a:latin typeface="ヒラギノ角ゴ8" panose="020B0800000000000000" pitchFamily="50" charset="-128"/>
              <a:ea typeface="ヒラギノ角ゴ8" panose="020B08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7143D8A-FCF6-98E3-1CBB-1DC13038A317}"/>
              </a:ext>
            </a:extLst>
          </p:cNvPr>
          <p:cNvSpPr txBox="1"/>
          <p:nvPr/>
        </p:nvSpPr>
        <p:spPr>
          <a:xfrm>
            <a:off x="422910" y="3780803"/>
            <a:ext cx="157916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>
                <a:solidFill>
                  <a:srgbClr val="FFFF00"/>
                </a:solidFill>
                <a:effectLst>
                  <a:glow rad="101600">
                    <a:srgbClr val="002060">
                      <a:alpha val="66000"/>
                    </a:srgbClr>
                  </a:glow>
                </a:effectLst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監視・管理システム</a:t>
            </a:r>
            <a:endParaRPr lang="en-US" altLang="ja-JP" sz="1200" dirty="0">
              <a:solidFill>
                <a:srgbClr val="FFFF00"/>
              </a:solidFill>
              <a:effectLst>
                <a:glow rad="101600">
                  <a:srgbClr val="002060">
                    <a:alpha val="66000"/>
                  </a:srgbClr>
                </a:glow>
              </a:effectLst>
              <a:latin typeface="ヒラギノ角ゴ8" panose="020B0800000000000000" pitchFamily="50" charset="-128"/>
              <a:ea typeface="ヒラギノ角ゴ8" panose="020B08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07ABCB9-686E-7138-FD41-9720E7699F39}"/>
              </a:ext>
            </a:extLst>
          </p:cNvPr>
          <p:cNvSpPr txBox="1"/>
          <p:nvPr/>
        </p:nvSpPr>
        <p:spPr>
          <a:xfrm>
            <a:off x="2147335" y="3780803"/>
            <a:ext cx="157916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>
                <a:solidFill>
                  <a:srgbClr val="FFFF00"/>
                </a:solidFill>
                <a:effectLst>
                  <a:glow rad="101600">
                    <a:srgbClr val="002060">
                      <a:alpha val="66000"/>
                    </a:srgbClr>
                  </a:glow>
                </a:effectLst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外観検査</a:t>
            </a:r>
            <a:endParaRPr lang="en-US" altLang="ja-JP" sz="1200" dirty="0">
              <a:solidFill>
                <a:srgbClr val="FFFF00"/>
              </a:solidFill>
              <a:effectLst>
                <a:glow rad="101600">
                  <a:srgbClr val="002060">
                    <a:alpha val="66000"/>
                  </a:srgbClr>
                </a:glow>
              </a:effectLst>
              <a:latin typeface="ヒラギノ角ゴ8" panose="020B0800000000000000" pitchFamily="50" charset="-128"/>
              <a:ea typeface="ヒラギノ角ゴ8" panose="020B08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BA6681A-9C5C-E442-9BB8-6B1A2CAF244B}"/>
              </a:ext>
            </a:extLst>
          </p:cNvPr>
          <p:cNvSpPr txBox="1"/>
          <p:nvPr/>
        </p:nvSpPr>
        <p:spPr>
          <a:xfrm>
            <a:off x="3858877" y="3780803"/>
            <a:ext cx="157916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>
                <a:solidFill>
                  <a:srgbClr val="FFFF00"/>
                </a:solidFill>
                <a:effectLst>
                  <a:glow rad="101600">
                    <a:srgbClr val="002060">
                      <a:alpha val="66000"/>
                    </a:srgbClr>
                  </a:glow>
                </a:effectLst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デジタルサイネージ</a:t>
            </a:r>
            <a:endParaRPr lang="en-US" altLang="ja-JP" sz="1200" dirty="0">
              <a:solidFill>
                <a:srgbClr val="FFFF00"/>
              </a:solidFill>
              <a:effectLst>
                <a:glow rad="101600">
                  <a:srgbClr val="002060">
                    <a:alpha val="66000"/>
                  </a:srgbClr>
                </a:glow>
              </a:effectLst>
              <a:latin typeface="ヒラギノ角ゴ8" panose="020B0800000000000000" pitchFamily="50" charset="-128"/>
              <a:ea typeface="ヒラギノ角ゴ8" panose="020B08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9557BEE7-1CAC-5B00-2A17-14215FFED466}"/>
              </a:ext>
            </a:extLst>
          </p:cNvPr>
          <p:cNvSpPr txBox="1"/>
          <p:nvPr/>
        </p:nvSpPr>
        <p:spPr>
          <a:xfrm>
            <a:off x="1" y="401049"/>
            <a:ext cx="7559674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産業用</a:t>
            </a:r>
            <a:r>
              <a:rPr kumimoji="1" lang="en-US" altLang="ja-JP" sz="2800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IPC</a:t>
            </a:r>
            <a:r>
              <a:rPr kumimoji="1" lang="ja-JP" altLang="en-US" sz="2800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・組込みコンピューター・</a:t>
            </a:r>
            <a:endParaRPr kumimoji="1" lang="en-US" altLang="ja-JP" sz="2800" dirty="0"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</a:effectLst>
              <a:latin typeface="ヒラギノ角ゴ8" panose="020B0800000000000000" pitchFamily="50" charset="-128"/>
              <a:ea typeface="ヒラギノ角ゴ8" panose="020B0800000000000000" pitchFamily="50" charset="-128"/>
              <a:cs typeface="Segoe UI" panose="020B0502040204020203" pitchFamily="34" charset="0"/>
            </a:endParaRPr>
          </a:p>
          <a:p>
            <a:pPr algn="ctr"/>
            <a:r>
              <a:rPr kumimoji="1" lang="en-US" altLang="ja-JP" sz="2800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BOX</a:t>
            </a:r>
            <a:r>
              <a:rPr kumimoji="1" lang="ja-JP" altLang="en-US" sz="2800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型</a:t>
            </a:r>
            <a:r>
              <a:rPr kumimoji="1" lang="en-US" altLang="ja-JP" sz="2800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PC</a:t>
            </a:r>
            <a:r>
              <a:rPr kumimoji="1" lang="ja-JP" altLang="en-US" sz="2800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・</a:t>
            </a:r>
            <a:r>
              <a:rPr kumimoji="1" lang="en-US" altLang="ja-JP" sz="2800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NUC(</a:t>
            </a:r>
            <a:r>
              <a:rPr kumimoji="1" lang="ja-JP" altLang="en-US" sz="2800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超小型</a:t>
            </a:r>
            <a:r>
              <a:rPr kumimoji="1" lang="en-US" altLang="ja-JP" sz="2800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)PC</a:t>
            </a:r>
            <a:r>
              <a:rPr kumimoji="1" lang="ja-JP" altLang="en-US" sz="2800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の</a:t>
            </a:r>
            <a:endParaRPr kumimoji="1" lang="en-US" altLang="ja-JP" sz="2800" dirty="0"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</a:effectLst>
              <a:latin typeface="ヒラギノ角ゴ8" panose="020B0800000000000000" pitchFamily="50" charset="-128"/>
              <a:ea typeface="ヒラギノ角ゴ8" panose="020B0800000000000000" pitchFamily="50" charset="-128"/>
              <a:cs typeface="Segoe UI" panose="020B0502040204020203" pitchFamily="34" charset="0"/>
            </a:endParaRPr>
          </a:p>
          <a:p>
            <a:pPr algn="ctr"/>
            <a:r>
              <a:rPr kumimoji="1" lang="ja-JP" altLang="en-US" sz="2800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ことなら弊社にお任せ下さい</a:t>
            </a:r>
            <a:r>
              <a:rPr kumimoji="1" lang="en-US" altLang="ja-JP" sz="2800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!</a:t>
            </a:r>
          </a:p>
        </p:txBody>
      </p:sp>
      <p:sp>
        <p:nvSpPr>
          <p:cNvPr id="37" name="フリーフォーム: 図形 36">
            <a:extLst>
              <a:ext uri="{FF2B5EF4-FFF2-40B4-BE49-F238E27FC236}">
                <a16:creationId xmlns:a16="http://schemas.microsoft.com/office/drawing/2014/main" id="{E6726FBD-1825-4209-082D-F64188D42AE3}"/>
              </a:ext>
            </a:extLst>
          </p:cNvPr>
          <p:cNvSpPr/>
          <p:nvPr/>
        </p:nvSpPr>
        <p:spPr>
          <a:xfrm>
            <a:off x="1832349" y="357932"/>
            <a:ext cx="653741" cy="86234"/>
          </a:xfrm>
          <a:custGeom>
            <a:avLst/>
            <a:gdLst/>
            <a:ahLst/>
            <a:cxnLst/>
            <a:rect l="l" t="t" r="r" b="b"/>
            <a:pathLst>
              <a:path w="2453659" h="323659">
                <a:moveTo>
                  <a:pt x="1568928" y="222183"/>
                </a:moveTo>
                <a:cubicBezTo>
                  <a:pt x="1554621" y="222183"/>
                  <a:pt x="1544233" y="224699"/>
                  <a:pt x="1537761" y="229730"/>
                </a:cubicBezTo>
                <a:cubicBezTo>
                  <a:pt x="1531289" y="234761"/>
                  <a:pt x="1528106" y="242307"/>
                  <a:pt x="1528211" y="252370"/>
                </a:cubicBezTo>
                <a:cubicBezTo>
                  <a:pt x="1528372" y="262813"/>
                  <a:pt x="1531937" y="270397"/>
                  <a:pt x="1538904" y="275124"/>
                </a:cubicBezTo>
                <a:cubicBezTo>
                  <a:pt x="1545872" y="279850"/>
                  <a:pt x="1555270" y="282175"/>
                  <a:pt x="1567098" y="282098"/>
                </a:cubicBezTo>
                <a:cubicBezTo>
                  <a:pt x="1582091" y="282547"/>
                  <a:pt x="1593738" y="279363"/>
                  <a:pt x="1602040" y="272546"/>
                </a:cubicBezTo>
                <a:cubicBezTo>
                  <a:pt x="1610342" y="265729"/>
                  <a:pt x="1614555" y="252587"/>
                  <a:pt x="1614679" y="233121"/>
                </a:cubicBezTo>
                <a:lnTo>
                  <a:pt x="1614679" y="222183"/>
                </a:lnTo>
                <a:close/>
                <a:moveTo>
                  <a:pt x="445970" y="129336"/>
                </a:moveTo>
                <a:cubicBezTo>
                  <a:pt x="429521" y="129441"/>
                  <a:pt x="417245" y="134834"/>
                  <a:pt x="409144" y="145516"/>
                </a:cubicBezTo>
                <a:cubicBezTo>
                  <a:pt x="401043" y="156197"/>
                  <a:pt x="397003" y="171538"/>
                  <a:pt x="397021" y="191538"/>
                </a:cubicBezTo>
                <a:lnTo>
                  <a:pt x="397021" y="218066"/>
                </a:lnTo>
                <a:cubicBezTo>
                  <a:pt x="396860" y="236323"/>
                  <a:pt x="400615" y="251378"/>
                  <a:pt x="408286" y="263232"/>
                </a:cubicBezTo>
                <a:cubicBezTo>
                  <a:pt x="415959" y="275086"/>
                  <a:pt x="428520" y="281222"/>
                  <a:pt x="445970" y="281641"/>
                </a:cubicBezTo>
                <a:cubicBezTo>
                  <a:pt x="464002" y="281222"/>
                  <a:pt x="476659" y="275086"/>
                  <a:pt x="483940" y="263232"/>
                </a:cubicBezTo>
                <a:cubicBezTo>
                  <a:pt x="491222" y="251378"/>
                  <a:pt x="494729" y="236323"/>
                  <a:pt x="494462" y="218066"/>
                </a:cubicBezTo>
                <a:lnTo>
                  <a:pt x="494462" y="188794"/>
                </a:lnTo>
                <a:cubicBezTo>
                  <a:pt x="494415" y="169908"/>
                  <a:pt x="490278" y="155311"/>
                  <a:pt x="482053" y="145001"/>
                </a:cubicBezTo>
                <a:cubicBezTo>
                  <a:pt x="473828" y="134691"/>
                  <a:pt x="461800" y="129470"/>
                  <a:pt x="445970" y="129336"/>
                </a:cubicBezTo>
                <a:close/>
                <a:moveTo>
                  <a:pt x="1384250" y="90989"/>
                </a:moveTo>
                <a:lnTo>
                  <a:pt x="1433113" y="90989"/>
                </a:lnTo>
                <a:lnTo>
                  <a:pt x="1433113" y="319532"/>
                </a:lnTo>
                <a:lnTo>
                  <a:pt x="1384250" y="319532"/>
                </a:lnTo>
                <a:close/>
                <a:moveTo>
                  <a:pt x="596342" y="90989"/>
                </a:moveTo>
                <a:lnTo>
                  <a:pt x="645205" y="90989"/>
                </a:lnTo>
                <a:lnTo>
                  <a:pt x="645205" y="228606"/>
                </a:lnTo>
                <a:cubicBezTo>
                  <a:pt x="645434" y="248580"/>
                  <a:pt x="649551" y="262353"/>
                  <a:pt x="657557" y="269925"/>
                </a:cubicBezTo>
                <a:cubicBezTo>
                  <a:pt x="665563" y="277498"/>
                  <a:pt x="676085" y="281098"/>
                  <a:pt x="689124" y="280727"/>
                </a:cubicBezTo>
                <a:cubicBezTo>
                  <a:pt x="704278" y="280546"/>
                  <a:pt x="715829" y="275879"/>
                  <a:pt x="723778" y="266725"/>
                </a:cubicBezTo>
                <a:cubicBezTo>
                  <a:pt x="731727" y="257572"/>
                  <a:pt x="735730" y="245018"/>
                  <a:pt x="735788" y="229063"/>
                </a:cubicBezTo>
                <a:lnTo>
                  <a:pt x="735788" y="90989"/>
                </a:lnTo>
                <a:lnTo>
                  <a:pt x="784194" y="90989"/>
                </a:lnTo>
                <a:lnTo>
                  <a:pt x="784194" y="319532"/>
                </a:lnTo>
                <a:lnTo>
                  <a:pt x="736244" y="319532"/>
                </a:lnTo>
                <a:lnTo>
                  <a:pt x="736244" y="298990"/>
                </a:lnTo>
                <a:cubicBezTo>
                  <a:pt x="731298" y="307209"/>
                  <a:pt x="724607" y="313373"/>
                  <a:pt x="716172" y="317482"/>
                </a:cubicBezTo>
                <a:cubicBezTo>
                  <a:pt x="707738" y="321592"/>
                  <a:pt x="695671" y="323646"/>
                  <a:pt x="679974" y="323646"/>
                </a:cubicBezTo>
                <a:cubicBezTo>
                  <a:pt x="655883" y="324009"/>
                  <a:pt x="636057" y="317234"/>
                  <a:pt x="620496" y="303320"/>
                </a:cubicBezTo>
                <a:cubicBezTo>
                  <a:pt x="604934" y="289407"/>
                  <a:pt x="596883" y="266178"/>
                  <a:pt x="596342" y="233635"/>
                </a:cubicBezTo>
                <a:close/>
                <a:moveTo>
                  <a:pt x="1572588" y="86874"/>
                </a:moveTo>
                <a:cubicBezTo>
                  <a:pt x="1601946" y="86369"/>
                  <a:pt x="1624269" y="91945"/>
                  <a:pt x="1639556" y="103602"/>
                </a:cubicBezTo>
                <a:cubicBezTo>
                  <a:pt x="1654844" y="115260"/>
                  <a:pt x="1662534" y="136030"/>
                  <a:pt x="1662627" y="165912"/>
                </a:cubicBezTo>
                <a:lnTo>
                  <a:pt x="1662627" y="319532"/>
                </a:lnTo>
                <a:lnTo>
                  <a:pt x="1614679" y="319532"/>
                </a:lnTo>
                <a:lnTo>
                  <a:pt x="1614679" y="298535"/>
                </a:lnTo>
                <a:cubicBezTo>
                  <a:pt x="1609407" y="307372"/>
                  <a:pt x="1602678" y="313783"/>
                  <a:pt x="1594491" y="317768"/>
                </a:cubicBezTo>
                <a:cubicBezTo>
                  <a:pt x="1586304" y="321754"/>
                  <a:pt x="1575343" y="323713"/>
                  <a:pt x="1561608" y="323646"/>
                </a:cubicBezTo>
                <a:cubicBezTo>
                  <a:pt x="1536215" y="323533"/>
                  <a:pt x="1516371" y="317368"/>
                  <a:pt x="1502075" y="305149"/>
                </a:cubicBezTo>
                <a:cubicBezTo>
                  <a:pt x="1487779" y="292930"/>
                  <a:pt x="1480508" y="275337"/>
                  <a:pt x="1480262" y="252370"/>
                </a:cubicBezTo>
                <a:lnTo>
                  <a:pt x="1480262" y="252323"/>
                </a:lnTo>
                <a:cubicBezTo>
                  <a:pt x="1480745" y="228101"/>
                  <a:pt x="1488797" y="210709"/>
                  <a:pt x="1504416" y="200145"/>
                </a:cubicBezTo>
                <a:cubicBezTo>
                  <a:pt x="1520035" y="189582"/>
                  <a:pt x="1540319" y="184420"/>
                  <a:pt x="1565268" y="184658"/>
                </a:cubicBezTo>
                <a:lnTo>
                  <a:pt x="1614679" y="184658"/>
                </a:lnTo>
                <a:lnTo>
                  <a:pt x="1614679" y="165455"/>
                </a:lnTo>
                <a:cubicBezTo>
                  <a:pt x="1614936" y="151330"/>
                  <a:pt x="1611676" y="141633"/>
                  <a:pt x="1604899" y="136366"/>
                </a:cubicBezTo>
                <a:cubicBezTo>
                  <a:pt x="1598122" y="131099"/>
                  <a:pt x="1586284" y="128603"/>
                  <a:pt x="1569386" y="128879"/>
                </a:cubicBezTo>
                <a:cubicBezTo>
                  <a:pt x="1557261" y="128622"/>
                  <a:pt x="1547540" y="129822"/>
                  <a:pt x="1540221" y="132480"/>
                </a:cubicBezTo>
                <a:cubicBezTo>
                  <a:pt x="1532903" y="135137"/>
                  <a:pt x="1526616" y="140795"/>
                  <a:pt x="1521361" y="149453"/>
                </a:cubicBezTo>
                <a:lnTo>
                  <a:pt x="1486198" y="124770"/>
                </a:lnTo>
                <a:cubicBezTo>
                  <a:pt x="1494159" y="111406"/>
                  <a:pt x="1504951" y="101722"/>
                  <a:pt x="1518574" y="95720"/>
                </a:cubicBezTo>
                <a:cubicBezTo>
                  <a:pt x="1532196" y="89718"/>
                  <a:pt x="1550201" y="86769"/>
                  <a:pt x="1572588" y="86874"/>
                </a:cubicBezTo>
                <a:close/>
                <a:moveTo>
                  <a:pt x="1295572" y="86874"/>
                </a:moveTo>
                <a:cubicBezTo>
                  <a:pt x="1310135" y="86884"/>
                  <a:pt x="1322614" y="89718"/>
                  <a:pt x="1333005" y="95378"/>
                </a:cubicBezTo>
                <a:cubicBezTo>
                  <a:pt x="1343397" y="101038"/>
                  <a:pt x="1352103" y="109466"/>
                  <a:pt x="1359123" y="120662"/>
                </a:cubicBezTo>
                <a:lnTo>
                  <a:pt x="1320261" y="148082"/>
                </a:lnTo>
                <a:cubicBezTo>
                  <a:pt x="1316660" y="142738"/>
                  <a:pt x="1312203" y="138452"/>
                  <a:pt x="1306887" y="135223"/>
                </a:cubicBezTo>
                <a:cubicBezTo>
                  <a:pt x="1301573" y="131994"/>
                  <a:pt x="1295058" y="130337"/>
                  <a:pt x="1287342" y="130251"/>
                </a:cubicBezTo>
                <a:cubicBezTo>
                  <a:pt x="1274788" y="130326"/>
                  <a:pt x="1264692" y="134747"/>
                  <a:pt x="1257053" y="143514"/>
                </a:cubicBezTo>
                <a:cubicBezTo>
                  <a:pt x="1249414" y="152280"/>
                  <a:pt x="1245489" y="164939"/>
                  <a:pt x="1245280" y="181491"/>
                </a:cubicBezTo>
                <a:lnTo>
                  <a:pt x="1245280" y="319532"/>
                </a:lnTo>
                <a:lnTo>
                  <a:pt x="1196417" y="319532"/>
                </a:lnTo>
                <a:lnTo>
                  <a:pt x="1196417" y="90989"/>
                </a:lnTo>
                <a:lnTo>
                  <a:pt x="1244366" y="90989"/>
                </a:lnTo>
                <a:lnTo>
                  <a:pt x="1244366" y="111530"/>
                </a:lnTo>
                <a:cubicBezTo>
                  <a:pt x="1248614" y="104710"/>
                  <a:pt x="1254862" y="98945"/>
                  <a:pt x="1263111" y="94237"/>
                </a:cubicBezTo>
                <a:cubicBezTo>
                  <a:pt x="1271359" y="89528"/>
                  <a:pt x="1282180" y="87074"/>
                  <a:pt x="1295572" y="86874"/>
                </a:cubicBezTo>
                <a:close/>
                <a:moveTo>
                  <a:pt x="912160" y="86874"/>
                </a:moveTo>
                <a:cubicBezTo>
                  <a:pt x="931004" y="86684"/>
                  <a:pt x="947637" y="89461"/>
                  <a:pt x="962060" y="95207"/>
                </a:cubicBezTo>
                <a:cubicBezTo>
                  <a:pt x="976484" y="100952"/>
                  <a:pt x="988190" y="110807"/>
                  <a:pt x="997179" y="124772"/>
                </a:cubicBezTo>
                <a:lnTo>
                  <a:pt x="961103" y="150832"/>
                </a:lnTo>
                <a:cubicBezTo>
                  <a:pt x="955943" y="143772"/>
                  <a:pt x="949694" y="138569"/>
                  <a:pt x="942356" y="135225"/>
                </a:cubicBezTo>
                <a:cubicBezTo>
                  <a:pt x="935018" y="131880"/>
                  <a:pt x="924647" y="130222"/>
                  <a:pt x="911245" y="130251"/>
                </a:cubicBezTo>
                <a:cubicBezTo>
                  <a:pt x="900751" y="130194"/>
                  <a:pt x="892229" y="132023"/>
                  <a:pt x="885680" y="135739"/>
                </a:cubicBezTo>
                <a:cubicBezTo>
                  <a:pt x="879132" y="139455"/>
                  <a:pt x="875758" y="145401"/>
                  <a:pt x="875558" y="153577"/>
                </a:cubicBezTo>
                <a:cubicBezTo>
                  <a:pt x="875710" y="162962"/>
                  <a:pt x="879637" y="169690"/>
                  <a:pt x="887339" y="173758"/>
                </a:cubicBezTo>
                <a:cubicBezTo>
                  <a:pt x="895041" y="177827"/>
                  <a:pt x="905602" y="180552"/>
                  <a:pt x="919023" y="181934"/>
                </a:cubicBezTo>
                <a:cubicBezTo>
                  <a:pt x="944714" y="184516"/>
                  <a:pt x="964998" y="191243"/>
                  <a:pt x="979875" y="202116"/>
                </a:cubicBezTo>
                <a:cubicBezTo>
                  <a:pt x="994752" y="212988"/>
                  <a:pt x="1002346" y="230349"/>
                  <a:pt x="1002659" y="254199"/>
                </a:cubicBezTo>
                <a:cubicBezTo>
                  <a:pt x="1002689" y="275490"/>
                  <a:pt x="995437" y="292321"/>
                  <a:pt x="980901" y="304692"/>
                </a:cubicBezTo>
                <a:cubicBezTo>
                  <a:pt x="966366" y="317063"/>
                  <a:pt x="944367" y="323381"/>
                  <a:pt x="914906" y="323646"/>
                </a:cubicBezTo>
                <a:cubicBezTo>
                  <a:pt x="891837" y="323637"/>
                  <a:pt x="873034" y="320460"/>
                  <a:pt x="858498" y="314115"/>
                </a:cubicBezTo>
                <a:cubicBezTo>
                  <a:pt x="843962" y="307770"/>
                  <a:pt x="832142" y="298315"/>
                  <a:pt x="823037" y="285749"/>
                </a:cubicBezTo>
                <a:lnTo>
                  <a:pt x="860031" y="259230"/>
                </a:lnTo>
                <a:cubicBezTo>
                  <a:pt x="865006" y="266329"/>
                  <a:pt x="871614" y="271684"/>
                  <a:pt x="879854" y="275295"/>
                </a:cubicBezTo>
                <a:cubicBezTo>
                  <a:pt x="888094" y="278907"/>
                  <a:pt x="899626" y="280717"/>
                  <a:pt x="914448" y="280727"/>
                </a:cubicBezTo>
                <a:cubicBezTo>
                  <a:pt x="927116" y="280679"/>
                  <a:pt x="936896" y="278488"/>
                  <a:pt x="943787" y="274152"/>
                </a:cubicBezTo>
                <a:cubicBezTo>
                  <a:pt x="950679" y="269817"/>
                  <a:pt x="954167" y="263623"/>
                  <a:pt x="954253" y="255571"/>
                </a:cubicBezTo>
                <a:cubicBezTo>
                  <a:pt x="954501" y="246452"/>
                  <a:pt x="951031" y="239878"/>
                  <a:pt x="943844" y="235847"/>
                </a:cubicBezTo>
                <a:cubicBezTo>
                  <a:pt x="936657" y="231816"/>
                  <a:pt x="924266" y="228786"/>
                  <a:pt x="906670" y="226757"/>
                </a:cubicBezTo>
                <a:cubicBezTo>
                  <a:pt x="884331" y="224365"/>
                  <a:pt x="865572" y="217714"/>
                  <a:pt x="850391" y="206804"/>
                </a:cubicBezTo>
                <a:cubicBezTo>
                  <a:pt x="835210" y="195893"/>
                  <a:pt x="827311" y="178608"/>
                  <a:pt x="826694" y="154949"/>
                </a:cubicBezTo>
                <a:cubicBezTo>
                  <a:pt x="826769" y="134315"/>
                  <a:pt x="834040" y="117885"/>
                  <a:pt x="848509" y="105657"/>
                </a:cubicBezTo>
                <a:cubicBezTo>
                  <a:pt x="862977" y="93429"/>
                  <a:pt x="884194" y="87168"/>
                  <a:pt x="912160" y="86874"/>
                </a:cubicBezTo>
                <a:close/>
                <a:moveTo>
                  <a:pt x="224768" y="86874"/>
                </a:moveTo>
                <a:cubicBezTo>
                  <a:pt x="248840" y="86492"/>
                  <a:pt x="268590" y="93192"/>
                  <a:pt x="284018" y="106972"/>
                </a:cubicBezTo>
                <a:cubicBezTo>
                  <a:pt x="299447" y="120752"/>
                  <a:pt x="307422" y="143904"/>
                  <a:pt x="307944" y="176428"/>
                </a:cubicBezTo>
                <a:lnTo>
                  <a:pt x="307944" y="319532"/>
                </a:lnTo>
                <a:lnTo>
                  <a:pt x="259538" y="319532"/>
                </a:lnTo>
                <a:lnTo>
                  <a:pt x="259538" y="181914"/>
                </a:lnTo>
                <a:cubicBezTo>
                  <a:pt x="259299" y="162160"/>
                  <a:pt x="255201" y="148520"/>
                  <a:pt x="247243" y="140995"/>
                </a:cubicBezTo>
                <a:cubicBezTo>
                  <a:pt x="239284" y="133470"/>
                  <a:pt x="228895" y="129889"/>
                  <a:pt x="216076" y="130251"/>
                </a:cubicBezTo>
                <a:cubicBezTo>
                  <a:pt x="200903" y="130470"/>
                  <a:pt x="189275" y="135175"/>
                  <a:pt x="181193" y="144367"/>
                </a:cubicBezTo>
                <a:cubicBezTo>
                  <a:pt x="173110" y="153559"/>
                  <a:pt x="169031" y="165922"/>
                  <a:pt x="168955" y="181457"/>
                </a:cubicBezTo>
                <a:lnTo>
                  <a:pt x="168955" y="319532"/>
                </a:lnTo>
                <a:lnTo>
                  <a:pt x="120092" y="319532"/>
                </a:lnTo>
                <a:lnTo>
                  <a:pt x="120092" y="90989"/>
                </a:lnTo>
                <a:lnTo>
                  <a:pt x="168041" y="90989"/>
                </a:lnTo>
                <a:lnTo>
                  <a:pt x="168041" y="111530"/>
                </a:lnTo>
                <a:cubicBezTo>
                  <a:pt x="172920" y="104510"/>
                  <a:pt x="179859" y="98688"/>
                  <a:pt x="188856" y="94065"/>
                </a:cubicBezTo>
                <a:cubicBezTo>
                  <a:pt x="197853" y="89442"/>
                  <a:pt x="209824" y="87045"/>
                  <a:pt x="224768" y="86874"/>
                </a:cubicBezTo>
                <a:close/>
                <a:moveTo>
                  <a:pt x="2020082" y="50241"/>
                </a:moveTo>
                <a:lnTo>
                  <a:pt x="2020082" y="158654"/>
                </a:lnTo>
                <a:lnTo>
                  <a:pt x="2069026" y="158654"/>
                </a:lnTo>
                <a:cubicBezTo>
                  <a:pt x="2093098" y="158626"/>
                  <a:pt x="2110594" y="153994"/>
                  <a:pt x="2121515" y="144760"/>
                </a:cubicBezTo>
                <a:cubicBezTo>
                  <a:pt x="2132436" y="135525"/>
                  <a:pt x="2137811" y="121859"/>
                  <a:pt x="2137639" y="103761"/>
                </a:cubicBezTo>
                <a:cubicBezTo>
                  <a:pt x="2137811" y="86521"/>
                  <a:pt x="2132436" y="73313"/>
                  <a:pt x="2121515" y="64135"/>
                </a:cubicBezTo>
                <a:cubicBezTo>
                  <a:pt x="2110594" y="54958"/>
                  <a:pt x="2093098" y="50327"/>
                  <a:pt x="2069026" y="50241"/>
                </a:cubicBezTo>
                <a:close/>
                <a:moveTo>
                  <a:pt x="1054989" y="40697"/>
                </a:moveTo>
                <a:lnTo>
                  <a:pt x="1103395" y="40697"/>
                </a:lnTo>
                <a:lnTo>
                  <a:pt x="1103395" y="90989"/>
                </a:lnTo>
                <a:lnTo>
                  <a:pt x="1151859" y="90989"/>
                </a:lnTo>
                <a:lnTo>
                  <a:pt x="1151859" y="132994"/>
                </a:lnTo>
                <a:lnTo>
                  <a:pt x="1103395" y="132994"/>
                </a:lnTo>
                <a:lnTo>
                  <a:pt x="1103395" y="237735"/>
                </a:lnTo>
                <a:cubicBezTo>
                  <a:pt x="1103034" y="250923"/>
                  <a:pt x="1104786" y="260566"/>
                  <a:pt x="1108653" y="266664"/>
                </a:cubicBezTo>
                <a:cubicBezTo>
                  <a:pt x="1112521" y="272763"/>
                  <a:pt x="1120674" y="275774"/>
                  <a:pt x="1133113" y="275698"/>
                </a:cubicBezTo>
                <a:lnTo>
                  <a:pt x="1151859" y="275698"/>
                </a:lnTo>
                <a:lnTo>
                  <a:pt x="1151859" y="319532"/>
                </a:lnTo>
                <a:lnTo>
                  <a:pt x="1129456" y="319532"/>
                </a:lnTo>
                <a:cubicBezTo>
                  <a:pt x="1102365" y="319875"/>
                  <a:pt x="1083100" y="314508"/>
                  <a:pt x="1071661" y="303430"/>
                </a:cubicBezTo>
                <a:cubicBezTo>
                  <a:pt x="1060223" y="292352"/>
                  <a:pt x="1054665" y="273503"/>
                  <a:pt x="1054989" y="246883"/>
                </a:cubicBezTo>
                <a:lnTo>
                  <a:pt x="1054989" y="132994"/>
                </a:lnTo>
                <a:lnTo>
                  <a:pt x="1025729" y="132994"/>
                </a:lnTo>
                <a:lnTo>
                  <a:pt x="1025729" y="90989"/>
                </a:lnTo>
                <a:lnTo>
                  <a:pt x="1054989" y="90989"/>
                </a:lnTo>
                <a:close/>
                <a:moveTo>
                  <a:pt x="1967104" y="4121"/>
                </a:moveTo>
                <a:lnTo>
                  <a:pt x="2074515" y="4121"/>
                </a:lnTo>
                <a:cubicBezTo>
                  <a:pt x="2111165" y="4214"/>
                  <a:pt x="2139605" y="12704"/>
                  <a:pt x="2159834" y="29590"/>
                </a:cubicBezTo>
                <a:cubicBezTo>
                  <a:pt x="2180063" y="46476"/>
                  <a:pt x="2190324" y="71200"/>
                  <a:pt x="2190617" y="103761"/>
                </a:cubicBezTo>
                <a:cubicBezTo>
                  <a:pt x="2190353" y="135962"/>
                  <a:pt x="2180149" y="160725"/>
                  <a:pt x="2160006" y="178049"/>
                </a:cubicBezTo>
                <a:cubicBezTo>
                  <a:pt x="2139862" y="195373"/>
                  <a:pt x="2111365" y="204129"/>
                  <a:pt x="2074515" y="204317"/>
                </a:cubicBezTo>
                <a:lnTo>
                  <a:pt x="2020082" y="204317"/>
                </a:lnTo>
                <a:lnTo>
                  <a:pt x="2020082" y="319532"/>
                </a:lnTo>
                <a:lnTo>
                  <a:pt x="1967104" y="319532"/>
                </a:lnTo>
                <a:close/>
                <a:moveTo>
                  <a:pt x="1710767" y="4121"/>
                </a:moveTo>
                <a:lnTo>
                  <a:pt x="1759630" y="4121"/>
                </a:lnTo>
                <a:lnTo>
                  <a:pt x="1759630" y="236378"/>
                </a:lnTo>
                <a:cubicBezTo>
                  <a:pt x="1759192" y="248856"/>
                  <a:pt x="1761211" y="258648"/>
                  <a:pt x="1765688" y="265754"/>
                </a:cubicBezTo>
                <a:cubicBezTo>
                  <a:pt x="1770165" y="272859"/>
                  <a:pt x="1779728" y="276479"/>
                  <a:pt x="1794377" y="276612"/>
                </a:cubicBezTo>
                <a:lnTo>
                  <a:pt x="1794377" y="319532"/>
                </a:lnTo>
                <a:cubicBezTo>
                  <a:pt x="1764903" y="319827"/>
                  <a:pt x="1743542" y="314442"/>
                  <a:pt x="1730294" y="303375"/>
                </a:cubicBezTo>
                <a:cubicBezTo>
                  <a:pt x="1717047" y="292308"/>
                  <a:pt x="1710538" y="273786"/>
                  <a:pt x="1710767" y="247808"/>
                </a:cubicBezTo>
                <a:close/>
                <a:moveTo>
                  <a:pt x="1381964" y="4121"/>
                </a:moveTo>
                <a:lnTo>
                  <a:pt x="1435399" y="4121"/>
                </a:lnTo>
                <a:lnTo>
                  <a:pt x="1435399" y="53956"/>
                </a:lnTo>
                <a:lnTo>
                  <a:pt x="1381964" y="53956"/>
                </a:lnTo>
                <a:close/>
                <a:moveTo>
                  <a:pt x="494462" y="4121"/>
                </a:moveTo>
                <a:lnTo>
                  <a:pt x="542868" y="4121"/>
                </a:lnTo>
                <a:lnTo>
                  <a:pt x="542868" y="319532"/>
                </a:lnTo>
                <a:lnTo>
                  <a:pt x="494462" y="319532"/>
                </a:lnTo>
                <a:lnTo>
                  <a:pt x="494462" y="303557"/>
                </a:lnTo>
                <a:cubicBezTo>
                  <a:pt x="488343" y="309987"/>
                  <a:pt x="480795" y="314933"/>
                  <a:pt x="471817" y="318396"/>
                </a:cubicBezTo>
                <a:cubicBezTo>
                  <a:pt x="462839" y="321858"/>
                  <a:pt x="452089" y="323608"/>
                  <a:pt x="439566" y="323646"/>
                </a:cubicBezTo>
                <a:cubicBezTo>
                  <a:pt x="409172" y="323087"/>
                  <a:pt x="386412" y="313361"/>
                  <a:pt x="371287" y="294468"/>
                </a:cubicBezTo>
                <a:cubicBezTo>
                  <a:pt x="356161" y="275575"/>
                  <a:pt x="348604" y="250870"/>
                  <a:pt x="348615" y="220353"/>
                </a:cubicBezTo>
                <a:lnTo>
                  <a:pt x="348615" y="189252"/>
                </a:lnTo>
                <a:cubicBezTo>
                  <a:pt x="348947" y="156176"/>
                  <a:pt x="357189" y="130882"/>
                  <a:pt x="373342" y="113369"/>
                </a:cubicBezTo>
                <a:cubicBezTo>
                  <a:pt x="389494" y="95856"/>
                  <a:pt x="411569" y="87024"/>
                  <a:pt x="439566" y="86874"/>
                </a:cubicBezTo>
                <a:cubicBezTo>
                  <a:pt x="463354" y="86950"/>
                  <a:pt x="481653" y="93647"/>
                  <a:pt x="494462" y="106964"/>
                </a:cubicBezTo>
                <a:close/>
                <a:moveTo>
                  <a:pt x="0" y="4121"/>
                </a:moveTo>
                <a:lnTo>
                  <a:pt x="52978" y="4121"/>
                </a:lnTo>
                <a:lnTo>
                  <a:pt x="52978" y="319532"/>
                </a:lnTo>
                <a:lnTo>
                  <a:pt x="0" y="319532"/>
                </a:lnTo>
                <a:close/>
                <a:moveTo>
                  <a:pt x="2338902" y="6"/>
                </a:moveTo>
                <a:cubicBezTo>
                  <a:pt x="2370430" y="-34"/>
                  <a:pt x="2396072" y="8379"/>
                  <a:pt x="2415826" y="25245"/>
                </a:cubicBezTo>
                <a:cubicBezTo>
                  <a:pt x="2435581" y="42112"/>
                  <a:pt x="2448192" y="67669"/>
                  <a:pt x="2453659" y="101919"/>
                </a:cubicBezTo>
                <a:lnTo>
                  <a:pt x="2402453" y="101919"/>
                </a:lnTo>
                <a:cubicBezTo>
                  <a:pt x="2398376" y="82788"/>
                  <a:pt x="2391099" y="68687"/>
                  <a:pt x="2380622" y="59617"/>
                </a:cubicBezTo>
                <a:cubicBezTo>
                  <a:pt x="2370144" y="50547"/>
                  <a:pt x="2356238" y="46050"/>
                  <a:pt x="2338902" y="46126"/>
                </a:cubicBezTo>
                <a:cubicBezTo>
                  <a:pt x="2317795" y="45850"/>
                  <a:pt x="2301717" y="53262"/>
                  <a:pt x="2290668" y="68363"/>
                </a:cubicBezTo>
                <a:cubicBezTo>
                  <a:pt x="2279619" y="83464"/>
                  <a:pt x="2274056" y="107911"/>
                  <a:pt x="2273980" y="141705"/>
                </a:cubicBezTo>
                <a:lnTo>
                  <a:pt x="2273980" y="181948"/>
                </a:lnTo>
                <a:cubicBezTo>
                  <a:pt x="2274056" y="215342"/>
                  <a:pt x="2279619" y="239674"/>
                  <a:pt x="2290668" y="254947"/>
                </a:cubicBezTo>
                <a:cubicBezTo>
                  <a:pt x="2301717" y="270219"/>
                  <a:pt x="2317795" y="277746"/>
                  <a:pt x="2338902" y="277526"/>
                </a:cubicBezTo>
                <a:cubicBezTo>
                  <a:pt x="2356838" y="277603"/>
                  <a:pt x="2370916" y="273106"/>
                  <a:pt x="2381137" y="264036"/>
                </a:cubicBezTo>
                <a:cubicBezTo>
                  <a:pt x="2391357" y="254966"/>
                  <a:pt x="2398462" y="240865"/>
                  <a:pt x="2402453" y="221734"/>
                </a:cubicBezTo>
                <a:lnTo>
                  <a:pt x="2453202" y="221734"/>
                </a:lnTo>
                <a:cubicBezTo>
                  <a:pt x="2447754" y="256982"/>
                  <a:pt x="2435219" y="282825"/>
                  <a:pt x="2415598" y="299263"/>
                </a:cubicBezTo>
                <a:cubicBezTo>
                  <a:pt x="2395976" y="315701"/>
                  <a:pt x="2370411" y="323829"/>
                  <a:pt x="2338902" y="323646"/>
                </a:cubicBezTo>
                <a:cubicBezTo>
                  <a:pt x="2303188" y="323944"/>
                  <a:pt x="2274738" y="312732"/>
                  <a:pt x="2253551" y="290009"/>
                </a:cubicBezTo>
                <a:cubicBezTo>
                  <a:pt x="2232364" y="267286"/>
                  <a:pt x="2221514" y="231266"/>
                  <a:pt x="2221002" y="181948"/>
                </a:cubicBezTo>
                <a:lnTo>
                  <a:pt x="2221002" y="141705"/>
                </a:lnTo>
                <a:cubicBezTo>
                  <a:pt x="2221514" y="92387"/>
                  <a:pt x="2232364" y="56366"/>
                  <a:pt x="2253551" y="33643"/>
                </a:cubicBezTo>
                <a:cubicBezTo>
                  <a:pt x="2274738" y="10921"/>
                  <a:pt x="2303188" y="-292"/>
                  <a:pt x="2338902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38100">
              <a:srgbClr val="00206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DEB496DC-8F42-CC00-EBA9-0E427EB3171D}"/>
              </a:ext>
            </a:extLst>
          </p:cNvPr>
          <p:cNvSpPr txBox="1"/>
          <p:nvPr/>
        </p:nvSpPr>
        <p:spPr>
          <a:xfrm>
            <a:off x="397429" y="4249340"/>
            <a:ext cx="676441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一般的なコンピューターに比べて、堅牢性・耐久性・長期供給性・</a:t>
            </a:r>
            <a:endParaRPr kumimoji="1" lang="en-US" altLang="ja-JP" sz="1600" dirty="0"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</a:effectLst>
              <a:latin typeface="ヒラギノ角ゴ8" panose="020B0800000000000000" pitchFamily="50" charset="-128"/>
              <a:ea typeface="ヒラギノ角ゴ8" panose="020B0800000000000000" pitchFamily="50" charset="-128"/>
              <a:cs typeface="Segoe UI" panose="020B0502040204020203" pitchFamily="34" charset="0"/>
            </a:endParaRPr>
          </a:p>
          <a:p>
            <a:pPr algn="ctr"/>
            <a:r>
              <a:rPr kumimoji="1" lang="ja-JP" altLang="en-US" sz="1600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拡張性・セキュリティ性に優れた小型ビジネスコンピューターのご案内</a:t>
            </a:r>
            <a:endParaRPr kumimoji="1" lang="en-US" altLang="ja-JP" sz="1600" dirty="0"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</a:effectLst>
              <a:latin typeface="ヒラギノ角ゴ8" panose="020B0800000000000000" pitchFamily="50" charset="-128"/>
              <a:ea typeface="ヒラギノ角ゴ8" panose="020B08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B09648FF-B021-B8CD-AB73-2ED2EF08DE45}"/>
              </a:ext>
            </a:extLst>
          </p:cNvPr>
          <p:cNvSpPr txBox="1"/>
          <p:nvPr/>
        </p:nvSpPr>
        <p:spPr>
          <a:xfrm>
            <a:off x="5756802" y="3015532"/>
            <a:ext cx="111388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様々な機械に</a:t>
            </a:r>
            <a:endParaRPr kumimoji="1" lang="en-US" altLang="ja-JP" sz="800" b="1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EA6FD6DD-BD52-C352-F272-CB99449A682C}"/>
              </a:ext>
            </a:extLst>
          </p:cNvPr>
          <p:cNvSpPr txBox="1"/>
          <p:nvPr/>
        </p:nvSpPr>
        <p:spPr>
          <a:xfrm>
            <a:off x="5756802" y="3801932"/>
            <a:ext cx="111388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組み込まれて</a:t>
            </a:r>
            <a:endParaRPr kumimoji="1" lang="en-US" altLang="ja-JP" sz="800" b="1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  <a:p>
            <a:pPr algn="ctr"/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います</a:t>
            </a:r>
            <a:r>
              <a:rPr kumimoji="1" lang="en-US" altLang="ja-JP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!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B845B5E-C031-ADAB-1891-DD01AFF1C566}"/>
              </a:ext>
            </a:extLst>
          </p:cNvPr>
          <p:cNvSpPr txBox="1"/>
          <p:nvPr/>
        </p:nvSpPr>
        <p:spPr>
          <a:xfrm>
            <a:off x="3574289" y="5683321"/>
            <a:ext cx="3909270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第</a:t>
            </a:r>
            <a:r>
              <a:rPr kumimoji="1" lang="en-US" altLang="ja-JP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12/13/14</a:t>
            </a:r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世代 </a:t>
            </a:r>
            <a:r>
              <a:rPr kumimoji="1" lang="en-US" altLang="ja-JP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Intel Gen </a:t>
            </a:r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プロセッサー搭載</a:t>
            </a:r>
            <a:endParaRPr kumimoji="1" lang="en-US" altLang="ja-JP" sz="800" b="1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  <a:p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デュアルチャネル </a:t>
            </a:r>
            <a:r>
              <a:rPr kumimoji="1" lang="en-US" altLang="ja-JP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DDR5 5600 MHz SODIMMs 2</a:t>
            </a:r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スロット</a:t>
            </a:r>
            <a:r>
              <a:rPr kumimoji="1" lang="en-US" altLang="ja-JP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/</a:t>
            </a:r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最大</a:t>
            </a:r>
            <a:r>
              <a:rPr kumimoji="1" lang="en-US" altLang="ja-JP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64GB</a:t>
            </a:r>
          </a:p>
          <a:p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クアッドディスプレイ：</a:t>
            </a:r>
            <a:r>
              <a:rPr kumimoji="1" lang="en-US" altLang="ja-JP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2 DP</a:t>
            </a:r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、</a:t>
            </a:r>
            <a:r>
              <a:rPr kumimoji="1" lang="en-US" altLang="ja-JP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2 HDMI</a:t>
            </a:r>
          </a:p>
          <a:p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</a:t>
            </a:r>
            <a:r>
              <a:rPr kumimoji="1" lang="en-US" altLang="ja-JP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RJ45 2.5GbE LAN ×4</a:t>
            </a:r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ポート</a:t>
            </a:r>
          </a:p>
          <a:p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</a:t>
            </a:r>
            <a:r>
              <a:rPr kumimoji="1" lang="en-US" altLang="ja-JP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M.2 M Key 2280 ×1</a:t>
            </a:r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スロット</a:t>
            </a:r>
          </a:p>
          <a:p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ストレージ用</a:t>
            </a:r>
            <a:r>
              <a:rPr kumimoji="1" lang="en-US" altLang="ja-JP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SATA 3.0</a:t>
            </a:r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（</a:t>
            </a:r>
            <a:r>
              <a:rPr kumimoji="1" lang="en-US" altLang="ja-JP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2.5</a:t>
            </a:r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インチ</a:t>
            </a:r>
            <a:r>
              <a:rPr kumimoji="1" lang="en-US" altLang="ja-JP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HDD/SSD</a:t>
            </a:r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）</a:t>
            </a:r>
          </a:p>
          <a:p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</a:t>
            </a:r>
            <a:r>
              <a:rPr kumimoji="1" lang="en-US" altLang="ja-JP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USB 2.0 (internal, Type-A) ×3 / USB 3.2 Gen2 ×8 / USB 3.2 Gen1 ×2</a:t>
            </a:r>
          </a:p>
          <a:p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</a:t>
            </a:r>
            <a:r>
              <a:rPr kumimoji="1" lang="en-US" altLang="ja-JP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SATA RAID 0/1</a:t>
            </a:r>
          </a:p>
          <a:p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オンボード</a:t>
            </a:r>
            <a:r>
              <a:rPr kumimoji="1" lang="en-US" altLang="ja-JP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TPM 2.0</a:t>
            </a:r>
          </a:p>
          <a:p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</a:t>
            </a:r>
            <a:r>
              <a:rPr kumimoji="1" lang="en-US" altLang="ja-JP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GPIO 8</a:t>
            </a:r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ビット対応、</a:t>
            </a:r>
            <a:r>
              <a:rPr kumimoji="1" lang="en-US" altLang="ja-JP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5~35V</a:t>
            </a:r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、絶縁</a:t>
            </a:r>
            <a:r>
              <a:rPr kumimoji="1" lang="en-US" altLang="ja-JP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1.3KV</a:t>
            </a:r>
          </a:p>
          <a:p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</a:t>
            </a:r>
            <a:r>
              <a:rPr kumimoji="1" lang="en-US" altLang="ja-JP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CPU</a:t>
            </a:r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、</a:t>
            </a:r>
            <a:r>
              <a:rPr kumimoji="1" lang="en-US" altLang="ja-JP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HDD</a:t>
            </a:r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、メモリ、拡張スロットに簡単にアクセス</a:t>
            </a:r>
          </a:p>
          <a:p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</a:t>
            </a:r>
            <a:r>
              <a:rPr kumimoji="1" lang="en-US" altLang="ja-JP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IEC 60068-2</a:t>
            </a:r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準拠の防振・耐衝撃設計</a:t>
            </a:r>
          </a:p>
          <a:p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ワイド電圧</a:t>
            </a:r>
            <a:r>
              <a:rPr kumimoji="1" lang="en-US" altLang="ja-JP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DC-IN 8~48V</a:t>
            </a:r>
          </a:p>
          <a:p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ファンレス設計</a:t>
            </a:r>
            <a:endParaRPr kumimoji="1" lang="en-US" altLang="ja-JP" sz="800" b="1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D54AE4D9-15D9-A5CE-F4FF-5FC7D3034BA6}"/>
              </a:ext>
            </a:extLst>
          </p:cNvPr>
          <p:cNvSpPr txBox="1"/>
          <p:nvPr/>
        </p:nvSpPr>
        <p:spPr>
          <a:xfrm>
            <a:off x="128218" y="8508962"/>
            <a:ext cx="3446072" cy="21390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7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【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製品型番	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MS-C910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 仕様・詳細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】</a:t>
            </a:r>
          </a:p>
          <a:p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 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CPU	Intel Alder Lake-S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世代 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Core i9/i7/i5/i3</a:t>
            </a:r>
          </a:p>
          <a:p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 　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Pentium/Celeron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プロセッサー 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Max. 35W</a:t>
            </a:r>
          </a:p>
          <a:p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 　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Intel Raptor Lake-S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世代 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Core i9/i7/i5/i3 Max. 35W</a:t>
            </a:r>
          </a:p>
          <a:p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　 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Intel Raptor Lake-S Refresh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世代 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Core i9/i7/i5/i3 Max. 35W</a:t>
            </a:r>
          </a:p>
          <a:p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メモリ	デュアルチャネル 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DDR5 5600 MHz SODIMMs 2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スロット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/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最大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64GB</a:t>
            </a:r>
          </a:p>
          <a:p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イーサネット	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Intel I226LM 2.5GbE LAN ×1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ポート</a:t>
            </a:r>
          </a:p>
          <a:p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Intel I226V 2.5GbE LAN ×3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ポート</a:t>
            </a:r>
          </a:p>
          <a:p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拡張スロット	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M.2 M Key 2280 ×1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スロット 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(PCIe Gen4 x4 </a:t>
            </a:r>
            <a:r>
              <a:rPr kumimoji="1" lang="en-US" altLang="ja-JP" sz="700" b="1" dirty="0" err="1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NVMe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 &amp; SATA 3.0)</a:t>
            </a:r>
          </a:p>
          <a:p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　 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SKU1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：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PCIe x16 (Gen 4) ×1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スロット 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/ PCI ×3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スロット 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/ PCIe E Key (Gen 4) ×1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スロット</a:t>
            </a:r>
          </a:p>
          <a:p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　 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SKU2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：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PCIe x16 (Gen 4) ×1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スロット 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/ PCI ×1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スロット 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/ Mini-PCIe (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フルサイズ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) ×1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スロット</a:t>
            </a:r>
          </a:p>
          <a:p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　 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SKU3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：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PCIe x16 (Gen 4) ×1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スロット</a:t>
            </a:r>
            <a:endParaRPr kumimoji="1" lang="en-US" altLang="ja-JP" sz="700" b="1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  <a:p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ストレージ	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2.5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インチ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HDD/SSD ×2</a:t>
            </a:r>
          </a:p>
          <a:p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インタフェース	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USB 2.0 (internal/Type-A) ×3 / USB 3.2 Gen2 ×8 / USB 3.2 Gen1 ×2</a:t>
            </a:r>
          </a:p>
          <a:p>
            <a:endParaRPr kumimoji="1" lang="en-US" altLang="ja-JP" sz="700" b="1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449054BE-E489-782D-5E9A-AE3486DECBB2}"/>
              </a:ext>
            </a:extLst>
          </p:cNvPr>
          <p:cNvSpPr txBox="1"/>
          <p:nvPr/>
        </p:nvSpPr>
        <p:spPr>
          <a:xfrm>
            <a:off x="3779637" y="8670544"/>
            <a:ext cx="3597472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ディスプレイ	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HDMI 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最大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4096 x 2304 @60Hz ×2</a:t>
            </a:r>
          </a:p>
          <a:p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　 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DP 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最大 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4096 x 2304 @60Hz ×2</a:t>
            </a:r>
          </a:p>
          <a:p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電源	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DC input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：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8-48V</a:t>
            </a:r>
          </a:p>
          <a:p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寸法 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/ 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重量	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SKU1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：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176(W) x 226(D) x 217(H) mm / 5.0 kg</a:t>
            </a:r>
          </a:p>
          <a:p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　 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SKU2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：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143(W) x 226(D) x 217(H) mm / 4.4 kg</a:t>
            </a:r>
          </a:p>
          <a:p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　 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SKU3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：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123(W) x 240(D) x 217(H) mm / 4.3 kg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動作環境	温度：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-10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～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50℃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（エアフロー有環境下）</a:t>
            </a:r>
          </a:p>
          <a:p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　 湿度：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10 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～ 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90% RH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（結露なきこと）</a:t>
            </a:r>
          </a:p>
          <a:p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　 保存環境	温度：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-20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～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80℃</a:t>
            </a:r>
          </a:p>
          <a:p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　 湿度：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10 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～ 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90% RH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（結露なきこと）</a:t>
            </a:r>
          </a:p>
          <a:p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適合規格	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EMC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：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FCC Class A / CE / RCM / BSMI / VCCI / UKCA / IC</a:t>
            </a:r>
          </a:p>
          <a:p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Safety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：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IEC 62368: CE(LVD) / BSMI</a:t>
            </a:r>
          </a:p>
          <a:p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OS</a:t>
            </a:r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サポート	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Windows 10 IoT Enterprise 2021 LTSC (64-bit/21H2)</a:t>
            </a:r>
          </a:p>
          <a:p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　 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Windows 11 IoT Enterprise (64-bit/22H2/Pre-scan)</a:t>
            </a:r>
          </a:p>
          <a:p>
            <a:r>
              <a:rPr kumimoji="1" lang="ja-JP" altLang="en-US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　 </a:t>
            </a:r>
            <a:r>
              <a:rPr kumimoji="1" lang="en-US" altLang="ja-JP" sz="7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Linux (Support by request)</a:t>
            </a:r>
          </a:p>
        </p:txBody>
      </p:sp>
      <p:pic>
        <p:nvPicPr>
          <p:cNvPr id="57" name="図 56">
            <a:extLst>
              <a:ext uri="{FF2B5EF4-FFF2-40B4-BE49-F238E27FC236}">
                <a16:creationId xmlns:a16="http://schemas.microsoft.com/office/drawing/2014/main" id="{BB95E291-20CD-35DC-69D4-5BCA0145F3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5761956"/>
            <a:ext cx="1060238" cy="898955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A8C15086-E912-47BD-A95E-635DC1254B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405" y="5780803"/>
            <a:ext cx="909824" cy="898955"/>
          </a:xfrm>
          <a:prstGeom prst="rect">
            <a:avLst/>
          </a:prstGeom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D74D888D-4FB9-D595-7D9A-FF438968D7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36" y="5780803"/>
            <a:ext cx="977871" cy="898955"/>
          </a:xfrm>
          <a:prstGeom prst="rect">
            <a:avLst/>
          </a:prstGeom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4A5CE008-7BC1-6023-3064-ED6CDBC65D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7128556"/>
            <a:ext cx="949219" cy="1064276"/>
          </a:xfrm>
          <a:prstGeom prst="rect">
            <a:avLst/>
          </a:prstGeom>
        </p:spPr>
      </p:pic>
      <p:pic>
        <p:nvPicPr>
          <p:cNvPr id="65" name="図 64">
            <a:extLst>
              <a:ext uri="{FF2B5EF4-FFF2-40B4-BE49-F238E27FC236}">
                <a16:creationId xmlns:a16="http://schemas.microsoft.com/office/drawing/2014/main" id="{A838E8E5-0A8B-62F3-CF31-2DC0B813A3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332" y="7212286"/>
            <a:ext cx="771404" cy="920455"/>
          </a:xfrm>
          <a:prstGeom prst="rect">
            <a:avLst/>
          </a:prstGeom>
        </p:spPr>
      </p:pic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9F54590D-033F-5B87-5870-F797994F79AF}"/>
              </a:ext>
            </a:extLst>
          </p:cNvPr>
          <p:cNvSpPr txBox="1"/>
          <p:nvPr/>
        </p:nvSpPr>
        <p:spPr>
          <a:xfrm>
            <a:off x="222250" y="6660911"/>
            <a:ext cx="108942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MS-C910 SKU1</a:t>
            </a:r>
          </a:p>
          <a:p>
            <a:pPr algn="ctr"/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拡張スロット</a:t>
            </a:r>
            <a:r>
              <a:rPr kumimoji="1" lang="en-US" altLang="ja-JP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×4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012C9111-59FA-BA7F-8615-388610EB1BE8}"/>
              </a:ext>
            </a:extLst>
          </p:cNvPr>
          <p:cNvSpPr txBox="1"/>
          <p:nvPr/>
        </p:nvSpPr>
        <p:spPr>
          <a:xfrm>
            <a:off x="1412351" y="6660911"/>
            <a:ext cx="108942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MS-C910 SKU2</a:t>
            </a:r>
          </a:p>
          <a:p>
            <a:pPr algn="ctr"/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拡張スロット</a:t>
            </a:r>
            <a:r>
              <a:rPr kumimoji="1" lang="en-US" altLang="ja-JP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×2</a:t>
            </a: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E1B8ED07-2BC6-6358-9E8A-CAC416CBAB46}"/>
              </a:ext>
            </a:extLst>
          </p:cNvPr>
          <p:cNvSpPr txBox="1"/>
          <p:nvPr/>
        </p:nvSpPr>
        <p:spPr>
          <a:xfrm>
            <a:off x="2472726" y="6660911"/>
            <a:ext cx="108942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MS-C910 SKU3</a:t>
            </a:r>
          </a:p>
          <a:p>
            <a:pPr algn="ctr"/>
            <a:r>
              <a:rPr kumimoji="1" lang="ja-JP" altLang="en-US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拡張スロット</a:t>
            </a:r>
            <a:r>
              <a:rPr kumimoji="1" lang="en-US" altLang="ja-JP" sz="8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×1</a:t>
            </a:r>
          </a:p>
        </p:txBody>
      </p:sp>
      <p:pic>
        <p:nvPicPr>
          <p:cNvPr id="70" name="図 69">
            <a:extLst>
              <a:ext uri="{FF2B5EF4-FFF2-40B4-BE49-F238E27FC236}">
                <a16:creationId xmlns:a16="http://schemas.microsoft.com/office/drawing/2014/main" id="{CCAD06EB-33EE-05B3-96B5-7EC0AF3854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005" y="7214579"/>
            <a:ext cx="614702" cy="918162"/>
          </a:xfrm>
          <a:prstGeom prst="rect">
            <a:avLst/>
          </a:prstGeom>
        </p:spPr>
      </p:pic>
      <p:pic>
        <p:nvPicPr>
          <p:cNvPr id="74" name="図 73">
            <a:extLst>
              <a:ext uri="{FF2B5EF4-FFF2-40B4-BE49-F238E27FC236}">
                <a16:creationId xmlns:a16="http://schemas.microsoft.com/office/drawing/2014/main" id="{5D7BFCBC-5BEB-3557-17CC-7DF444520C7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377" y="7212286"/>
            <a:ext cx="532380" cy="918162"/>
          </a:xfrm>
          <a:prstGeom prst="rect">
            <a:avLst/>
          </a:prstGeom>
        </p:spPr>
      </p:pic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E5DF6C4D-4138-9A93-BE85-E7AAE1EC4665}"/>
              </a:ext>
            </a:extLst>
          </p:cNvPr>
          <p:cNvSpPr/>
          <p:nvPr/>
        </p:nvSpPr>
        <p:spPr>
          <a:xfrm>
            <a:off x="3651251" y="7543800"/>
            <a:ext cx="3641724" cy="6490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1B5E5C4D-FAF0-0624-FABD-2B2CECAB4620}"/>
              </a:ext>
            </a:extLst>
          </p:cNvPr>
          <p:cNvSpPr txBox="1"/>
          <p:nvPr/>
        </p:nvSpPr>
        <p:spPr>
          <a:xfrm>
            <a:off x="331864" y="5073371"/>
            <a:ext cx="689554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>
                <a:effectLst/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2025</a:t>
            </a:r>
            <a:r>
              <a:rPr kumimoji="1" lang="ja-JP" altLang="en-US" sz="1600" dirty="0">
                <a:effectLst/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年の産業向けパソコンはこれがお勧め</a:t>
            </a:r>
            <a:r>
              <a:rPr kumimoji="1" lang="en-US" altLang="ja-JP" sz="1600" dirty="0">
                <a:effectLst/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! MSI</a:t>
            </a:r>
            <a:r>
              <a:rPr kumimoji="1" lang="ja-JP" altLang="en-US" sz="1600" dirty="0">
                <a:effectLst/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の第</a:t>
            </a:r>
            <a:r>
              <a:rPr kumimoji="1" lang="en-US" altLang="ja-JP" sz="1600" dirty="0">
                <a:effectLst/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12/13/14</a:t>
            </a:r>
            <a:r>
              <a:rPr kumimoji="1" lang="ja-JP" altLang="en-US" sz="1600" dirty="0">
                <a:effectLst/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世代</a:t>
            </a:r>
            <a:r>
              <a:rPr kumimoji="1" lang="en-US" altLang="ja-JP" sz="1600" dirty="0">
                <a:effectLst/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Intel Core </a:t>
            </a:r>
            <a:r>
              <a:rPr kumimoji="1" lang="en-US" altLang="ja-JP" sz="1600" dirty="0" err="1">
                <a:effectLst/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i</a:t>
            </a:r>
            <a:r>
              <a:rPr kumimoji="1" lang="ja-JP" altLang="en-US" sz="1600" dirty="0">
                <a:effectLst/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プロセッサー搭載 高性能ファンレスボックス</a:t>
            </a:r>
            <a:r>
              <a:rPr kumimoji="1" lang="en-US" altLang="ja-JP" sz="1600" dirty="0">
                <a:effectLst/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PC</a:t>
            </a: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A0665C2A-5234-0E65-628E-71455476F614}"/>
              </a:ext>
            </a:extLst>
          </p:cNvPr>
          <p:cNvSpPr txBox="1"/>
          <p:nvPr/>
        </p:nvSpPr>
        <p:spPr>
          <a:xfrm>
            <a:off x="3726496" y="7603230"/>
            <a:ext cx="1454542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0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</a:t>
            </a:r>
            <a:r>
              <a:rPr kumimoji="1" lang="en-US" altLang="ja-JP" sz="10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MS-C910 SKU1</a:t>
            </a:r>
            <a:r>
              <a:rPr kumimoji="1" lang="ja-JP" altLang="en-US" sz="10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 </a:t>
            </a:r>
            <a:endParaRPr kumimoji="1" lang="en-US" altLang="ja-JP" sz="1000" b="1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  <a:p>
            <a:r>
              <a:rPr kumimoji="1" lang="ja-JP" altLang="en-US" sz="10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</a:t>
            </a:r>
            <a:r>
              <a:rPr kumimoji="1" lang="en-US" altLang="ja-JP" sz="10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MS-C910 SKU2</a:t>
            </a:r>
          </a:p>
          <a:p>
            <a:r>
              <a:rPr kumimoji="1" lang="ja-JP" altLang="en-US" sz="10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</a:t>
            </a:r>
            <a:r>
              <a:rPr kumimoji="1" lang="en-US" altLang="ja-JP" sz="10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MS-C910 SKU</a:t>
            </a:r>
            <a:r>
              <a:rPr kumimoji="1" lang="en-US" altLang="ja-JP" sz="10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3</a:t>
            </a:r>
            <a:endParaRPr kumimoji="1" lang="en-US" altLang="ja-JP" sz="1000" b="1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6E3B9C94-315B-6E8E-21F8-4B3A9DF910D0}"/>
              </a:ext>
            </a:extLst>
          </p:cNvPr>
          <p:cNvSpPr txBox="1"/>
          <p:nvPr/>
        </p:nvSpPr>
        <p:spPr>
          <a:xfrm>
            <a:off x="5110560" y="7603230"/>
            <a:ext cx="2116849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0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価格・カスタマイズオプション・在庫・納期・導入方法の相談などは担当までお問合せ下さい。</a:t>
            </a:r>
            <a:endParaRPr kumimoji="1" lang="en-US" altLang="ja-JP" sz="1000" b="1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360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6B094-1191-C400-E061-FE71C7AD8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F3C1E2D6-EE77-7E86-8BB1-458CAE2EC121}"/>
              </a:ext>
            </a:extLst>
          </p:cNvPr>
          <p:cNvSpPr/>
          <p:nvPr/>
        </p:nvSpPr>
        <p:spPr>
          <a:xfrm>
            <a:off x="373474" y="4274596"/>
            <a:ext cx="6877584" cy="22402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1BA55E31-03EE-87E0-98C3-09E3C8612384}"/>
              </a:ext>
            </a:extLst>
          </p:cNvPr>
          <p:cNvGrpSpPr/>
          <p:nvPr/>
        </p:nvGrpSpPr>
        <p:grpSpPr>
          <a:xfrm>
            <a:off x="569041" y="4422626"/>
            <a:ext cx="1952622" cy="1286730"/>
            <a:chOff x="4869390" y="533204"/>
            <a:chExt cx="2498528" cy="1646469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74" name="テキスト ボックス 73">
              <a:extLst>
                <a:ext uri="{FF2B5EF4-FFF2-40B4-BE49-F238E27FC236}">
                  <a16:creationId xmlns:a16="http://schemas.microsoft.com/office/drawing/2014/main" id="{BCA1ADC7-5B3D-9620-8029-D4B3019E1203}"/>
                </a:ext>
              </a:extLst>
            </p:cNvPr>
            <p:cNvSpPr txBox="1"/>
            <p:nvPr/>
          </p:nvSpPr>
          <p:spPr>
            <a:xfrm>
              <a:off x="4869390" y="1408841"/>
              <a:ext cx="2498527" cy="770832"/>
            </a:xfrm>
            <a:custGeom>
              <a:avLst/>
              <a:gdLst/>
              <a:ahLst/>
              <a:cxnLst/>
              <a:rect l="l" t="t" r="r" b="b"/>
              <a:pathLst>
                <a:path w="2422624" h="747415">
                  <a:moveTo>
                    <a:pt x="145554" y="437555"/>
                  </a:moveTo>
                  <a:lnTo>
                    <a:pt x="145554" y="605433"/>
                  </a:lnTo>
                  <a:lnTo>
                    <a:pt x="423267" y="605433"/>
                  </a:lnTo>
                  <a:cubicBezTo>
                    <a:pt x="440531" y="605433"/>
                    <a:pt x="462558" y="605433"/>
                    <a:pt x="489347" y="605433"/>
                  </a:cubicBezTo>
                  <a:cubicBezTo>
                    <a:pt x="533400" y="605433"/>
                    <a:pt x="555426" y="573882"/>
                    <a:pt x="555426" y="510779"/>
                  </a:cubicBezTo>
                  <a:cubicBezTo>
                    <a:pt x="554832" y="461963"/>
                    <a:pt x="532805" y="437555"/>
                    <a:pt x="489347" y="437555"/>
                  </a:cubicBezTo>
                  <a:cubicBezTo>
                    <a:pt x="464939" y="437555"/>
                    <a:pt x="445294" y="437555"/>
                    <a:pt x="430411" y="437555"/>
                  </a:cubicBezTo>
                  <a:cubicBezTo>
                    <a:pt x="428029" y="437555"/>
                    <a:pt x="425648" y="437555"/>
                    <a:pt x="423267" y="437555"/>
                  </a:cubicBezTo>
                  <a:close/>
                  <a:moveTo>
                    <a:pt x="1126926" y="141983"/>
                  </a:moveTo>
                  <a:cubicBezTo>
                    <a:pt x="1036439" y="142578"/>
                    <a:pt x="991195" y="188715"/>
                    <a:pt x="991195" y="280393"/>
                  </a:cubicBezTo>
                  <a:cubicBezTo>
                    <a:pt x="991195" y="311349"/>
                    <a:pt x="991195" y="342305"/>
                    <a:pt x="991195" y="373261"/>
                  </a:cubicBezTo>
                  <a:cubicBezTo>
                    <a:pt x="991195" y="404218"/>
                    <a:pt x="991195" y="435174"/>
                    <a:pt x="991195" y="466130"/>
                  </a:cubicBezTo>
                  <a:cubicBezTo>
                    <a:pt x="991790" y="558999"/>
                    <a:pt x="1037034" y="605433"/>
                    <a:pt x="1126926" y="605433"/>
                  </a:cubicBezTo>
                  <a:cubicBezTo>
                    <a:pt x="1157287" y="605433"/>
                    <a:pt x="1187648" y="605433"/>
                    <a:pt x="1218009" y="605433"/>
                  </a:cubicBezTo>
                  <a:cubicBezTo>
                    <a:pt x="1247775" y="605433"/>
                    <a:pt x="1277838" y="605433"/>
                    <a:pt x="1308199" y="605433"/>
                  </a:cubicBezTo>
                  <a:cubicBezTo>
                    <a:pt x="1398687" y="605433"/>
                    <a:pt x="1443930" y="558999"/>
                    <a:pt x="1443930" y="466130"/>
                  </a:cubicBezTo>
                  <a:cubicBezTo>
                    <a:pt x="1443930" y="435174"/>
                    <a:pt x="1443930" y="404218"/>
                    <a:pt x="1443930" y="373261"/>
                  </a:cubicBezTo>
                  <a:cubicBezTo>
                    <a:pt x="1443930" y="342305"/>
                    <a:pt x="1443930" y="311349"/>
                    <a:pt x="1443930" y="280393"/>
                  </a:cubicBezTo>
                  <a:cubicBezTo>
                    <a:pt x="1443335" y="188119"/>
                    <a:pt x="1398091" y="141983"/>
                    <a:pt x="1308199" y="141983"/>
                  </a:cubicBezTo>
                  <a:cubicBezTo>
                    <a:pt x="1277243" y="141983"/>
                    <a:pt x="1247180" y="141983"/>
                    <a:pt x="1218009" y="141983"/>
                  </a:cubicBezTo>
                  <a:cubicBezTo>
                    <a:pt x="1187648" y="141983"/>
                    <a:pt x="1157287" y="141983"/>
                    <a:pt x="1126926" y="141983"/>
                  </a:cubicBezTo>
                  <a:close/>
                  <a:moveTo>
                    <a:pt x="145554" y="141983"/>
                  </a:moveTo>
                  <a:lnTo>
                    <a:pt x="145554" y="295573"/>
                  </a:lnTo>
                  <a:lnTo>
                    <a:pt x="423267" y="295573"/>
                  </a:lnTo>
                  <a:cubicBezTo>
                    <a:pt x="439936" y="295573"/>
                    <a:pt x="460176" y="295573"/>
                    <a:pt x="483989" y="295573"/>
                  </a:cubicBezTo>
                  <a:cubicBezTo>
                    <a:pt x="524470" y="295573"/>
                    <a:pt x="544711" y="272951"/>
                    <a:pt x="544711" y="227708"/>
                  </a:cubicBezTo>
                  <a:cubicBezTo>
                    <a:pt x="544115" y="170558"/>
                    <a:pt x="523875" y="141983"/>
                    <a:pt x="483989" y="141983"/>
                  </a:cubicBezTo>
                  <a:cubicBezTo>
                    <a:pt x="459582" y="141983"/>
                    <a:pt x="439340" y="141983"/>
                    <a:pt x="423267" y="141983"/>
                  </a:cubicBezTo>
                  <a:close/>
                  <a:moveTo>
                    <a:pt x="1706463" y="0"/>
                  </a:moveTo>
                  <a:lnTo>
                    <a:pt x="1888629" y="0"/>
                  </a:lnTo>
                  <a:lnTo>
                    <a:pt x="2057400" y="237530"/>
                  </a:lnTo>
                  <a:lnTo>
                    <a:pt x="2219027" y="0"/>
                  </a:lnTo>
                  <a:lnTo>
                    <a:pt x="2401193" y="0"/>
                  </a:lnTo>
                  <a:lnTo>
                    <a:pt x="2149376" y="354509"/>
                  </a:lnTo>
                  <a:lnTo>
                    <a:pt x="2422624" y="747415"/>
                  </a:lnTo>
                  <a:lnTo>
                    <a:pt x="2226171" y="747415"/>
                  </a:lnTo>
                  <a:lnTo>
                    <a:pt x="2057400" y="480418"/>
                  </a:lnTo>
                  <a:lnTo>
                    <a:pt x="1881485" y="747415"/>
                  </a:lnTo>
                  <a:lnTo>
                    <a:pt x="1685032" y="747415"/>
                  </a:lnTo>
                  <a:lnTo>
                    <a:pt x="1969889" y="354509"/>
                  </a:lnTo>
                  <a:close/>
                  <a:moveTo>
                    <a:pt x="1064419" y="0"/>
                  </a:moveTo>
                  <a:cubicBezTo>
                    <a:pt x="1116211" y="0"/>
                    <a:pt x="1167408" y="0"/>
                    <a:pt x="1218009" y="0"/>
                  </a:cubicBezTo>
                  <a:cubicBezTo>
                    <a:pt x="1268611" y="0"/>
                    <a:pt x="1319212" y="0"/>
                    <a:pt x="1369814" y="0"/>
                  </a:cubicBezTo>
                  <a:cubicBezTo>
                    <a:pt x="1522809" y="0"/>
                    <a:pt x="1599307" y="74415"/>
                    <a:pt x="1599307" y="223243"/>
                  </a:cubicBezTo>
                  <a:cubicBezTo>
                    <a:pt x="1599307" y="273249"/>
                    <a:pt x="1599307" y="323255"/>
                    <a:pt x="1599307" y="373261"/>
                  </a:cubicBezTo>
                  <a:cubicBezTo>
                    <a:pt x="1599307" y="422672"/>
                    <a:pt x="1599307" y="472381"/>
                    <a:pt x="1599307" y="522387"/>
                  </a:cubicBezTo>
                  <a:cubicBezTo>
                    <a:pt x="1598712" y="672406"/>
                    <a:pt x="1522214" y="747415"/>
                    <a:pt x="1369814" y="747415"/>
                  </a:cubicBezTo>
                  <a:cubicBezTo>
                    <a:pt x="1319212" y="747415"/>
                    <a:pt x="1268611" y="747415"/>
                    <a:pt x="1218009" y="747415"/>
                  </a:cubicBezTo>
                  <a:cubicBezTo>
                    <a:pt x="1166218" y="747415"/>
                    <a:pt x="1115020" y="747415"/>
                    <a:pt x="1064419" y="747415"/>
                  </a:cubicBezTo>
                  <a:cubicBezTo>
                    <a:pt x="912019" y="747415"/>
                    <a:pt x="835819" y="672406"/>
                    <a:pt x="835819" y="522387"/>
                  </a:cubicBezTo>
                  <a:cubicBezTo>
                    <a:pt x="835819" y="471786"/>
                    <a:pt x="835819" y="422077"/>
                    <a:pt x="835819" y="373261"/>
                  </a:cubicBezTo>
                  <a:cubicBezTo>
                    <a:pt x="835819" y="323255"/>
                    <a:pt x="835819" y="273249"/>
                    <a:pt x="835819" y="223243"/>
                  </a:cubicBezTo>
                  <a:cubicBezTo>
                    <a:pt x="835819" y="74415"/>
                    <a:pt x="912019" y="0"/>
                    <a:pt x="1064419" y="0"/>
                  </a:cubicBezTo>
                  <a:close/>
                  <a:moveTo>
                    <a:pt x="0" y="0"/>
                  </a:moveTo>
                  <a:lnTo>
                    <a:pt x="423267" y="0"/>
                  </a:lnTo>
                  <a:cubicBezTo>
                    <a:pt x="458390" y="0"/>
                    <a:pt x="489347" y="0"/>
                    <a:pt x="516136" y="0"/>
                  </a:cubicBezTo>
                  <a:cubicBezTo>
                    <a:pt x="632222" y="596"/>
                    <a:pt x="690265" y="61020"/>
                    <a:pt x="690265" y="181273"/>
                  </a:cubicBezTo>
                  <a:cubicBezTo>
                    <a:pt x="690265" y="197347"/>
                    <a:pt x="690265" y="212825"/>
                    <a:pt x="690265" y="227708"/>
                  </a:cubicBezTo>
                  <a:cubicBezTo>
                    <a:pt x="690265" y="284262"/>
                    <a:pt x="667047" y="330399"/>
                    <a:pt x="620613" y="366118"/>
                  </a:cubicBezTo>
                  <a:cubicBezTo>
                    <a:pt x="678954" y="403027"/>
                    <a:pt x="708124" y="451247"/>
                    <a:pt x="708124" y="510779"/>
                  </a:cubicBezTo>
                  <a:cubicBezTo>
                    <a:pt x="708124" y="526852"/>
                    <a:pt x="708124" y="542330"/>
                    <a:pt x="708124" y="557213"/>
                  </a:cubicBezTo>
                  <a:cubicBezTo>
                    <a:pt x="708124" y="684015"/>
                    <a:pt x="646211" y="747415"/>
                    <a:pt x="522386" y="747415"/>
                  </a:cubicBezTo>
                  <a:cubicBezTo>
                    <a:pt x="493811" y="747415"/>
                    <a:pt x="460772" y="747415"/>
                    <a:pt x="423267" y="747415"/>
                  </a:cubicBezTo>
                  <a:lnTo>
                    <a:pt x="145554" y="747415"/>
                  </a:lnTo>
                  <a:lnTo>
                    <a:pt x="0" y="747415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altLang="ja-JP" sz="7200" dirty="0">
                <a:solidFill>
                  <a:schemeClr val="bg1"/>
                </a:solidFill>
                <a:latin typeface="AR P新藝体U" panose="020B0600010101010101" pitchFamily="50" charset="-128"/>
                <a:ea typeface="AR P新藝体U" panose="020B0600010101010101" pitchFamily="50" charset="-128"/>
                <a:cs typeface="Segoe UI" panose="020B0502040204020203" pitchFamily="34" charset="0"/>
              </a:endParaRPr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F42862AC-FBB4-E456-E437-C39337037949}"/>
                </a:ext>
              </a:extLst>
            </p:cNvPr>
            <p:cNvSpPr txBox="1"/>
            <p:nvPr/>
          </p:nvSpPr>
          <p:spPr>
            <a:xfrm>
              <a:off x="4869391" y="533204"/>
              <a:ext cx="2498527" cy="747415"/>
            </a:xfrm>
            <a:custGeom>
              <a:avLst/>
              <a:gdLst/>
              <a:ahLst/>
              <a:cxnLst/>
              <a:rect l="l" t="t" r="r" b="b"/>
              <a:pathLst>
                <a:path w="2498527" h="747415">
                  <a:moveTo>
                    <a:pt x="1959174" y="0"/>
                  </a:moveTo>
                  <a:cubicBezTo>
                    <a:pt x="2010966" y="0"/>
                    <a:pt x="2062163" y="0"/>
                    <a:pt x="2112764" y="0"/>
                  </a:cubicBezTo>
                  <a:cubicBezTo>
                    <a:pt x="2163366" y="0"/>
                    <a:pt x="2213967" y="0"/>
                    <a:pt x="2264569" y="0"/>
                  </a:cubicBezTo>
                  <a:cubicBezTo>
                    <a:pt x="2417564" y="596"/>
                    <a:pt x="2494062" y="59234"/>
                    <a:pt x="2494062" y="175915"/>
                  </a:cubicBezTo>
                  <a:cubicBezTo>
                    <a:pt x="2494062" y="215206"/>
                    <a:pt x="2494062" y="254794"/>
                    <a:pt x="2494062" y="294680"/>
                  </a:cubicBezTo>
                  <a:lnTo>
                    <a:pt x="2338685" y="294680"/>
                  </a:lnTo>
                  <a:cubicBezTo>
                    <a:pt x="2338685" y="273844"/>
                    <a:pt x="2338685" y="253306"/>
                    <a:pt x="2338685" y="233065"/>
                  </a:cubicBezTo>
                  <a:cubicBezTo>
                    <a:pt x="2338090" y="172343"/>
                    <a:pt x="2292846" y="141983"/>
                    <a:pt x="2202954" y="141983"/>
                  </a:cubicBezTo>
                  <a:cubicBezTo>
                    <a:pt x="2171998" y="141983"/>
                    <a:pt x="2141935" y="141983"/>
                    <a:pt x="2112764" y="141983"/>
                  </a:cubicBezTo>
                  <a:cubicBezTo>
                    <a:pt x="2082403" y="141983"/>
                    <a:pt x="2052042" y="141983"/>
                    <a:pt x="2021681" y="141983"/>
                  </a:cubicBezTo>
                  <a:cubicBezTo>
                    <a:pt x="1931194" y="142578"/>
                    <a:pt x="1885950" y="188714"/>
                    <a:pt x="1885950" y="280393"/>
                  </a:cubicBezTo>
                  <a:cubicBezTo>
                    <a:pt x="1885950" y="311349"/>
                    <a:pt x="1885950" y="342305"/>
                    <a:pt x="1885950" y="373261"/>
                  </a:cubicBezTo>
                  <a:cubicBezTo>
                    <a:pt x="1885950" y="404218"/>
                    <a:pt x="1885950" y="435174"/>
                    <a:pt x="1885950" y="466130"/>
                  </a:cubicBezTo>
                  <a:cubicBezTo>
                    <a:pt x="1886546" y="558999"/>
                    <a:pt x="1931789" y="605433"/>
                    <a:pt x="2021681" y="605433"/>
                  </a:cubicBezTo>
                  <a:cubicBezTo>
                    <a:pt x="2052042" y="605433"/>
                    <a:pt x="2082403" y="605433"/>
                    <a:pt x="2112764" y="605433"/>
                  </a:cubicBezTo>
                  <a:cubicBezTo>
                    <a:pt x="2143125" y="605433"/>
                    <a:pt x="2173784" y="605433"/>
                    <a:pt x="2204740" y="605433"/>
                  </a:cubicBezTo>
                  <a:cubicBezTo>
                    <a:pt x="2297013" y="605433"/>
                    <a:pt x="2343150" y="569715"/>
                    <a:pt x="2343150" y="498277"/>
                  </a:cubicBezTo>
                  <a:cubicBezTo>
                    <a:pt x="2343150" y="474465"/>
                    <a:pt x="2343150" y="450652"/>
                    <a:pt x="2343150" y="426840"/>
                  </a:cubicBezTo>
                  <a:lnTo>
                    <a:pt x="2498527" y="426840"/>
                  </a:lnTo>
                  <a:cubicBezTo>
                    <a:pt x="2498527" y="469107"/>
                    <a:pt x="2498527" y="511672"/>
                    <a:pt x="2498527" y="554534"/>
                  </a:cubicBezTo>
                  <a:cubicBezTo>
                    <a:pt x="2497931" y="683122"/>
                    <a:pt x="2420541" y="747415"/>
                    <a:pt x="2266355" y="747415"/>
                  </a:cubicBezTo>
                  <a:cubicBezTo>
                    <a:pt x="2214563" y="747415"/>
                    <a:pt x="2163366" y="747415"/>
                    <a:pt x="2112764" y="747415"/>
                  </a:cubicBezTo>
                  <a:cubicBezTo>
                    <a:pt x="2060972" y="747415"/>
                    <a:pt x="2009775" y="747415"/>
                    <a:pt x="1959174" y="747415"/>
                  </a:cubicBezTo>
                  <a:cubicBezTo>
                    <a:pt x="1806774" y="747415"/>
                    <a:pt x="1730574" y="672406"/>
                    <a:pt x="1730574" y="522387"/>
                  </a:cubicBezTo>
                  <a:cubicBezTo>
                    <a:pt x="1730574" y="471786"/>
                    <a:pt x="1730574" y="422077"/>
                    <a:pt x="1730574" y="373261"/>
                  </a:cubicBezTo>
                  <a:cubicBezTo>
                    <a:pt x="1730574" y="323255"/>
                    <a:pt x="1730574" y="273249"/>
                    <a:pt x="1730574" y="223243"/>
                  </a:cubicBezTo>
                  <a:cubicBezTo>
                    <a:pt x="1730574" y="74415"/>
                    <a:pt x="1806774" y="0"/>
                    <a:pt x="1959174" y="0"/>
                  </a:cubicBezTo>
                  <a:close/>
                  <a:moveTo>
                    <a:pt x="880170" y="0"/>
                  </a:moveTo>
                  <a:lnTo>
                    <a:pt x="1035547" y="0"/>
                  </a:lnTo>
                  <a:lnTo>
                    <a:pt x="1035547" y="466130"/>
                  </a:lnTo>
                  <a:cubicBezTo>
                    <a:pt x="1036141" y="551855"/>
                    <a:pt x="1077813" y="594718"/>
                    <a:pt x="1160562" y="594718"/>
                  </a:cubicBezTo>
                  <a:cubicBezTo>
                    <a:pt x="1186756" y="594718"/>
                    <a:pt x="1210568" y="594718"/>
                    <a:pt x="1231999" y="594718"/>
                  </a:cubicBezTo>
                  <a:cubicBezTo>
                    <a:pt x="1253431" y="594718"/>
                    <a:pt x="1276946" y="594718"/>
                    <a:pt x="1302544" y="594718"/>
                  </a:cubicBezTo>
                  <a:cubicBezTo>
                    <a:pt x="1386483" y="594718"/>
                    <a:pt x="1428453" y="551855"/>
                    <a:pt x="1428453" y="466130"/>
                  </a:cubicBezTo>
                  <a:lnTo>
                    <a:pt x="1428453" y="0"/>
                  </a:lnTo>
                  <a:lnTo>
                    <a:pt x="1583829" y="0"/>
                  </a:lnTo>
                  <a:lnTo>
                    <a:pt x="1583829" y="509886"/>
                  </a:lnTo>
                  <a:cubicBezTo>
                    <a:pt x="1583829" y="668239"/>
                    <a:pt x="1492746" y="747415"/>
                    <a:pt x="1310581" y="747415"/>
                  </a:cubicBezTo>
                  <a:cubicBezTo>
                    <a:pt x="1292126" y="747415"/>
                    <a:pt x="1265932" y="747415"/>
                    <a:pt x="1231999" y="747415"/>
                  </a:cubicBezTo>
                  <a:cubicBezTo>
                    <a:pt x="1199257" y="747415"/>
                    <a:pt x="1171873" y="747415"/>
                    <a:pt x="1149846" y="747415"/>
                  </a:cubicBezTo>
                  <a:cubicBezTo>
                    <a:pt x="970063" y="746820"/>
                    <a:pt x="880170" y="667643"/>
                    <a:pt x="880170" y="509886"/>
                  </a:cubicBezTo>
                  <a:close/>
                  <a:moveTo>
                    <a:pt x="0" y="0"/>
                  </a:moveTo>
                  <a:lnTo>
                    <a:pt x="172343" y="0"/>
                  </a:lnTo>
                  <a:lnTo>
                    <a:pt x="549176" y="530424"/>
                  </a:lnTo>
                  <a:lnTo>
                    <a:pt x="549176" y="0"/>
                  </a:lnTo>
                  <a:lnTo>
                    <a:pt x="703659" y="0"/>
                  </a:lnTo>
                  <a:lnTo>
                    <a:pt x="703659" y="747415"/>
                  </a:lnTo>
                  <a:lnTo>
                    <a:pt x="545604" y="747415"/>
                  </a:lnTo>
                  <a:lnTo>
                    <a:pt x="154484" y="212527"/>
                  </a:lnTo>
                  <a:lnTo>
                    <a:pt x="154484" y="747415"/>
                  </a:lnTo>
                  <a:lnTo>
                    <a:pt x="0" y="747415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altLang="ja-JP" sz="7200" dirty="0">
                <a:solidFill>
                  <a:schemeClr val="bg1"/>
                </a:solidFill>
                <a:latin typeface="AR P新藝体U" panose="020B0600010101010101" pitchFamily="50" charset="-128"/>
                <a:ea typeface="AR P新藝体U" panose="020B0600010101010101" pitchFamily="50" charset="-128"/>
                <a:cs typeface="Segoe UI" panose="020B0502040204020203" pitchFamily="34" charset="0"/>
              </a:endParaRPr>
            </a:p>
          </p:txBody>
        </p:sp>
      </p:grp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1A432F7B-7373-677C-792F-7A8DF131DCA4}"/>
              </a:ext>
            </a:extLst>
          </p:cNvPr>
          <p:cNvSpPr/>
          <p:nvPr/>
        </p:nvSpPr>
        <p:spPr>
          <a:xfrm>
            <a:off x="373474" y="1722123"/>
            <a:ext cx="6877584" cy="22402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F6897D82-C0EA-F149-163D-9A658F669442}"/>
              </a:ext>
            </a:extLst>
          </p:cNvPr>
          <p:cNvGrpSpPr/>
          <p:nvPr/>
        </p:nvGrpSpPr>
        <p:grpSpPr>
          <a:xfrm>
            <a:off x="569041" y="1877453"/>
            <a:ext cx="1952622" cy="1286730"/>
            <a:chOff x="4869390" y="533204"/>
            <a:chExt cx="2498528" cy="1646469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2CC6FF5F-1AA9-51E6-0471-CBDBE2BE93B2}"/>
                </a:ext>
              </a:extLst>
            </p:cNvPr>
            <p:cNvSpPr txBox="1"/>
            <p:nvPr/>
          </p:nvSpPr>
          <p:spPr>
            <a:xfrm>
              <a:off x="4869390" y="1408841"/>
              <a:ext cx="2498527" cy="770832"/>
            </a:xfrm>
            <a:custGeom>
              <a:avLst/>
              <a:gdLst/>
              <a:ahLst/>
              <a:cxnLst/>
              <a:rect l="l" t="t" r="r" b="b"/>
              <a:pathLst>
                <a:path w="2422624" h="747415">
                  <a:moveTo>
                    <a:pt x="145554" y="437555"/>
                  </a:moveTo>
                  <a:lnTo>
                    <a:pt x="145554" y="605433"/>
                  </a:lnTo>
                  <a:lnTo>
                    <a:pt x="423267" y="605433"/>
                  </a:lnTo>
                  <a:cubicBezTo>
                    <a:pt x="440531" y="605433"/>
                    <a:pt x="462558" y="605433"/>
                    <a:pt x="489347" y="605433"/>
                  </a:cubicBezTo>
                  <a:cubicBezTo>
                    <a:pt x="533400" y="605433"/>
                    <a:pt x="555426" y="573882"/>
                    <a:pt x="555426" y="510779"/>
                  </a:cubicBezTo>
                  <a:cubicBezTo>
                    <a:pt x="554832" y="461963"/>
                    <a:pt x="532805" y="437555"/>
                    <a:pt x="489347" y="437555"/>
                  </a:cubicBezTo>
                  <a:cubicBezTo>
                    <a:pt x="464939" y="437555"/>
                    <a:pt x="445294" y="437555"/>
                    <a:pt x="430411" y="437555"/>
                  </a:cubicBezTo>
                  <a:cubicBezTo>
                    <a:pt x="428029" y="437555"/>
                    <a:pt x="425648" y="437555"/>
                    <a:pt x="423267" y="437555"/>
                  </a:cubicBezTo>
                  <a:close/>
                  <a:moveTo>
                    <a:pt x="1126926" y="141983"/>
                  </a:moveTo>
                  <a:cubicBezTo>
                    <a:pt x="1036439" y="142578"/>
                    <a:pt x="991195" y="188715"/>
                    <a:pt x="991195" y="280393"/>
                  </a:cubicBezTo>
                  <a:cubicBezTo>
                    <a:pt x="991195" y="311349"/>
                    <a:pt x="991195" y="342305"/>
                    <a:pt x="991195" y="373261"/>
                  </a:cubicBezTo>
                  <a:cubicBezTo>
                    <a:pt x="991195" y="404218"/>
                    <a:pt x="991195" y="435174"/>
                    <a:pt x="991195" y="466130"/>
                  </a:cubicBezTo>
                  <a:cubicBezTo>
                    <a:pt x="991790" y="558999"/>
                    <a:pt x="1037034" y="605433"/>
                    <a:pt x="1126926" y="605433"/>
                  </a:cubicBezTo>
                  <a:cubicBezTo>
                    <a:pt x="1157287" y="605433"/>
                    <a:pt x="1187648" y="605433"/>
                    <a:pt x="1218009" y="605433"/>
                  </a:cubicBezTo>
                  <a:cubicBezTo>
                    <a:pt x="1247775" y="605433"/>
                    <a:pt x="1277838" y="605433"/>
                    <a:pt x="1308199" y="605433"/>
                  </a:cubicBezTo>
                  <a:cubicBezTo>
                    <a:pt x="1398687" y="605433"/>
                    <a:pt x="1443930" y="558999"/>
                    <a:pt x="1443930" y="466130"/>
                  </a:cubicBezTo>
                  <a:cubicBezTo>
                    <a:pt x="1443930" y="435174"/>
                    <a:pt x="1443930" y="404218"/>
                    <a:pt x="1443930" y="373261"/>
                  </a:cubicBezTo>
                  <a:cubicBezTo>
                    <a:pt x="1443930" y="342305"/>
                    <a:pt x="1443930" y="311349"/>
                    <a:pt x="1443930" y="280393"/>
                  </a:cubicBezTo>
                  <a:cubicBezTo>
                    <a:pt x="1443335" y="188119"/>
                    <a:pt x="1398091" y="141983"/>
                    <a:pt x="1308199" y="141983"/>
                  </a:cubicBezTo>
                  <a:cubicBezTo>
                    <a:pt x="1277243" y="141983"/>
                    <a:pt x="1247180" y="141983"/>
                    <a:pt x="1218009" y="141983"/>
                  </a:cubicBezTo>
                  <a:cubicBezTo>
                    <a:pt x="1187648" y="141983"/>
                    <a:pt x="1157287" y="141983"/>
                    <a:pt x="1126926" y="141983"/>
                  </a:cubicBezTo>
                  <a:close/>
                  <a:moveTo>
                    <a:pt x="145554" y="141983"/>
                  </a:moveTo>
                  <a:lnTo>
                    <a:pt x="145554" y="295573"/>
                  </a:lnTo>
                  <a:lnTo>
                    <a:pt x="423267" y="295573"/>
                  </a:lnTo>
                  <a:cubicBezTo>
                    <a:pt x="439936" y="295573"/>
                    <a:pt x="460176" y="295573"/>
                    <a:pt x="483989" y="295573"/>
                  </a:cubicBezTo>
                  <a:cubicBezTo>
                    <a:pt x="524470" y="295573"/>
                    <a:pt x="544711" y="272951"/>
                    <a:pt x="544711" y="227708"/>
                  </a:cubicBezTo>
                  <a:cubicBezTo>
                    <a:pt x="544115" y="170558"/>
                    <a:pt x="523875" y="141983"/>
                    <a:pt x="483989" y="141983"/>
                  </a:cubicBezTo>
                  <a:cubicBezTo>
                    <a:pt x="459582" y="141983"/>
                    <a:pt x="439340" y="141983"/>
                    <a:pt x="423267" y="141983"/>
                  </a:cubicBezTo>
                  <a:close/>
                  <a:moveTo>
                    <a:pt x="1706463" y="0"/>
                  </a:moveTo>
                  <a:lnTo>
                    <a:pt x="1888629" y="0"/>
                  </a:lnTo>
                  <a:lnTo>
                    <a:pt x="2057400" y="237530"/>
                  </a:lnTo>
                  <a:lnTo>
                    <a:pt x="2219027" y="0"/>
                  </a:lnTo>
                  <a:lnTo>
                    <a:pt x="2401193" y="0"/>
                  </a:lnTo>
                  <a:lnTo>
                    <a:pt x="2149376" y="354509"/>
                  </a:lnTo>
                  <a:lnTo>
                    <a:pt x="2422624" y="747415"/>
                  </a:lnTo>
                  <a:lnTo>
                    <a:pt x="2226171" y="747415"/>
                  </a:lnTo>
                  <a:lnTo>
                    <a:pt x="2057400" y="480418"/>
                  </a:lnTo>
                  <a:lnTo>
                    <a:pt x="1881485" y="747415"/>
                  </a:lnTo>
                  <a:lnTo>
                    <a:pt x="1685032" y="747415"/>
                  </a:lnTo>
                  <a:lnTo>
                    <a:pt x="1969889" y="354509"/>
                  </a:lnTo>
                  <a:close/>
                  <a:moveTo>
                    <a:pt x="1064419" y="0"/>
                  </a:moveTo>
                  <a:cubicBezTo>
                    <a:pt x="1116211" y="0"/>
                    <a:pt x="1167408" y="0"/>
                    <a:pt x="1218009" y="0"/>
                  </a:cubicBezTo>
                  <a:cubicBezTo>
                    <a:pt x="1268611" y="0"/>
                    <a:pt x="1319212" y="0"/>
                    <a:pt x="1369814" y="0"/>
                  </a:cubicBezTo>
                  <a:cubicBezTo>
                    <a:pt x="1522809" y="0"/>
                    <a:pt x="1599307" y="74415"/>
                    <a:pt x="1599307" y="223243"/>
                  </a:cubicBezTo>
                  <a:cubicBezTo>
                    <a:pt x="1599307" y="273249"/>
                    <a:pt x="1599307" y="323255"/>
                    <a:pt x="1599307" y="373261"/>
                  </a:cubicBezTo>
                  <a:cubicBezTo>
                    <a:pt x="1599307" y="422672"/>
                    <a:pt x="1599307" y="472381"/>
                    <a:pt x="1599307" y="522387"/>
                  </a:cubicBezTo>
                  <a:cubicBezTo>
                    <a:pt x="1598712" y="672406"/>
                    <a:pt x="1522214" y="747415"/>
                    <a:pt x="1369814" y="747415"/>
                  </a:cubicBezTo>
                  <a:cubicBezTo>
                    <a:pt x="1319212" y="747415"/>
                    <a:pt x="1268611" y="747415"/>
                    <a:pt x="1218009" y="747415"/>
                  </a:cubicBezTo>
                  <a:cubicBezTo>
                    <a:pt x="1166218" y="747415"/>
                    <a:pt x="1115020" y="747415"/>
                    <a:pt x="1064419" y="747415"/>
                  </a:cubicBezTo>
                  <a:cubicBezTo>
                    <a:pt x="912019" y="747415"/>
                    <a:pt x="835819" y="672406"/>
                    <a:pt x="835819" y="522387"/>
                  </a:cubicBezTo>
                  <a:cubicBezTo>
                    <a:pt x="835819" y="471786"/>
                    <a:pt x="835819" y="422077"/>
                    <a:pt x="835819" y="373261"/>
                  </a:cubicBezTo>
                  <a:cubicBezTo>
                    <a:pt x="835819" y="323255"/>
                    <a:pt x="835819" y="273249"/>
                    <a:pt x="835819" y="223243"/>
                  </a:cubicBezTo>
                  <a:cubicBezTo>
                    <a:pt x="835819" y="74415"/>
                    <a:pt x="912019" y="0"/>
                    <a:pt x="1064419" y="0"/>
                  </a:cubicBezTo>
                  <a:close/>
                  <a:moveTo>
                    <a:pt x="0" y="0"/>
                  </a:moveTo>
                  <a:lnTo>
                    <a:pt x="423267" y="0"/>
                  </a:lnTo>
                  <a:cubicBezTo>
                    <a:pt x="458390" y="0"/>
                    <a:pt x="489347" y="0"/>
                    <a:pt x="516136" y="0"/>
                  </a:cubicBezTo>
                  <a:cubicBezTo>
                    <a:pt x="632222" y="596"/>
                    <a:pt x="690265" y="61020"/>
                    <a:pt x="690265" y="181273"/>
                  </a:cubicBezTo>
                  <a:cubicBezTo>
                    <a:pt x="690265" y="197347"/>
                    <a:pt x="690265" y="212825"/>
                    <a:pt x="690265" y="227708"/>
                  </a:cubicBezTo>
                  <a:cubicBezTo>
                    <a:pt x="690265" y="284262"/>
                    <a:pt x="667047" y="330399"/>
                    <a:pt x="620613" y="366118"/>
                  </a:cubicBezTo>
                  <a:cubicBezTo>
                    <a:pt x="678954" y="403027"/>
                    <a:pt x="708124" y="451247"/>
                    <a:pt x="708124" y="510779"/>
                  </a:cubicBezTo>
                  <a:cubicBezTo>
                    <a:pt x="708124" y="526852"/>
                    <a:pt x="708124" y="542330"/>
                    <a:pt x="708124" y="557213"/>
                  </a:cubicBezTo>
                  <a:cubicBezTo>
                    <a:pt x="708124" y="684015"/>
                    <a:pt x="646211" y="747415"/>
                    <a:pt x="522386" y="747415"/>
                  </a:cubicBezTo>
                  <a:cubicBezTo>
                    <a:pt x="493811" y="747415"/>
                    <a:pt x="460772" y="747415"/>
                    <a:pt x="423267" y="747415"/>
                  </a:cubicBezTo>
                  <a:lnTo>
                    <a:pt x="145554" y="747415"/>
                  </a:lnTo>
                  <a:lnTo>
                    <a:pt x="0" y="747415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altLang="ja-JP" sz="7200" dirty="0">
                <a:solidFill>
                  <a:schemeClr val="bg1"/>
                </a:solidFill>
                <a:latin typeface="AR P新藝体U" panose="020B0600010101010101" pitchFamily="50" charset="-128"/>
                <a:ea typeface="AR P新藝体U" panose="020B0600010101010101" pitchFamily="50" charset="-128"/>
                <a:cs typeface="Segoe UI" panose="020B0502040204020203" pitchFamily="34" charset="0"/>
              </a:endParaRPr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C27585B6-0C8D-D7B3-0DAE-745360B24BB7}"/>
                </a:ext>
              </a:extLst>
            </p:cNvPr>
            <p:cNvSpPr txBox="1"/>
            <p:nvPr/>
          </p:nvSpPr>
          <p:spPr>
            <a:xfrm>
              <a:off x="4869391" y="533204"/>
              <a:ext cx="2498527" cy="747415"/>
            </a:xfrm>
            <a:custGeom>
              <a:avLst/>
              <a:gdLst/>
              <a:ahLst/>
              <a:cxnLst/>
              <a:rect l="l" t="t" r="r" b="b"/>
              <a:pathLst>
                <a:path w="2498527" h="747415">
                  <a:moveTo>
                    <a:pt x="1959174" y="0"/>
                  </a:moveTo>
                  <a:cubicBezTo>
                    <a:pt x="2010966" y="0"/>
                    <a:pt x="2062163" y="0"/>
                    <a:pt x="2112764" y="0"/>
                  </a:cubicBezTo>
                  <a:cubicBezTo>
                    <a:pt x="2163366" y="0"/>
                    <a:pt x="2213967" y="0"/>
                    <a:pt x="2264569" y="0"/>
                  </a:cubicBezTo>
                  <a:cubicBezTo>
                    <a:pt x="2417564" y="596"/>
                    <a:pt x="2494062" y="59234"/>
                    <a:pt x="2494062" y="175915"/>
                  </a:cubicBezTo>
                  <a:cubicBezTo>
                    <a:pt x="2494062" y="215206"/>
                    <a:pt x="2494062" y="254794"/>
                    <a:pt x="2494062" y="294680"/>
                  </a:cubicBezTo>
                  <a:lnTo>
                    <a:pt x="2338685" y="294680"/>
                  </a:lnTo>
                  <a:cubicBezTo>
                    <a:pt x="2338685" y="273844"/>
                    <a:pt x="2338685" y="253306"/>
                    <a:pt x="2338685" y="233065"/>
                  </a:cubicBezTo>
                  <a:cubicBezTo>
                    <a:pt x="2338090" y="172343"/>
                    <a:pt x="2292846" y="141983"/>
                    <a:pt x="2202954" y="141983"/>
                  </a:cubicBezTo>
                  <a:cubicBezTo>
                    <a:pt x="2171998" y="141983"/>
                    <a:pt x="2141935" y="141983"/>
                    <a:pt x="2112764" y="141983"/>
                  </a:cubicBezTo>
                  <a:cubicBezTo>
                    <a:pt x="2082403" y="141983"/>
                    <a:pt x="2052042" y="141983"/>
                    <a:pt x="2021681" y="141983"/>
                  </a:cubicBezTo>
                  <a:cubicBezTo>
                    <a:pt x="1931194" y="142578"/>
                    <a:pt x="1885950" y="188714"/>
                    <a:pt x="1885950" y="280393"/>
                  </a:cubicBezTo>
                  <a:cubicBezTo>
                    <a:pt x="1885950" y="311349"/>
                    <a:pt x="1885950" y="342305"/>
                    <a:pt x="1885950" y="373261"/>
                  </a:cubicBezTo>
                  <a:cubicBezTo>
                    <a:pt x="1885950" y="404218"/>
                    <a:pt x="1885950" y="435174"/>
                    <a:pt x="1885950" y="466130"/>
                  </a:cubicBezTo>
                  <a:cubicBezTo>
                    <a:pt x="1886546" y="558999"/>
                    <a:pt x="1931789" y="605433"/>
                    <a:pt x="2021681" y="605433"/>
                  </a:cubicBezTo>
                  <a:cubicBezTo>
                    <a:pt x="2052042" y="605433"/>
                    <a:pt x="2082403" y="605433"/>
                    <a:pt x="2112764" y="605433"/>
                  </a:cubicBezTo>
                  <a:cubicBezTo>
                    <a:pt x="2143125" y="605433"/>
                    <a:pt x="2173784" y="605433"/>
                    <a:pt x="2204740" y="605433"/>
                  </a:cubicBezTo>
                  <a:cubicBezTo>
                    <a:pt x="2297013" y="605433"/>
                    <a:pt x="2343150" y="569715"/>
                    <a:pt x="2343150" y="498277"/>
                  </a:cubicBezTo>
                  <a:cubicBezTo>
                    <a:pt x="2343150" y="474465"/>
                    <a:pt x="2343150" y="450652"/>
                    <a:pt x="2343150" y="426840"/>
                  </a:cubicBezTo>
                  <a:lnTo>
                    <a:pt x="2498527" y="426840"/>
                  </a:lnTo>
                  <a:cubicBezTo>
                    <a:pt x="2498527" y="469107"/>
                    <a:pt x="2498527" y="511672"/>
                    <a:pt x="2498527" y="554534"/>
                  </a:cubicBezTo>
                  <a:cubicBezTo>
                    <a:pt x="2497931" y="683122"/>
                    <a:pt x="2420541" y="747415"/>
                    <a:pt x="2266355" y="747415"/>
                  </a:cubicBezTo>
                  <a:cubicBezTo>
                    <a:pt x="2214563" y="747415"/>
                    <a:pt x="2163366" y="747415"/>
                    <a:pt x="2112764" y="747415"/>
                  </a:cubicBezTo>
                  <a:cubicBezTo>
                    <a:pt x="2060972" y="747415"/>
                    <a:pt x="2009775" y="747415"/>
                    <a:pt x="1959174" y="747415"/>
                  </a:cubicBezTo>
                  <a:cubicBezTo>
                    <a:pt x="1806774" y="747415"/>
                    <a:pt x="1730574" y="672406"/>
                    <a:pt x="1730574" y="522387"/>
                  </a:cubicBezTo>
                  <a:cubicBezTo>
                    <a:pt x="1730574" y="471786"/>
                    <a:pt x="1730574" y="422077"/>
                    <a:pt x="1730574" y="373261"/>
                  </a:cubicBezTo>
                  <a:cubicBezTo>
                    <a:pt x="1730574" y="323255"/>
                    <a:pt x="1730574" y="273249"/>
                    <a:pt x="1730574" y="223243"/>
                  </a:cubicBezTo>
                  <a:cubicBezTo>
                    <a:pt x="1730574" y="74415"/>
                    <a:pt x="1806774" y="0"/>
                    <a:pt x="1959174" y="0"/>
                  </a:cubicBezTo>
                  <a:close/>
                  <a:moveTo>
                    <a:pt x="880170" y="0"/>
                  </a:moveTo>
                  <a:lnTo>
                    <a:pt x="1035547" y="0"/>
                  </a:lnTo>
                  <a:lnTo>
                    <a:pt x="1035547" y="466130"/>
                  </a:lnTo>
                  <a:cubicBezTo>
                    <a:pt x="1036141" y="551855"/>
                    <a:pt x="1077813" y="594718"/>
                    <a:pt x="1160562" y="594718"/>
                  </a:cubicBezTo>
                  <a:cubicBezTo>
                    <a:pt x="1186756" y="594718"/>
                    <a:pt x="1210568" y="594718"/>
                    <a:pt x="1231999" y="594718"/>
                  </a:cubicBezTo>
                  <a:cubicBezTo>
                    <a:pt x="1253431" y="594718"/>
                    <a:pt x="1276946" y="594718"/>
                    <a:pt x="1302544" y="594718"/>
                  </a:cubicBezTo>
                  <a:cubicBezTo>
                    <a:pt x="1386483" y="594718"/>
                    <a:pt x="1428453" y="551855"/>
                    <a:pt x="1428453" y="466130"/>
                  </a:cubicBezTo>
                  <a:lnTo>
                    <a:pt x="1428453" y="0"/>
                  </a:lnTo>
                  <a:lnTo>
                    <a:pt x="1583829" y="0"/>
                  </a:lnTo>
                  <a:lnTo>
                    <a:pt x="1583829" y="509886"/>
                  </a:lnTo>
                  <a:cubicBezTo>
                    <a:pt x="1583829" y="668239"/>
                    <a:pt x="1492746" y="747415"/>
                    <a:pt x="1310581" y="747415"/>
                  </a:cubicBezTo>
                  <a:cubicBezTo>
                    <a:pt x="1292126" y="747415"/>
                    <a:pt x="1265932" y="747415"/>
                    <a:pt x="1231999" y="747415"/>
                  </a:cubicBezTo>
                  <a:cubicBezTo>
                    <a:pt x="1199257" y="747415"/>
                    <a:pt x="1171873" y="747415"/>
                    <a:pt x="1149846" y="747415"/>
                  </a:cubicBezTo>
                  <a:cubicBezTo>
                    <a:pt x="970063" y="746820"/>
                    <a:pt x="880170" y="667643"/>
                    <a:pt x="880170" y="509886"/>
                  </a:cubicBezTo>
                  <a:close/>
                  <a:moveTo>
                    <a:pt x="0" y="0"/>
                  </a:moveTo>
                  <a:lnTo>
                    <a:pt x="172343" y="0"/>
                  </a:lnTo>
                  <a:lnTo>
                    <a:pt x="549176" y="530424"/>
                  </a:lnTo>
                  <a:lnTo>
                    <a:pt x="549176" y="0"/>
                  </a:lnTo>
                  <a:lnTo>
                    <a:pt x="703659" y="0"/>
                  </a:lnTo>
                  <a:lnTo>
                    <a:pt x="703659" y="747415"/>
                  </a:lnTo>
                  <a:lnTo>
                    <a:pt x="545604" y="747415"/>
                  </a:lnTo>
                  <a:lnTo>
                    <a:pt x="154484" y="212527"/>
                  </a:lnTo>
                  <a:lnTo>
                    <a:pt x="154484" y="747415"/>
                  </a:lnTo>
                  <a:lnTo>
                    <a:pt x="0" y="747415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altLang="ja-JP" sz="7200" dirty="0">
                <a:solidFill>
                  <a:schemeClr val="bg1"/>
                </a:solidFill>
                <a:latin typeface="AR P新藝体U" panose="020B0600010101010101" pitchFamily="50" charset="-128"/>
                <a:ea typeface="AR P新藝体U" panose="020B0600010101010101" pitchFamily="50" charset="-128"/>
                <a:cs typeface="Segoe UI" panose="020B0502040204020203" pitchFamily="34" charset="0"/>
              </a:endParaRPr>
            </a:p>
          </p:txBody>
        </p:sp>
      </p:grp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1D15DA3C-C3FD-9FEC-F52F-F4705F4AB901}"/>
              </a:ext>
            </a:extLst>
          </p:cNvPr>
          <p:cNvSpPr/>
          <p:nvPr/>
        </p:nvSpPr>
        <p:spPr>
          <a:xfrm>
            <a:off x="373474" y="6825389"/>
            <a:ext cx="6877584" cy="22402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7AE68C80-D2A6-B3E3-D406-9A57620261CD}"/>
              </a:ext>
            </a:extLst>
          </p:cNvPr>
          <p:cNvGrpSpPr/>
          <p:nvPr/>
        </p:nvGrpSpPr>
        <p:grpSpPr>
          <a:xfrm>
            <a:off x="332687" y="9329851"/>
            <a:ext cx="6894300" cy="955099"/>
            <a:chOff x="501277" y="9579234"/>
            <a:chExt cx="6538327" cy="905784"/>
          </a:xfrm>
        </p:grpSpPr>
        <p:sp>
          <p:nvSpPr>
            <p:cNvPr id="33" name="Rectangle 48">
              <a:extLst>
                <a:ext uri="{FF2B5EF4-FFF2-40B4-BE49-F238E27FC236}">
                  <a16:creationId xmlns:a16="http://schemas.microsoft.com/office/drawing/2014/main" id="{1BB82A4D-9777-8FD8-1A34-606DA67F3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958" y="9603329"/>
              <a:ext cx="6217466" cy="417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74295" tIns="8890" rIns="74295" bIns="889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34" name="Picture 49" descr="SIアドレス一覧 20170330">
              <a:extLst>
                <a:ext uri="{FF2B5EF4-FFF2-40B4-BE49-F238E27FC236}">
                  <a16:creationId xmlns:a16="http://schemas.microsoft.com/office/drawing/2014/main" id="{040CF6DA-7E52-0D18-4378-3D7E593F50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8" t="9373" r="21411" b="70885"/>
            <a:stretch>
              <a:fillRect/>
            </a:stretch>
          </p:blipFill>
          <p:spPr bwMode="auto">
            <a:xfrm>
              <a:off x="1917249" y="9579234"/>
              <a:ext cx="4661356" cy="425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50" descr="NEWアプライドグループロゴ-紺">
              <a:extLst>
                <a:ext uri="{FF2B5EF4-FFF2-40B4-BE49-F238E27FC236}">
                  <a16:creationId xmlns:a16="http://schemas.microsoft.com/office/drawing/2014/main" id="{30379274-AA1A-8ED0-44FE-451E1A7F4F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221" y="9613474"/>
              <a:ext cx="1188960" cy="374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Rectangle 51">
              <a:extLst>
                <a:ext uri="{FF2B5EF4-FFF2-40B4-BE49-F238E27FC236}">
                  <a16:creationId xmlns:a16="http://schemas.microsoft.com/office/drawing/2014/main" id="{7FF2CD20-A916-0CE3-A2F8-1C084BE44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277" y="9998679"/>
              <a:ext cx="1209885" cy="3588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8890" rIns="74295" bIns="889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7" name="Rectangle 52">
              <a:extLst>
                <a:ext uri="{FF2B5EF4-FFF2-40B4-BE49-F238E27FC236}">
                  <a16:creationId xmlns:a16="http://schemas.microsoft.com/office/drawing/2014/main" id="{8F9178A5-3D9A-2601-37DC-75834BC85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130" y="10043698"/>
              <a:ext cx="6522474" cy="153447"/>
            </a:xfrm>
            <a:prstGeom prst="rect">
              <a:avLst/>
            </a:pr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8890" rIns="74295" bIns="889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" name="WordArt 53">
              <a:extLst>
                <a:ext uri="{FF2B5EF4-FFF2-40B4-BE49-F238E27FC236}">
                  <a16:creationId xmlns:a16="http://schemas.microsoft.com/office/drawing/2014/main" id="{FCE9A7BA-E84E-8A20-B067-11533630809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837357" y="10070964"/>
              <a:ext cx="2135054" cy="102721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76200">
                  <a:solidFill>
                    <a:srgbClr val="0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l" rtl="0">
                <a:buNone/>
              </a:pPr>
              <a:r>
                <a:rPr lang="ja-JP" altLang="en-US" sz="3600" kern="10" spc="0">
                  <a:ln>
                    <a:noFill/>
                  </a:ln>
                  <a:solidFill>
                    <a:srgbClr val="FFFFFF"/>
                  </a:solidFill>
                  <a:effectLst/>
                  <a:latin typeface="ヒラギノ角ゴ4"/>
                  <a:ea typeface="ヒラギノ角ゴ4"/>
                </a:rPr>
                <a:t>アプライド株式会社 広域システム営業部</a:t>
              </a:r>
            </a:p>
          </p:txBody>
        </p:sp>
        <p:sp>
          <p:nvSpPr>
            <p:cNvPr id="39" name="WordArt 54">
              <a:extLst>
                <a:ext uri="{FF2B5EF4-FFF2-40B4-BE49-F238E27FC236}">
                  <a16:creationId xmlns:a16="http://schemas.microsoft.com/office/drawing/2014/main" id="{C9052D03-4A1F-4F3E-7A04-F8E099B593F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17130" y="10264992"/>
              <a:ext cx="3245384" cy="22002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1270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l" rtl="0">
                <a:buNone/>
              </a:pPr>
              <a:r>
                <a:rPr lang="zh-TW" altLang="en-US" sz="1200" kern="10" spc="0">
                  <a:ln>
                    <a:noFill/>
                  </a:ln>
                  <a:solidFill>
                    <a:srgbClr val="5F5F5F"/>
                  </a:solidFill>
                  <a:effectLst/>
                  <a:latin typeface="ヒラギノ角ゴ4"/>
                  <a:ea typeface="ヒラギノ角ゴ4"/>
                </a:rPr>
                <a:t>■関東営業所  東京都千代田区神田小川町１</a:t>
              </a:r>
              <a:r>
                <a:rPr lang="en-US" altLang="zh-TW" sz="1200" kern="10" spc="0">
                  <a:ln>
                    <a:noFill/>
                  </a:ln>
                  <a:solidFill>
                    <a:srgbClr val="5F5F5F"/>
                  </a:solidFill>
                  <a:effectLst/>
                  <a:latin typeface="ヒラギノ角ゴ4"/>
                  <a:ea typeface="ヒラギノ角ゴ4"/>
                </a:rPr>
                <a:t>-11-4F  TEL</a:t>
              </a:r>
              <a:r>
                <a:rPr lang="zh-TW" altLang="en-US" sz="1200" kern="10" spc="0">
                  <a:ln>
                    <a:noFill/>
                  </a:ln>
                  <a:solidFill>
                    <a:srgbClr val="5F5F5F"/>
                  </a:solidFill>
                  <a:effectLst/>
                  <a:latin typeface="ヒラギノ角ゴ4"/>
                  <a:ea typeface="ヒラギノ角ゴ4"/>
                </a:rPr>
                <a:t>：</a:t>
              </a:r>
              <a:r>
                <a:rPr lang="en-US" altLang="zh-TW" sz="1200" kern="10" spc="0">
                  <a:ln>
                    <a:noFill/>
                  </a:ln>
                  <a:solidFill>
                    <a:srgbClr val="5F5F5F"/>
                  </a:solidFill>
                  <a:effectLst/>
                  <a:latin typeface="ヒラギノ角ゴ4"/>
                  <a:ea typeface="ヒラギノ角ゴ4"/>
                </a:rPr>
                <a:t>03-5280-9255</a:t>
              </a:r>
            </a:p>
            <a:p>
              <a:pPr algn="l" rtl="0">
                <a:buNone/>
              </a:pPr>
              <a:r>
                <a:rPr lang="en-US" altLang="zh-TW" sz="1200" kern="10" spc="0">
                  <a:ln>
                    <a:noFill/>
                  </a:ln>
                  <a:solidFill>
                    <a:srgbClr val="5F5F5F"/>
                  </a:solidFill>
                  <a:effectLst/>
                  <a:latin typeface="ヒラギノ角ゴ4"/>
                  <a:ea typeface="ヒラギノ角ゴ4"/>
                </a:rPr>
                <a:t>■</a:t>
              </a:r>
              <a:r>
                <a:rPr lang="zh-TW" altLang="en-US" sz="1200" kern="10" spc="0">
                  <a:ln>
                    <a:noFill/>
                  </a:ln>
                  <a:solidFill>
                    <a:srgbClr val="5F5F5F"/>
                  </a:solidFill>
                  <a:effectLst/>
                  <a:latin typeface="ヒラギノ角ゴ4"/>
                  <a:ea typeface="ヒラギノ角ゴ4"/>
                </a:rPr>
                <a:t>東海営業部  名古屋市西区上名古屋三丁目</a:t>
              </a:r>
              <a:r>
                <a:rPr lang="en-US" altLang="zh-TW" sz="1200" kern="10" spc="0">
                  <a:ln>
                    <a:noFill/>
                  </a:ln>
                  <a:solidFill>
                    <a:srgbClr val="5F5F5F"/>
                  </a:solidFill>
                  <a:effectLst/>
                  <a:latin typeface="ヒラギノ角ゴ4"/>
                  <a:ea typeface="ヒラギノ角ゴ4"/>
                </a:rPr>
                <a:t>25-28-5F TEL</a:t>
              </a:r>
              <a:r>
                <a:rPr lang="zh-TW" altLang="en-US" sz="1200" kern="10" spc="0">
                  <a:ln>
                    <a:noFill/>
                  </a:ln>
                  <a:solidFill>
                    <a:srgbClr val="5F5F5F"/>
                  </a:solidFill>
                  <a:effectLst/>
                  <a:latin typeface="ヒラギノ角ゴ4"/>
                  <a:ea typeface="ヒラギノ角ゴ4"/>
                </a:rPr>
                <a:t>：</a:t>
              </a:r>
              <a:r>
                <a:rPr lang="en-US" altLang="zh-TW" sz="1200" kern="10" spc="0">
                  <a:ln>
                    <a:noFill/>
                  </a:ln>
                  <a:solidFill>
                    <a:srgbClr val="5F5F5F"/>
                  </a:solidFill>
                  <a:effectLst/>
                  <a:latin typeface="ヒラギノ角ゴ4"/>
                  <a:ea typeface="ヒラギノ角ゴ4"/>
                </a:rPr>
                <a:t>052-325-2782</a:t>
              </a:r>
              <a:endParaRPr lang="ja-JP" altLang="en-US" sz="1200" kern="10" spc="0">
                <a:ln>
                  <a:noFill/>
                </a:ln>
                <a:solidFill>
                  <a:srgbClr val="5F5F5F"/>
                </a:solidFill>
                <a:effectLst/>
                <a:latin typeface="ヒラギノ角ゴ4"/>
                <a:ea typeface="ヒラギノ角ゴ4"/>
              </a:endParaRPr>
            </a:p>
          </p:txBody>
        </p:sp>
        <p:sp>
          <p:nvSpPr>
            <p:cNvPr id="40" name="WordArt 55">
              <a:extLst>
                <a:ext uri="{FF2B5EF4-FFF2-40B4-BE49-F238E27FC236}">
                  <a16:creationId xmlns:a16="http://schemas.microsoft.com/office/drawing/2014/main" id="{A72482DD-E90C-7A3E-3612-54C484A8769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921676" y="10264992"/>
              <a:ext cx="3117928" cy="22002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1270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l" rtl="0">
                <a:buNone/>
              </a:pPr>
              <a:r>
                <a:rPr lang="zh-TW" altLang="en-US" sz="1200" kern="10" spc="0">
                  <a:ln>
                    <a:noFill/>
                  </a:ln>
                  <a:solidFill>
                    <a:srgbClr val="5F5F5F"/>
                  </a:solidFill>
                  <a:effectLst/>
                  <a:latin typeface="ヒラギノ角ゴ4"/>
                  <a:ea typeface="ヒラギノ角ゴ4"/>
                </a:rPr>
                <a:t>■関西営業所  大阪市淀川区西中島</a:t>
              </a:r>
              <a:r>
                <a:rPr lang="en-US" altLang="zh-TW" sz="1200" kern="10" spc="0">
                  <a:ln>
                    <a:noFill/>
                  </a:ln>
                  <a:solidFill>
                    <a:srgbClr val="5F5F5F"/>
                  </a:solidFill>
                  <a:effectLst/>
                  <a:latin typeface="ヒラギノ角ゴ4"/>
                  <a:ea typeface="ヒラギノ角ゴ4"/>
                </a:rPr>
                <a:t>2</a:t>
              </a:r>
              <a:r>
                <a:rPr lang="zh-TW" altLang="en-US" sz="1200" kern="10" spc="0">
                  <a:ln>
                    <a:noFill/>
                  </a:ln>
                  <a:solidFill>
                    <a:srgbClr val="5F5F5F"/>
                  </a:solidFill>
                  <a:effectLst/>
                  <a:latin typeface="ヒラギノ角ゴ4"/>
                  <a:ea typeface="ヒラギノ角ゴ4"/>
                </a:rPr>
                <a:t>丁目</a:t>
              </a:r>
              <a:r>
                <a:rPr lang="en-US" altLang="zh-TW" sz="1200" kern="10" spc="0">
                  <a:ln>
                    <a:noFill/>
                  </a:ln>
                  <a:solidFill>
                    <a:srgbClr val="5F5F5F"/>
                  </a:solidFill>
                  <a:effectLst/>
                  <a:latin typeface="ヒラギノ角ゴ4"/>
                  <a:ea typeface="ヒラギノ角ゴ4"/>
                </a:rPr>
                <a:t>14-6-5  TEL</a:t>
              </a:r>
              <a:r>
                <a:rPr lang="zh-TW" altLang="en-US" sz="1200" kern="10" spc="0">
                  <a:ln>
                    <a:noFill/>
                  </a:ln>
                  <a:solidFill>
                    <a:srgbClr val="5F5F5F"/>
                  </a:solidFill>
                  <a:effectLst/>
                  <a:latin typeface="ヒラギノ角ゴ4"/>
                  <a:ea typeface="ヒラギノ角ゴ4"/>
                </a:rPr>
                <a:t>：</a:t>
              </a:r>
              <a:r>
                <a:rPr lang="en-US" altLang="zh-TW" sz="1200" kern="10" spc="0">
                  <a:ln>
                    <a:noFill/>
                  </a:ln>
                  <a:solidFill>
                    <a:srgbClr val="5F5F5F"/>
                  </a:solidFill>
                  <a:effectLst/>
                  <a:latin typeface="ヒラギノ角ゴ4"/>
                  <a:ea typeface="ヒラギノ角ゴ4"/>
                </a:rPr>
                <a:t>06-6838-4123</a:t>
              </a:r>
            </a:p>
            <a:p>
              <a:pPr algn="l" rtl="0">
                <a:buNone/>
              </a:pPr>
              <a:r>
                <a:rPr lang="en-US" altLang="zh-TW" sz="1200" kern="10" spc="0">
                  <a:ln>
                    <a:noFill/>
                  </a:ln>
                  <a:solidFill>
                    <a:srgbClr val="5F5F5F"/>
                  </a:solidFill>
                  <a:effectLst/>
                  <a:latin typeface="ヒラギノ角ゴ4"/>
                  <a:ea typeface="ヒラギノ角ゴ4"/>
                </a:rPr>
                <a:t>■</a:t>
              </a:r>
              <a:r>
                <a:rPr lang="zh-TW" altLang="en-US" sz="1200" kern="10" spc="0">
                  <a:ln>
                    <a:noFill/>
                  </a:ln>
                  <a:solidFill>
                    <a:srgbClr val="5F5F5F"/>
                  </a:solidFill>
                  <a:effectLst/>
                  <a:latin typeface="ヒラギノ角ゴ4"/>
                  <a:ea typeface="ヒラギノ角ゴ4"/>
                </a:rPr>
                <a:t>九州営業所  福岡市博多区上牟田</a:t>
              </a:r>
              <a:r>
                <a:rPr lang="en-US" altLang="zh-TW" sz="1200" kern="10" spc="0">
                  <a:ln>
                    <a:noFill/>
                  </a:ln>
                  <a:solidFill>
                    <a:srgbClr val="5F5F5F"/>
                  </a:solidFill>
                  <a:effectLst/>
                  <a:latin typeface="ヒラギノ角ゴ4"/>
                  <a:ea typeface="ヒラギノ角ゴ4"/>
                </a:rPr>
                <a:t>1</a:t>
              </a:r>
              <a:r>
                <a:rPr lang="zh-TW" altLang="en-US" sz="1200" kern="10" spc="0">
                  <a:ln>
                    <a:noFill/>
                  </a:ln>
                  <a:solidFill>
                    <a:srgbClr val="5F5F5F"/>
                  </a:solidFill>
                  <a:effectLst/>
                  <a:latin typeface="ヒラギノ角ゴ4"/>
                  <a:ea typeface="ヒラギノ角ゴ4"/>
                </a:rPr>
                <a:t>丁目</a:t>
              </a:r>
              <a:r>
                <a:rPr lang="en-US" altLang="zh-TW" sz="1200" kern="10" spc="0">
                  <a:ln>
                    <a:noFill/>
                  </a:ln>
                  <a:solidFill>
                    <a:srgbClr val="5F5F5F"/>
                  </a:solidFill>
                  <a:effectLst/>
                  <a:latin typeface="ヒラギノ角ゴ4"/>
                  <a:ea typeface="ヒラギノ角ゴ4"/>
                </a:rPr>
                <a:t>6</a:t>
              </a:r>
              <a:r>
                <a:rPr lang="zh-TW" altLang="en-US" sz="1200" kern="10" spc="0">
                  <a:ln>
                    <a:noFill/>
                  </a:ln>
                  <a:solidFill>
                    <a:srgbClr val="5F5F5F"/>
                  </a:solidFill>
                  <a:effectLst/>
                  <a:latin typeface="ヒラギノ角ゴ4"/>
                  <a:ea typeface="ヒラギノ角ゴ4"/>
                </a:rPr>
                <a:t>番</a:t>
              </a:r>
              <a:r>
                <a:rPr lang="en-US" altLang="zh-TW" sz="1200" kern="10" spc="0">
                  <a:ln>
                    <a:noFill/>
                  </a:ln>
                  <a:solidFill>
                    <a:srgbClr val="5F5F5F"/>
                  </a:solidFill>
                  <a:effectLst/>
                  <a:latin typeface="ヒラギノ角ゴ4"/>
                  <a:ea typeface="ヒラギノ角ゴ4"/>
                </a:rPr>
                <a:t>23</a:t>
              </a:r>
              <a:r>
                <a:rPr lang="zh-TW" altLang="en-US" sz="1200" kern="10" spc="0">
                  <a:ln>
                    <a:noFill/>
                  </a:ln>
                  <a:solidFill>
                    <a:srgbClr val="5F5F5F"/>
                  </a:solidFill>
                  <a:effectLst/>
                  <a:latin typeface="ヒラギノ角ゴ4"/>
                  <a:ea typeface="ヒラギノ角ゴ4"/>
                </a:rPr>
                <a:t>号  </a:t>
              </a:r>
              <a:r>
                <a:rPr lang="en-US" altLang="zh-TW" sz="1200" kern="10" spc="0">
                  <a:ln>
                    <a:noFill/>
                  </a:ln>
                  <a:solidFill>
                    <a:srgbClr val="5F5F5F"/>
                  </a:solidFill>
                  <a:effectLst/>
                  <a:latin typeface="ヒラギノ角ゴ4"/>
                  <a:ea typeface="ヒラギノ角ゴ4"/>
                </a:rPr>
                <a:t>TEL</a:t>
              </a:r>
              <a:r>
                <a:rPr lang="zh-TW" altLang="en-US" sz="1200" kern="10" spc="0">
                  <a:ln>
                    <a:noFill/>
                  </a:ln>
                  <a:solidFill>
                    <a:srgbClr val="5F5F5F"/>
                  </a:solidFill>
                  <a:effectLst/>
                  <a:latin typeface="ヒラギノ角ゴ4"/>
                  <a:ea typeface="ヒラギノ角ゴ4"/>
                </a:rPr>
                <a:t>：</a:t>
              </a:r>
              <a:r>
                <a:rPr lang="en-US" altLang="zh-TW" sz="1200" kern="10" spc="0">
                  <a:ln>
                    <a:noFill/>
                  </a:ln>
                  <a:solidFill>
                    <a:srgbClr val="5F5F5F"/>
                  </a:solidFill>
                  <a:effectLst/>
                  <a:latin typeface="ヒラギノ角ゴ4"/>
                  <a:ea typeface="ヒラギノ角ゴ4"/>
                </a:rPr>
                <a:t>092-481-7812</a:t>
              </a:r>
              <a:endParaRPr lang="ja-JP" altLang="en-US" sz="1200" kern="10" spc="0">
                <a:ln>
                  <a:noFill/>
                </a:ln>
                <a:solidFill>
                  <a:srgbClr val="5F5F5F"/>
                </a:solidFill>
                <a:effectLst/>
                <a:latin typeface="ヒラギノ角ゴ4"/>
                <a:ea typeface="ヒラギノ角ゴ4"/>
              </a:endParaRPr>
            </a:p>
          </p:txBody>
        </p:sp>
      </p:grpSp>
      <p:pic>
        <p:nvPicPr>
          <p:cNvPr id="44" name="図 43">
            <a:extLst>
              <a:ext uri="{FF2B5EF4-FFF2-40B4-BE49-F238E27FC236}">
                <a16:creationId xmlns:a16="http://schemas.microsoft.com/office/drawing/2014/main" id="{6D496729-3310-04E8-E37F-0C659C6B10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86" y="4610937"/>
            <a:ext cx="1325510" cy="992014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04DDB51F-8F78-21B6-C89F-88F5623A6B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24" y="2065285"/>
            <a:ext cx="1471078" cy="1013684"/>
          </a:xfrm>
          <a:prstGeom prst="rect">
            <a:avLst/>
          </a:prstGeom>
        </p:spPr>
      </p:pic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B9147D36-5528-8F3A-1F08-A91536B8DFA8}"/>
              </a:ext>
            </a:extLst>
          </p:cNvPr>
          <p:cNvSpPr txBox="1"/>
          <p:nvPr/>
        </p:nvSpPr>
        <p:spPr>
          <a:xfrm>
            <a:off x="484468" y="3315800"/>
            <a:ext cx="6627532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MSI MS-C909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は、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Intel® Celeron® Elkhart Lake J6412 SoC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を搭載した超低消費電力、コンパクトサイズのボックス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PC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です。最大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16GB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の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DDR4 3200MHz RAM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をサポートし、デュアル独立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HDMI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ディスプレイを提供します。接続性には、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2.5 GbE LAN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ポート、拡張用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M.2 B Key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および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M.2 E Key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スロット、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USB 3.2 Gen 1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ポート、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COM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および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GPIO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インターフェイスが含まれます。産業環境での信頼性を考慮して設計されており、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IEC 61373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規格の防振・耐衝撃性能を満たしています。このデバイスはファンレス設計で静かに動作し、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12V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～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24V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の幅広い電圧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DC-IN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をサポートします。オプション機能として、リモート電源管理および制御用の</a:t>
            </a:r>
            <a:r>
              <a:rPr kumimoji="1" lang="en-US" altLang="ja-JP" sz="600" b="1" dirty="0" err="1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InnoAgent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リモート管理モジュールがあり、コンパクトで堅牢、かつ効率的なコンピューティング・ソリューションを必要とする多様な産業用アプリケーションへの適合性を高めています。</a:t>
            </a:r>
            <a:endParaRPr kumimoji="1" lang="en-US" altLang="ja-JP" sz="600" b="1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6D7B0795-EA7E-1D4E-730A-39788976E650}"/>
              </a:ext>
            </a:extLst>
          </p:cNvPr>
          <p:cNvSpPr txBox="1"/>
          <p:nvPr/>
        </p:nvSpPr>
        <p:spPr>
          <a:xfrm>
            <a:off x="2741699" y="2153518"/>
            <a:ext cx="187325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</a:t>
            </a:r>
            <a:r>
              <a:rPr kumimoji="1" lang="it-IT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Intel® Celeron® Processor J6412, QC, 10W</a:t>
            </a:r>
            <a:endParaRPr kumimoji="1" lang="en-US" altLang="ja-JP" sz="600" b="1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  <a:p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2.0 GHz, up to 2.6 GHz</a:t>
            </a:r>
            <a:endParaRPr kumimoji="1" lang="it-IT" altLang="ja-JP" sz="600" b="1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  <a:p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Single-channel DDR4 3200 MHz</a:t>
            </a:r>
          </a:p>
          <a:p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Up to 16 GB</a:t>
            </a:r>
            <a:endParaRPr kumimoji="1" lang="de-DE" altLang="ja-JP" sz="600" b="1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  <a:p>
            <a:r>
              <a:rPr kumimoji="1" lang="de-DE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1 x 260-pin DDR4 SO-DIMM</a:t>
            </a:r>
            <a:endParaRPr kumimoji="1" lang="en-US" altLang="ja-JP" sz="600" b="1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  <a:p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</a:t>
            </a:r>
            <a:endParaRPr kumimoji="1" lang="en-US" altLang="ja-JP" sz="600" b="1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  <a:p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HDMI up to 3840 x 2160 @30Hz</a:t>
            </a: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B2D8FFA5-4257-EAF3-397C-001215C25FDC}"/>
              </a:ext>
            </a:extLst>
          </p:cNvPr>
          <p:cNvSpPr txBox="1"/>
          <p:nvPr/>
        </p:nvSpPr>
        <p:spPr>
          <a:xfrm>
            <a:off x="4614948" y="2153518"/>
            <a:ext cx="247979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1 x 2.5 GbE LAN</a:t>
            </a:r>
            <a:endParaRPr kumimoji="1" lang="ja-JP" altLang="en-US" sz="600" b="1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  <a:p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1 x M.2 B key (SATA/PCIe x1), 2242/3042/2280</a:t>
            </a:r>
          </a:p>
          <a:p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1 x M.2 E key (PCIe x1, USB 2.0), 2230</a:t>
            </a:r>
          </a:p>
          <a:p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USB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 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4 x USB 3.2 Gen 1</a:t>
            </a:r>
          </a:p>
          <a:p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■ワイド電圧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DC-in 12~24V with Lockable DC Jack</a:t>
            </a:r>
          </a:p>
          <a:p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ファンレス設計 超コンパクトサイズ</a:t>
            </a:r>
            <a:endParaRPr kumimoji="1" lang="en-US" altLang="ja-JP" sz="600" b="1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2EE85215-D3CA-34CD-05A8-8F57CD3D0013}"/>
              </a:ext>
            </a:extLst>
          </p:cNvPr>
          <p:cNvSpPr/>
          <p:nvPr/>
        </p:nvSpPr>
        <p:spPr>
          <a:xfrm>
            <a:off x="2795588" y="2916586"/>
            <a:ext cx="4299152" cy="3146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72534FEE-B595-BF8F-096E-76C96A02863E}"/>
              </a:ext>
            </a:extLst>
          </p:cNvPr>
          <p:cNvSpPr txBox="1"/>
          <p:nvPr/>
        </p:nvSpPr>
        <p:spPr>
          <a:xfrm>
            <a:off x="2873947" y="2960171"/>
            <a:ext cx="106536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0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MS-C909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3022B201-248D-3CEC-F921-A5AC27969B94}"/>
              </a:ext>
            </a:extLst>
          </p:cNvPr>
          <p:cNvSpPr txBox="1"/>
          <p:nvPr/>
        </p:nvSpPr>
        <p:spPr>
          <a:xfrm>
            <a:off x="3870777" y="2950804"/>
            <a:ext cx="320112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0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価格・納期は担当までお問い合わせください。</a:t>
            </a:r>
            <a:endParaRPr kumimoji="1" lang="en-US" altLang="ja-JP" sz="1000" b="1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0A3F7D19-AABB-F062-C2D3-296C6B3FD2C7}"/>
              </a:ext>
            </a:extLst>
          </p:cNvPr>
          <p:cNvSpPr txBox="1"/>
          <p:nvPr/>
        </p:nvSpPr>
        <p:spPr>
          <a:xfrm>
            <a:off x="2873946" y="1865019"/>
            <a:ext cx="4055497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0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Intel® Celeron® Processor J6412</a:t>
            </a:r>
            <a:r>
              <a:rPr kumimoji="1" lang="ja-JP" altLang="en-US" sz="10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搭載の超小型ファンレスマシン</a:t>
            </a:r>
            <a:endParaRPr kumimoji="1" lang="en-US" altLang="ja-JP" sz="1000" b="1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D7153668-733D-3566-8E65-EBA89BC613C7}"/>
              </a:ext>
            </a:extLst>
          </p:cNvPr>
          <p:cNvSpPr txBox="1"/>
          <p:nvPr/>
        </p:nvSpPr>
        <p:spPr>
          <a:xfrm>
            <a:off x="484468" y="5866790"/>
            <a:ext cx="6627532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MSI MS-C913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は、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NVIDIA Jetson Orin Nano 4GB/8GB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プロセッサを搭載したコンパクトサイズのボックス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PC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で、超低消費電力のファンレス動作を実現します。最大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128GB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の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DDR5 RAM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をサポートし、多彩なビジュアル出力用に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4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倍の独立した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HDMI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ディスプレイを搭載しています。接続性には、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1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つの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2.5GbE LAN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ポートが含まれます。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USB 3.2 Gen 2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および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USB 2.0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ポート、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COM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ポートも装備しています。産業環境に耐えるよう設計されており、防振および耐衝撃の耐久性も優れています。このデバイスは、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-20℃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から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70℃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までの幅広い温度範囲で動作し、過電流および過電圧保護機能を備えた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8V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から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48V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までの幅広い電圧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DC-IN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をサポートしています。ファンレス設計により、信頼性がさらに向上し、コンパクトで堅牢かつ効率的なコンピューティング・ソリューションを必要とする産業用アプリケーションに適しています。</a:t>
            </a:r>
            <a:endParaRPr kumimoji="1" lang="en-US" altLang="ja-JP" sz="600" b="1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E8B69048-E45F-93E8-8A4A-8BDACA1A8F05}"/>
              </a:ext>
            </a:extLst>
          </p:cNvPr>
          <p:cNvSpPr txBox="1"/>
          <p:nvPr/>
        </p:nvSpPr>
        <p:spPr>
          <a:xfrm>
            <a:off x="2741699" y="4704508"/>
            <a:ext cx="187325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NVIDIA Jetson Orin Nano 4GB/8GB</a:t>
            </a:r>
          </a:p>
          <a:p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NX 8GB/16GB </a:t>
            </a:r>
            <a:r>
              <a:rPr kumimoji="1" lang="en-US" altLang="ja-JP" sz="600" b="1" dirty="0" err="1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SoM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搭載</a:t>
            </a:r>
          </a:p>
          <a:p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Nano 4GB: 64 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ビット 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LPDDR5 2133MHz</a:t>
            </a:r>
          </a:p>
          <a:p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Nano 8GB: 128 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ビット 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LPDDR5 2133MHz</a:t>
            </a:r>
          </a:p>
          <a:p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NX 8GB/16GB: 128 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ビット 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LPDDR5 3200MHz</a:t>
            </a:r>
          </a:p>
          <a:p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■独立した単一のディスプレイ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: HDMI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F4FC74CA-0EE5-0D8C-F47B-02BDD24C7519}"/>
              </a:ext>
            </a:extLst>
          </p:cNvPr>
          <p:cNvSpPr txBox="1"/>
          <p:nvPr/>
        </p:nvSpPr>
        <p:spPr>
          <a:xfrm>
            <a:off x="4614948" y="4704508"/>
            <a:ext cx="2479792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RJ45 2GbE LAN ×1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ポート</a:t>
            </a:r>
          </a:p>
          <a:p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M.2 E-key ×1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、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M.2 B-key ×1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、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M.2 M-key ×1</a:t>
            </a:r>
          </a:p>
          <a:p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USB 3.2 Gen2 ×4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、マイクロ 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USB 2.0 Gen2.0 ×1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、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COM ×1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、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GPIO ×1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、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CAN ×1</a:t>
            </a:r>
          </a:p>
          <a:p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■アンテナ 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×4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ポート</a:t>
            </a:r>
          </a:p>
          <a:p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■ワイド電圧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DC-IN 8~48V</a:t>
            </a:r>
          </a:p>
          <a:p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■ファンレス設計 超コンパクトサイズ</a:t>
            </a:r>
            <a:endParaRPr kumimoji="1" lang="en-US" altLang="ja-JP" sz="600" b="1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82C33DB0-31C7-821D-D3CB-D1E2B4ADFBBD}"/>
              </a:ext>
            </a:extLst>
          </p:cNvPr>
          <p:cNvSpPr/>
          <p:nvPr/>
        </p:nvSpPr>
        <p:spPr>
          <a:xfrm>
            <a:off x="2795588" y="5467576"/>
            <a:ext cx="4299152" cy="3146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AE9061F1-1A0B-7F05-F103-BCC067188D15}"/>
              </a:ext>
            </a:extLst>
          </p:cNvPr>
          <p:cNvSpPr txBox="1"/>
          <p:nvPr/>
        </p:nvSpPr>
        <p:spPr>
          <a:xfrm>
            <a:off x="2873947" y="5511161"/>
            <a:ext cx="106536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0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MS-C913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9694CA6C-37B6-671B-B7A0-6085F23CC152}"/>
              </a:ext>
            </a:extLst>
          </p:cNvPr>
          <p:cNvSpPr txBox="1"/>
          <p:nvPr/>
        </p:nvSpPr>
        <p:spPr>
          <a:xfrm>
            <a:off x="3870777" y="5501794"/>
            <a:ext cx="320112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0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価格・納期は担当までお問い合わせください。</a:t>
            </a:r>
            <a:endParaRPr kumimoji="1" lang="en-US" altLang="ja-JP" sz="1000" b="1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CDD30128-43AE-6D0E-ADE0-3182A15EBCE8}"/>
              </a:ext>
            </a:extLst>
          </p:cNvPr>
          <p:cNvSpPr txBox="1"/>
          <p:nvPr/>
        </p:nvSpPr>
        <p:spPr>
          <a:xfrm>
            <a:off x="2873946" y="4416009"/>
            <a:ext cx="4055497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0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NVIDIA Jetson Orin Nano</a:t>
            </a:r>
            <a:r>
              <a:rPr kumimoji="1" lang="ja-JP" altLang="en-US" sz="10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搭載の超小型ファンレスマシン</a:t>
            </a:r>
            <a:endParaRPr kumimoji="1" lang="en-US" altLang="ja-JP" sz="1000" b="1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0AC53C81-9509-98FF-575E-C32A7BB743AC}"/>
              </a:ext>
            </a:extLst>
          </p:cNvPr>
          <p:cNvGrpSpPr/>
          <p:nvPr/>
        </p:nvGrpSpPr>
        <p:grpSpPr>
          <a:xfrm>
            <a:off x="569041" y="6980940"/>
            <a:ext cx="1952622" cy="1286730"/>
            <a:chOff x="4869390" y="533204"/>
            <a:chExt cx="2498528" cy="1646469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59E2E968-9F89-E35F-B0FE-5F5914ADE6DF}"/>
                </a:ext>
              </a:extLst>
            </p:cNvPr>
            <p:cNvSpPr txBox="1"/>
            <p:nvPr/>
          </p:nvSpPr>
          <p:spPr>
            <a:xfrm>
              <a:off x="4869390" y="1408841"/>
              <a:ext cx="2498527" cy="770832"/>
            </a:xfrm>
            <a:custGeom>
              <a:avLst/>
              <a:gdLst/>
              <a:ahLst/>
              <a:cxnLst/>
              <a:rect l="l" t="t" r="r" b="b"/>
              <a:pathLst>
                <a:path w="2422624" h="747415">
                  <a:moveTo>
                    <a:pt x="145554" y="437555"/>
                  </a:moveTo>
                  <a:lnTo>
                    <a:pt x="145554" y="605433"/>
                  </a:lnTo>
                  <a:lnTo>
                    <a:pt x="423267" y="605433"/>
                  </a:lnTo>
                  <a:cubicBezTo>
                    <a:pt x="440531" y="605433"/>
                    <a:pt x="462558" y="605433"/>
                    <a:pt x="489347" y="605433"/>
                  </a:cubicBezTo>
                  <a:cubicBezTo>
                    <a:pt x="533400" y="605433"/>
                    <a:pt x="555426" y="573882"/>
                    <a:pt x="555426" y="510779"/>
                  </a:cubicBezTo>
                  <a:cubicBezTo>
                    <a:pt x="554832" y="461963"/>
                    <a:pt x="532805" y="437555"/>
                    <a:pt x="489347" y="437555"/>
                  </a:cubicBezTo>
                  <a:cubicBezTo>
                    <a:pt x="464939" y="437555"/>
                    <a:pt x="445294" y="437555"/>
                    <a:pt x="430411" y="437555"/>
                  </a:cubicBezTo>
                  <a:cubicBezTo>
                    <a:pt x="428029" y="437555"/>
                    <a:pt x="425648" y="437555"/>
                    <a:pt x="423267" y="437555"/>
                  </a:cubicBezTo>
                  <a:close/>
                  <a:moveTo>
                    <a:pt x="1126926" y="141983"/>
                  </a:moveTo>
                  <a:cubicBezTo>
                    <a:pt x="1036439" y="142578"/>
                    <a:pt x="991195" y="188715"/>
                    <a:pt x="991195" y="280393"/>
                  </a:cubicBezTo>
                  <a:cubicBezTo>
                    <a:pt x="991195" y="311349"/>
                    <a:pt x="991195" y="342305"/>
                    <a:pt x="991195" y="373261"/>
                  </a:cubicBezTo>
                  <a:cubicBezTo>
                    <a:pt x="991195" y="404218"/>
                    <a:pt x="991195" y="435174"/>
                    <a:pt x="991195" y="466130"/>
                  </a:cubicBezTo>
                  <a:cubicBezTo>
                    <a:pt x="991790" y="558999"/>
                    <a:pt x="1037034" y="605433"/>
                    <a:pt x="1126926" y="605433"/>
                  </a:cubicBezTo>
                  <a:cubicBezTo>
                    <a:pt x="1157287" y="605433"/>
                    <a:pt x="1187648" y="605433"/>
                    <a:pt x="1218009" y="605433"/>
                  </a:cubicBezTo>
                  <a:cubicBezTo>
                    <a:pt x="1247775" y="605433"/>
                    <a:pt x="1277838" y="605433"/>
                    <a:pt x="1308199" y="605433"/>
                  </a:cubicBezTo>
                  <a:cubicBezTo>
                    <a:pt x="1398687" y="605433"/>
                    <a:pt x="1443930" y="558999"/>
                    <a:pt x="1443930" y="466130"/>
                  </a:cubicBezTo>
                  <a:cubicBezTo>
                    <a:pt x="1443930" y="435174"/>
                    <a:pt x="1443930" y="404218"/>
                    <a:pt x="1443930" y="373261"/>
                  </a:cubicBezTo>
                  <a:cubicBezTo>
                    <a:pt x="1443930" y="342305"/>
                    <a:pt x="1443930" y="311349"/>
                    <a:pt x="1443930" y="280393"/>
                  </a:cubicBezTo>
                  <a:cubicBezTo>
                    <a:pt x="1443335" y="188119"/>
                    <a:pt x="1398091" y="141983"/>
                    <a:pt x="1308199" y="141983"/>
                  </a:cubicBezTo>
                  <a:cubicBezTo>
                    <a:pt x="1277243" y="141983"/>
                    <a:pt x="1247180" y="141983"/>
                    <a:pt x="1218009" y="141983"/>
                  </a:cubicBezTo>
                  <a:cubicBezTo>
                    <a:pt x="1187648" y="141983"/>
                    <a:pt x="1157287" y="141983"/>
                    <a:pt x="1126926" y="141983"/>
                  </a:cubicBezTo>
                  <a:close/>
                  <a:moveTo>
                    <a:pt x="145554" y="141983"/>
                  </a:moveTo>
                  <a:lnTo>
                    <a:pt x="145554" y="295573"/>
                  </a:lnTo>
                  <a:lnTo>
                    <a:pt x="423267" y="295573"/>
                  </a:lnTo>
                  <a:cubicBezTo>
                    <a:pt x="439936" y="295573"/>
                    <a:pt x="460176" y="295573"/>
                    <a:pt x="483989" y="295573"/>
                  </a:cubicBezTo>
                  <a:cubicBezTo>
                    <a:pt x="524470" y="295573"/>
                    <a:pt x="544711" y="272951"/>
                    <a:pt x="544711" y="227708"/>
                  </a:cubicBezTo>
                  <a:cubicBezTo>
                    <a:pt x="544115" y="170558"/>
                    <a:pt x="523875" y="141983"/>
                    <a:pt x="483989" y="141983"/>
                  </a:cubicBezTo>
                  <a:cubicBezTo>
                    <a:pt x="459582" y="141983"/>
                    <a:pt x="439340" y="141983"/>
                    <a:pt x="423267" y="141983"/>
                  </a:cubicBezTo>
                  <a:close/>
                  <a:moveTo>
                    <a:pt x="1706463" y="0"/>
                  </a:moveTo>
                  <a:lnTo>
                    <a:pt x="1888629" y="0"/>
                  </a:lnTo>
                  <a:lnTo>
                    <a:pt x="2057400" y="237530"/>
                  </a:lnTo>
                  <a:lnTo>
                    <a:pt x="2219027" y="0"/>
                  </a:lnTo>
                  <a:lnTo>
                    <a:pt x="2401193" y="0"/>
                  </a:lnTo>
                  <a:lnTo>
                    <a:pt x="2149376" y="354509"/>
                  </a:lnTo>
                  <a:lnTo>
                    <a:pt x="2422624" y="747415"/>
                  </a:lnTo>
                  <a:lnTo>
                    <a:pt x="2226171" y="747415"/>
                  </a:lnTo>
                  <a:lnTo>
                    <a:pt x="2057400" y="480418"/>
                  </a:lnTo>
                  <a:lnTo>
                    <a:pt x="1881485" y="747415"/>
                  </a:lnTo>
                  <a:lnTo>
                    <a:pt x="1685032" y="747415"/>
                  </a:lnTo>
                  <a:lnTo>
                    <a:pt x="1969889" y="354509"/>
                  </a:lnTo>
                  <a:close/>
                  <a:moveTo>
                    <a:pt x="1064419" y="0"/>
                  </a:moveTo>
                  <a:cubicBezTo>
                    <a:pt x="1116211" y="0"/>
                    <a:pt x="1167408" y="0"/>
                    <a:pt x="1218009" y="0"/>
                  </a:cubicBezTo>
                  <a:cubicBezTo>
                    <a:pt x="1268611" y="0"/>
                    <a:pt x="1319212" y="0"/>
                    <a:pt x="1369814" y="0"/>
                  </a:cubicBezTo>
                  <a:cubicBezTo>
                    <a:pt x="1522809" y="0"/>
                    <a:pt x="1599307" y="74415"/>
                    <a:pt x="1599307" y="223243"/>
                  </a:cubicBezTo>
                  <a:cubicBezTo>
                    <a:pt x="1599307" y="273249"/>
                    <a:pt x="1599307" y="323255"/>
                    <a:pt x="1599307" y="373261"/>
                  </a:cubicBezTo>
                  <a:cubicBezTo>
                    <a:pt x="1599307" y="422672"/>
                    <a:pt x="1599307" y="472381"/>
                    <a:pt x="1599307" y="522387"/>
                  </a:cubicBezTo>
                  <a:cubicBezTo>
                    <a:pt x="1598712" y="672406"/>
                    <a:pt x="1522214" y="747415"/>
                    <a:pt x="1369814" y="747415"/>
                  </a:cubicBezTo>
                  <a:cubicBezTo>
                    <a:pt x="1319212" y="747415"/>
                    <a:pt x="1268611" y="747415"/>
                    <a:pt x="1218009" y="747415"/>
                  </a:cubicBezTo>
                  <a:cubicBezTo>
                    <a:pt x="1166218" y="747415"/>
                    <a:pt x="1115020" y="747415"/>
                    <a:pt x="1064419" y="747415"/>
                  </a:cubicBezTo>
                  <a:cubicBezTo>
                    <a:pt x="912019" y="747415"/>
                    <a:pt x="835819" y="672406"/>
                    <a:pt x="835819" y="522387"/>
                  </a:cubicBezTo>
                  <a:cubicBezTo>
                    <a:pt x="835819" y="471786"/>
                    <a:pt x="835819" y="422077"/>
                    <a:pt x="835819" y="373261"/>
                  </a:cubicBezTo>
                  <a:cubicBezTo>
                    <a:pt x="835819" y="323255"/>
                    <a:pt x="835819" y="273249"/>
                    <a:pt x="835819" y="223243"/>
                  </a:cubicBezTo>
                  <a:cubicBezTo>
                    <a:pt x="835819" y="74415"/>
                    <a:pt x="912019" y="0"/>
                    <a:pt x="1064419" y="0"/>
                  </a:cubicBezTo>
                  <a:close/>
                  <a:moveTo>
                    <a:pt x="0" y="0"/>
                  </a:moveTo>
                  <a:lnTo>
                    <a:pt x="423267" y="0"/>
                  </a:lnTo>
                  <a:cubicBezTo>
                    <a:pt x="458390" y="0"/>
                    <a:pt x="489347" y="0"/>
                    <a:pt x="516136" y="0"/>
                  </a:cubicBezTo>
                  <a:cubicBezTo>
                    <a:pt x="632222" y="596"/>
                    <a:pt x="690265" y="61020"/>
                    <a:pt x="690265" y="181273"/>
                  </a:cubicBezTo>
                  <a:cubicBezTo>
                    <a:pt x="690265" y="197347"/>
                    <a:pt x="690265" y="212825"/>
                    <a:pt x="690265" y="227708"/>
                  </a:cubicBezTo>
                  <a:cubicBezTo>
                    <a:pt x="690265" y="284262"/>
                    <a:pt x="667047" y="330399"/>
                    <a:pt x="620613" y="366118"/>
                  </a:cubicBezTo>
                  <a:cubicBezTo>
                    <a:pt x="678954" y="403027"/>
                    <a:pt x="708124" y="451247"/>
                    <a:pt x="708124" y="510779"/>
                  </a:cubicBezTo>
                  <a:cubicBezTo>
                    <a:pt x="708124" y="526852"/>
                    <a:pt x="708124" y="542330"/>
                    <a:pt x="708124" y="557213"/>
                  </a:cubicBezTo>
                  <a:cubicBezTo>
                    <a:pt x="708124" y="684015"/>
                    <a:pt x="646211" y="747415"/>
                    <a:pt x="522386" y="747415"/>
                  </a:cubicBezTo>
                  <a:cubicBezTo>
                    <a:pt x="493811" y="747415"/>
                    <a:pt x="460772" y="747415"/>
                    <a:pt x="423267" y="747415"/>
                  </a:cubicBezTo>
                  <a:lnTo>
                    <a:pt x="145554" y="747415"/>
                  </a:lnTo>
                  <a:lnTo>
                    <a:pt x="0" y="747415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altLang="ja-JP" sz="7200" dirty="0">
                <a:solidFill>
                  <a:schemeClr val="bg1"/>
                </a:solidFill>
                <a:latin typeface="AR P新藝体U" panose="020B0600010101010101" pitchFamily="50" charset="-128"/>
                <a:ea typeface="AR P新藝体U" panose="020B0600010101010101" pitchFamily="50" charset="-128"/>
                <a:cs typeface="Segoe UI" panose="020B0502040204020203" pitchFamily="34" charset="0"/>
              </a:endParaRPr>
            </a:p>
          </p:txBody>
        </p:sp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5E26B085-6A45-D7EB-305C-CC02904A4D00}"/>
                </a:ext>
              </a:extLst>
            </p:cNvPr>
            <p:cNvSpPr txBox="1"/>
            <p:nvPr/>
          </p:nvSpPr>
          <p:spPr>
            <a:xfrm>
              <a:off x="4869391" y="533204"/>
              <a:ext cx="2498527" cy="747415"/>
            </a:xfrm>
            <a:custGeom>
              <a:avLst/>
              <a:gdLst/>
              <a:ahLst/>
              <a:cxnLst/>
              <a:rect l="l" t="t" r="r" b="b"/>
              <a:pathLst>
                <a:path w="2498527" h="747415">
                  <a:moveTo>
                    <a:pt x="1959174" y="0"/>
                  </a:moveTo>
                  <a:cubicBezTo>
                    <a:pt x="2010966" y="0"/>
                    <a:pt x="2062163" y="0"/>
                    <a:pt x="2112764" y="0"/>
                  </a:cubicBezTo>
                  <a:cubicBezTo>
                    <a:pt x="2163366" y="0"/>
                    <a:pt x="2213967" y="0"/>
                    <a:pt x="2264569" y="0"/>
                  </a:cubicBezTo>
                  <a:cubicBezTo>
                    <a:pt x="2417564" y="596"/>
                    <a:pt x="2494062" y="59234"/>
                    <a:pt x="2494062" y="175915"/>
                  </a:cubicBezTo>
                  <a:cubicBezTo>
                    <a:pt x="2494062" y="215206"/>
                    <a:pt x="2494062" y="254794"/>
                    <a:pt x="2494062" y="294680"/>
                  </a:cubicBezTo>
                  <a:lnTo>
                    <a:pt x="2338685" y="294680"/>
                  </a:lnTo>
                  <a:cubicBezTo>
                    <a:pt x="2338685" y="273844"/>
                    <a:pt x="2338685" y="253306"/>
                    <a:pt x="2338685" y="233065"/>
                  </a:cubicBezTo>
                  <a:cubicBezTo>
                    <a:pt x="2338090" y="172343"/>
                    <a:pt x="2292846" y="141983"/>
                    <a:pt x="2202954" y="141983"/>
                  </a:cubicBezTo>
                  <a:cubicBezTo>
                    <a:pt x="2171998" y="141983"/>
                    <a:pt x="2141935" y="141983"/>
                    <a:pt x="2112764" y="141983"/>
                  </a:cubicBezTo>
                  <a:cubicBezTo>
                    <a:pt x="2082403" y="141983"/>
                    <a:pt x="2052042" y="141983"/>
                    <a:pt x="2021681" y="141983"/>
                  </a:cubicBezTo>
                  <a:cubicBezTo>
                    <a:pt x="1931194" y="142578"/>
                    <a:pt x="1885950" y="188714"/>
                    <a:pt x="1885950" y="280393"/>
                  </a:cubicBezTo>
                  <a:cubicBezTo>
                    <a:pt x="1885950" y="311349"/>
                    <a:pt x="1885950" y="342305"/>
                    <a:pt x="1885950" y="373261"/>
                  </a:cubicBezTo>
                  <a:cubicBezTo>
                    <a:pt x="1885950" y="404218"/>
                    <a:pt x="1885950" y="435174"/>
                    <a:pt x="1885950" y="466130"/>
                  </a:cubicBezTo>
                  <a:cubicBezTo>
                    <a:pt x="1886546" y="558999"/>
                    <a:pt x="1931789" y="605433"/>
                    <a:pt x="2021681" y="605433"/>
                  </a:cubicBezTo>
                  <a:cubicBezTo>
                    <a:pt x="2052042" y="605433"/>
                    <a:pt x="2082403" y="605433"/>
                    <a:pt x="2112764" y="605433"/>
                  </a:cubicBezTo>
                  <a:cubicBezTo>
                    <a:pt x="2143125" y="605433"/>
                    <a:pt x="2173784" y="605433"/>
                    <a:pt x="2204740" y="605433"/>
                  </a:cubicBezTo>
                  <a:cubicBezTo>
                    <a:pt x="2297013" y="605433"/>
                    <a:pt x="2343150" y="569715"/>
                    <a:pt x="2343150" y="498277"/>
                  </a:cubicBezTo>
                  <a:cubicBezTo>
                    <a:pt x="2343150" y="474465"/>
                    <a:pt x="2343150" y="450652"/>
                    <a:pt x="2343150" y="426840"/>
                  </a:cubicBezTo>
                  <a:lnTo>
                    <a:pt x="2498527" y="426840"/>
                  </a:lnTo>
                  <a:cubicBezTo>
                    <a:pt x="2498527" y="469107"/>
                    <a:pt x="2498527" y="511672"/>
                    <a:pt x="2498527" y="554534"/>
                  </a:cubicBezTo>
                  <a:cubicBezTo>
                    <a:pt x="2497931" y="683122"/>
                    <a:pt x="2420541" y="747415"/>
                    <a:pt x="2266355" y="747415"/>
                  </a:cubicBezTo>
                  <a:cubicBezTo>
                    <a:pt x="2214563" y="747415"/>
                    <a:pt x="2163366" y="747415"/>
                    <a:pt x="2112764" y="747415"/>
                  </a:cubicBezTo>
                  <a:cubicBezTo>
                    <a:pt x="2060972" y="747415"/>
                    <a:pt x="2009775" y="747415"/>
                    <a:pt x="1959174" y="747415"/>
                  </a:cubicBezTo>
                  <a:cubicBezTo>
                    <a:pt x="1806774" y="747415"/>
                    <a:pt x="1730574" y="672406"/>
                    <a:pt x="1730574" y="522387"/>
                  </a:cubicBezTo>
                  <a:cubicBezTo>
                    <a:pt x="1730574" y="471786"/>
                    <a:pt x="1730574" y="422077"/>
                    <a:pt x="1730574" y="373261"/>
                  </a:cubicBezTo>
                  <a:cubicBezTo>
                    <a:pt x="1730574" y="323255"/>
                    <a:pt x="1730574" y="273249"/>
                    <a:pt x="1730574" y="223243"/>
                  </a:cubicBezTo>
                  <a:cubicBezTo>
                    <a:pt x="1730574" y="74415"/>
                    <a:pt x="1806774" y="0"/>
                    <a:pt x="1959174" y="0"/>
                  </a:cubicBezTo>
                  <a:close/>
                  <a:moveTo>
                    <a:pt x="880170" y="0"/>
                  </a:moveTo>
                  <a:lnTo>
                    <a:pt x="1035547" y="0"/>
                  </a:lnTo>
                  <a:lnTo>
                    <a:pt x="1035547" y="466130"/>
                  </a:lnTo>
                  <a:cubicBezTo>
                    <a:pt x="1036141" y="551855"/>
                    <a:pt x="1077813" y="594718"/>
                    <a:pt x="1160562" y="594718"/>
                  </a:cubicBezTo>
                  <a:cubicBezTo>
                    <a:pt x="1186756" y="594718"/>
                    <a:pt x="1210568" y="594718"/>
                    <a:pt x="1231999" y="594718"/>
                  </a:cubicBezTo>
                  <a:cubicBezTo>
                    <a:pt x="1253431" y="594718"/>
                    <a:pt x="1276946" y="594718"/>
                    <a:pt x="1302544" y="594718"/>
                  </a:cubicBezTo>
                  <a:cubicBezTo>
                    <a:pt x="1386483" y="594718"/>
                    <a:pt x="1428453" y="551855"/>
                    <a:pt x="1428453" y="466130"/>
                  </a:cubicBezTo>
                  <a:lnTo>
                    <a:pt x="1428453" y="0"/>
                  </a:lnTo>
                  <a:lnTo>
                    <a:pt x="1583829" y="0"/>
                  </a:lnTo>
                  <a:lnTo>
                    <a:pt x="1583829" y="509886"/>
                  </a:lnTo>
                  <a:cubicBezTo>
                    <a:pt x="1583829" y="668239"/>
                    <a:pt x="1492746" y="747415"/>
                    <a:pt x="1310581" y="747415"/>
                  </a:cubicBezTo>
                  <a:cubicBezTo>
                    <a:pt x="1292126" y="747415"/>
                    <a:pt x="1265932" y="747415"/>
                    <a:pt x="1231999" y="747415"/>
                  </a:cubicBezTo>
                  <a:cubicBezTo>
                    <a:pt x="1199257" y="747415"/>
                    <a:pt x="1171873" y="747415"/>
                    <a:pt x="1149846" y="747415"/>
                  </a:cubicBezTo>
                  <a:cubicBezTo>
                    <a:pt x="970063" y="746820"/>
                    <a:pt x="880170" y="667643"/>
                    <a:pt x="880170" y="509886"/>
                  </a:cubicBezTo>
                  <a:close/>
                  <a:moveTo>
                    <a:pt x="0" y="0"/>
                  </a:moveTo>
                  <a:lnTo>
                    <a:pt x="172343" y="0"/>
                  </a:lnTo>
                  <a:lnTo>
                    <a:pt x="549176" y="530424"/>
                  </a:lnTo>
                  <a:lnTo>
                    <a:pt x="549176" y="0"/>
                  </a:lnTo>
                  <a:lnTo>
                    <a:pt x="703659" y="0"/>
                  </a:lnTo>
                  <a:lnTo>
                    <a:pt x="703659" y="747415"/>
                  </a:lnTo>
                  <a:lnTo>
                    <a:pt x="545604" y="747415"/>
                  </a:lnTo>
                  <a:lnTo>
                    <a:pt x="154484" y="212527"/>
                  </a:lnTo>
                  <a:lnTo>
                    <a:pt x="154484" y="747415"/>
                  </a:lnTo>
                  <a:lnTo>
                    <a:pt x="0" y="747415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altLang="ja-JP" sz="7200" dirty="0">
                <a:solidFill>
                  <a:schemeClr val="bg1"/>
                </a:solidFill>
                <a:latin typeface="AR P新藝体U" panose="020B0600010101010101" pitchFamily="50" charset="-128"/>
                <a:ea typeface="AR P新藝体U" panose="020B0600010101010101" pitchFamily="50" charset="-128"/>
                <a:cs typeface="Segoe UI" panose="020B0502040204020203" pitchFamily="34" charset="0"/>
              </a:endParaRPr>
            </a:p>
          </p:txBody>
        </p:sp>
      </p:grp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964629C0-36E0-0EEC-320B-678AB3D17EBA}"/>
              </a:ext>
            </a:extLst>
          </p:cNvPr>
          <p:cNvSpPr txBox="1"/>
          <p:nvPr/>
        </p:nvSpPr>
        <p:spPr>
          <a:xfrm>
            <a:off x="484468" y="8482475"/>
            <a:ext cx="6627532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MS-C918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：インテル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® Alder Lake-N N100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プロセッサーと最大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4GB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の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LPDDR5 4800MHz RAM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を搭載した手のひらサイズのポケット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PC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です。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2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つの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HDMI 2.0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ポート（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1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つは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CEC Power On/Off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をサポート）、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1 GbE LAN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、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eMMC 128G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ストレージ、最大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2TB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の外部ストレージ用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SD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スロットにより、独立したデュアルディスプレイをサポートします。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USB 10Gbps Type-A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ポート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×2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、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USB 2.0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ポート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×1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、</a:t>
            </a:r>
            <a:r>
              <a:rPr kumimoji="1" lang="en-US" altLang="ja-JP" sz="600" b="1" dirty="0" err="1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fTPM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 2.0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、</a:t>
            </a:r>
            <a:r>
              <a:rPr kumimoji="1" lang="en-US" altLang="ja-JP" sz="600" b="1" dirty="0" err="1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WiFi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 6E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、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BT 5.2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を搭載。超省電力ソリューション向けに設計されたこの製品は、手のひらサイズで扱いやすく、モニターの後ろに隠すことができます。</a:t>
            </a:r>
            <a:endParaRPr kumimoji="1" lang="en-US" altLang="ja-JP" sz="600" b="1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43808898-1E43-C13A-37E3-877B64BB17C4}"/>
              </a:ext>
            </a:extLst>
          </p:cNvPr>
          <p:cNvSpPr txBox="1"/>
          <p:nvPr/>
        </p:nvSpPr>
        <p:spPr>
          <a:xfrm>
            <a:off x="2741699" y="7262822"/>
            <a:ext cx="187325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Intel Alder Lake-N N100 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プロセッサー搭載</a:t>
            </a:r>
          </a:p>
          <a:p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LPDDR5 4800 MHz 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最大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4GB</a:t>
            </a:r>
          </a:p>
          <a:p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HDMI x2 (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オプションで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HDMI x1 + DP x1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へ変更可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)</a:t>
            </a:r>
          </a:p>
          <a:p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RJ45 1GbE LAN ×1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ポート</a:t>
            </a:r>
          </a:p>
          <a:p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eMMC 128G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ストレージ</a:t>
            </a:r>
            <a:endParaRPr kumimoji="1" lang="en-US" altLang="ja-JP" sz="600" b="1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18E65D94-E900-2E71-628B-F280409D94F4}"/>
              </a:ext>
            </a:extLst>
          </p:cNvPr>
          <p:cNvSpPr txBox="1"/>
          <p:nvPr/>
        </p:nvSpPr>
        <p:spPr>
          <a:xfrm>
            <a:off x="4614948" y="7262822"/>
            <a:ext cx="2479792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USB 10Gbps Type-A x2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、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USB 2.0 x1</a:t>
            </a:r>
          </a:p>
          <a:p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TPM 2.0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サポート</a:t>
            </a:r>
          </a:p>
          <a:p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■外部ストレージ用 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Micro SD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スロット 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(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最大 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2TB)</a:t>
            </a:r>
          </a:p>
          <a:p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 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Wi-Fi 6E 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＆ 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Bluetooth 5.2 (</a:t>
            </a:r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オプション</a:t>
            </a:r>
            <a:r>
              <a:rPr kumimoji="1" lang="en-US" altLang="ja-JP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)</a:t>
            </a:r>
          </a:p>
          <a:p>
            <a:r>
              <a:rPr kumimoji="1" lang="ja-JP" altLang="en-US" sz="6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■ファン搭載</a:t>
            </a:r>
            <a:endParaRPr kumimoji="1" lang="en-US" altLang="ja-JP" sz="600" b="1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398B8FC0-54CC-004A-38A3-24835C531B3B}"/>
              </a:ext>
            </a:extLst>
          </p:cNvPr>
          <p:cNvSpPr/>
          <p:nvPr/>
        </p:nvSpPr>
        <p:spPr>
          <a:xfrm>
            <a:off x="2795588" y="8025890"/>
            <a:ext cx="4299152" cy="3146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5ED7E6D2-6A79-FFCE-725D-CC91AE6BF8F6}"/>
              </a:ext>
            </a:extLst>
          </p:cNvPr>
          <p:cNvSpPr txBox="1"/>
          <p:nvPr/>
        </p:nvSpPr>
        <p:spPr>
          <a:xfrm>
            <a:off x="2873947" y="8069475"/>
            <a:ext cx="106536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0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MS-C918</a:t>
            </a: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AF4A4F94-BE17-C7F1-A9E7-C145A4CA7B85}"/>
              </a:ext>
            </a:extLst>
          </p:cNvPr>
          <p:cNvSpPr txBox="1"/>
          <p:nvPr/>
        </p:nvSpPr>
        <p:spPr>
          <a:xfrm>
            <a:off x="3870777" y="8060108"/>
            <a:ext cx="320112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0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価格・納期は担当までお問い合わせください。</a:t>
            </a:r>
            <a:endParaRPr kumimoji="1" lang="en-US" altLang="ja-JP" sz="1000" b="1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FDD0F802-5E47-5FE0-587B-7A0C355E6DF2}"/>
              </a:ext>
            </a:extLst>
          </p:cNvPr>
          <p:cNvSpPr txBox="1"/>
          <p:nvPr/>
        </p:nvSpPr>
        <p:spPr>
          <a:xfrm>
            <a:off x="2873946" y="6974323"/>
            <a:ext cx="4055497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0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Intel Mobile Alder Lake-N N100</a:t>
            </a:r>
            <a:r>
              <a:rPr kumimoji="1" lang="ja-JP" altLang="en-US" sz="10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搭載の超小型ファン搭載モデル</a:t>
            </a:r>
            <a:endParaRPr kumimoji="1" lang="en-US" altLang="ja-JP" sz="1000" b="1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pic>
        <p:nvPicPr>
          <p:cNvPr id="87" name="図 86">
            <a:extLst>
              <a:ext uri="{FF2B5EF4-FFF2-40B4-BE49-F238E27FC236}">
                <a16:creationId xmlns:a16="http://schemas.microsoft.com/office/drawing/2014/main" id="{7191DA6B-D62A-00B5-FD30-B7D55010A0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86" y="7256752"/>
            <a:ext cx="1338713" cy="914243"/>
          </a:xfrm>
          <a:prstGeom prst="rect">
            <a:avLst/>
          </a:prstGeom>
        </p:spPr>
      </p:pic>
      <p:pic>
        <p:nvPicPr>
          <p:cNvPr id="92" name="図 91">
            <a:extLst>
              <a:ext uri="{FF2B5EF4-FFF2-40B4-BE49-F238E27FC236}">
                <a16:creationId xmlns:a16="http://schemas.microsoft.com/office/drawing/2014/main" id="{FE16DBAE-575D-60EF-A9F2-E59755F60D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908" b="44176"/>
          <a:stretch/>
        </p:blipFill>
        <p:spPr>
          <a:xfrm>
            <a:off x="0" y="0"/>
            <a:ext cx="7559675" cy="1507317"/>
          </a:xfrm>
          <a:prstGeom prst="rect">
            <a:avLst/>
          </a:prstGeom>
        </p:spPr>
      </p:pic>
      <p:grpSp>
        <p:nvGrpSpPr>
          <p:cNvPr id="97" name="グループ化 96">
            <a:extLst>
              <a:ext uri="{FF2B5EF4-FFF2-40B4-BE49-F238E27FC236}">
                <a16:creationId xmlns:a16="http://schemas.microsoft.com/office/drawing/2014/main" id="{6A157690-A10F-E5ED-BD08-AE29086537A1}"/>
              </a:ext>
            </a:extLst>
          </p:cNvPr>
          <p:cNvGrpSpPr/>
          <p:nvPr/>
        </p:nvGrpSpPr>
        <p:grpSpPr>
          <a:xfrm>
            <a:off x="2938360" y="312504"/>
            <a:ext cx="4173640" cy="663062"/>
            <a:chOff x="294832" y="232521"/>
            <a:chExt cx="6042052" cy="959894"/>
          </a:xfrm>
          <a:effectLst>
            <a:glow rad="50800">
              <a:schemeClr val="bg1">
                <a:alpha val="60000"/>
              </a:schemeClr>
            </a:glow>
          </a:effectLst>
        </p:grpSpPr>
        <p:pic>
          <p:nvPicPr>
            <p:cNvPr id="93" name="図 92">
              <a:extLst>
                <a:ext uri="{FF2B5EF4-FFF2-40B4-BE49-F238E27FC236}">
                  <a16:creationId xmlns:a16="http://schemas.microsoft.com/office/drawing/2014/main" id="{B228B588-FF4A-7CCB-BC1A-67524B233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750" y="236776"/>
              <a:ext cx="1420899" cy="947265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</p:pic>
        <p:pic>
          <p:nvPicPr>
            <p:cNvPr id="94" name="図 93">
              <a:extLst>
                <a:ext uri="{FF2B5EF4-FFF2-40B4-BE49-F238E27FC236}">
                  <a16:creationId xmlns:a16="http://schemas.microsoft.com/office/drawing/2014/main" id="{3C026F22-5136-187A-83C1-FB0AF6F8C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832" y="236776"/>
              <a:ext cx="1420899" cy="94679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95" name="図 94">
              <a:extLst>
                <a:ext uri="{FF2B5EF4-FFF2-40B4-BE49-F238E27FC236}">
                  <a16:creationId xmlns:a16="http://schemas.microsoft.com/office/drawing/2014/main" id="{69FD5B7A-CCA2-AEE9-BA60-750868CBE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668" y="236776"/>
              <a:ext cx="1430356" cy="95118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96" name="図 95">
              <a:extLst>
                <a:ext uri="{FF2B5EF4-FFF2-40B4-BE49-F238E27FC236}">
                  <a16:creationId xmlns:a16="http://schemas.microsoft.com/office/drawing/2014/main" id="{4D6A22DF-DDD2-1BD7-5DE4-90B7033A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043" y="232521"/>
              <a:ext cx="1439841" cy="959894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</p:pic>
      </p:grpSp>
      <p:sp>
        <p:nvSpPr>
          <p:cNvPr id="99" name="フリーフォーム: 図形 98">
            <a:extLst>
              <a:ext uri="{FF2B5EF4-FFF2-40B4-BE49-F238E27FC236}">
                <a16:creationId xmlns:a16="http://schemas.microsoft.com/office/drawing/2014/main" id="{E35E8124-20CD-4637-DE7C-E5A8B6A16EE3}"/>
              </a:ext>
            </a:extLst>
          </p:cNvPr>
          <p:cNvSpPr/>
          <p:nvPr/>
        </p:nvSpPr>
        <p:spPr>
          <a:xfrm>
            <a:off x="445484" y="293233"/>
            <a:ext cx="1083741" cy="270942"/>
          </a:xfrm>
          <a:custGeom>
            <a:avLst/>
            <a:gdLst>
              <a:gd name="connsiteX0" fmla="*/ 1631267 w 4159222"/>
              <a:gd name="connsiteY0" fmla="*/ 1039762 h 1039834"/>
              <a:gd name="connsiteX1" fmla="*/ 1631294 w 4159222"/>
              <a:gd name="connsiteY1" fmla="*/ 1039762 h 1039834"/>
              <a:gd name="connsiteX2" fmla="*/ 1631267 w 4159222"/>
              <a:gd name="connsiteY2" fmla="*/ 1039834 h 1039834"/>
              <a:gd name="connsiteX3" fmla="*/ 4066875 w 4159222"/>
              <a:gd name="connsiteY3" fmla="*/ 254722 h 1039834"/>
              <a:gd name="connsiteX4" fmla="*/ 3782205 w 4159222"/>
              <a:gd name="connsiteY4" fmla="*/ 1039834 h 1039834"/>
              <a:gd name="connsiteX5" fmla="*/ 3782205 w 4159222"/>
              <a:gd name="connsiteY5" fmla="*/ 1039802 h 1039834"/>
              <a:gd name="connsiteX6" fmla="*/ 3372205 w 4159222"/>
              <a:gd name="connsiteY6" fmla="*/ 1039802 h 1039834"/>
              <a:gd name="connsiteX7" fmla="*/ 3641295 w 4159222"/>
              <a:gd name="connsiteY7" fmla="*/ 297481 h 1039834"/>
              <a:gd name="connsiteX8" fmla="*/ 4066875 w 4159222"/>
              <a:gd name="connsiteY8" fmla="*/ 254722 h 1039834"/>
              <a:gd name="connsiteX9" fmla="*/ 4159222 w 4159222"/>
              <a:gd name="connsiteY9" fmla="*/ 41 h 1039834"/>
              <a:gd name="connsiteX10" fmla="*/ 4104557 w 4159222"/>
              <a:gd name="connsiteY10" fmla="*/ 150791 h 1039834"/>
              <a:gd name="connsiteX11" fmla="*/ 3678985 w 4159222"/>
              <a:gd name="connsiteY11" fmla="*/ 193486 h 1039834"/>
              <a:gd name="connsiteX12" fmla="*/ 3733651 w 4159222"/>
              <a:gd name="connsiteY12" fmla="*/ 42727 h 1039834"/>
              <a:gd name="connsiteX13" fmla="*/ 4159222 w 4159222"/>
              <a:gd name="connsiteY13" fmla="*/ 41 h 1039834"/>
              <a:gd name="connsiteX14" fmla="*/ 3131004 w 4159222"/>
              <a:gd name="connsiteY14" fmla="*/ 41 h 1039834"/>
              <a:gd name="connsiteX15" fmla="*/ 3577790 w 4159222"/>
              <a:gd name="connsiteY15" fmla="*/ 42695 h 1039834"/>
              <a:gd name="connsiteX16" fmla="*/ 3525659 w 4159222"/>
              <a:gd name="connsiteY16" fmla="*/ 186277 h 1039834"/>
              <a:gd name="connsiteX17" fmla="*/ 2881360 w 4159222"/>
              <a:gd name="connsiteY17" fmla="*/ 275533 h 1039834"/>
              <a:gd name="connsiteX18" fmla="*/ 2998958 w 4159222"/>
              <a:gd name="connsiteY18" fmla="*/ 392032 h 1039834"/>
              <a:gd name="connsiteX19" fmla="*/ 3235831 w 4159222"/>
              <a:gd name="connsiteY19" fmla="*/ 519873 h 1039834"/>
              <a:gd name="connsiteX20" fmla="*/ 3320042 w 4159222"/>
              <a:gd name="connsiteY20" fmla="*/ 738334 h 1039834"/>
              <a:gd name="connsiteX21" fmla="*/ 2644059 w 4159222"/>
              <a:gd name="connsiteY21" fmla="*/ 1039802 h 1039834"/>
              <a:gd name="connsiteX22" fmla="*/ 2197297 w 4159222"/>
              <a:gd name="connsiteY22" fmla="*/ 997011 h 1039834"/>
              <a:gd name="connsiteX23" fmla="*/ 2249291 w 4159222"/>
              <a:gd name="connsiteY23" fmla="*/ 853469 h 1039834"/>
              <a:gd name="connsiteX24" fmla="*/ 2643986 w 4159222"/>
              <a:gd name="connsiteY24" fmla="*/ 889020 h 1039834"/>
              <a:gd name="connsiteX25" fmla="*/ 2893598 w 4159222"/>
              <a:gd name="connsiteY25" fmla="*/ 764278 h 1039834"/>
              <a:gd name="connsiteX26" fmla="*/ 2772933 w 4159222"/>
              <a:gd name="connsiteY26" fmla="*/ 646310 h 1039834"/>
              <a:gd name="connsiteX27" fmla="*/ 2539192 w 4159222"/>
              <a:gd name="connsiteY27" fmla="*/ 519905 h 1039834"/>
              <a:gd name="connsiteX28" fmla="*/ 2455046 w 4159222"/>
              <a:gd name="connsiteY28" fmla="*/ 301582 h 1039834"/>
              <a:gd name="connsiteX29" fmla="*/ 3131004 w 4159222"/>
              <a:gd name="connsiteY29" fmla="*/ 41 h 1039834"/>
              <a:gd name="connsiteX30" fmla="*/ 2008260 w 4159222"/>
              <a:gd name="connsiteY30" fmla="*/ 0 h 1039834"/>
              <a:gd name="connsiteX31" fmla="*/ 2268801 w 4159222"/>
              <a:gd name="connsiteY31" fmla="*/ 88384 h 1039834"/>
              <a:gd name="connsiteX32" fmla="*/ 2305296 w 4159222"/>
              <a:gd name="connsiteY32" fmla="*/ 311849 h 1039834"/>
              <a:gd name="connsiteX33" fmla="*/ 2041373 w 4159222"/>
              <a:gd name="connsiteY33" fmla="*/ 1039762 h 1039834"/>
              <a:gd name="connsiteX34" fmla="*/ 1631294 w 4159222"/>
              <a:gd name="connsiteY34" fmla="*/ 1039762 h 1039834"/>
              <a:gd name="connsiteX35" fmla="*/ 1868706 w 4159222"/>
              <a:gd name="connsiteY35" fmla="*/ 384791 h 1039834"/>
              <a:gd name="connsiteX36" fmla="*/ 1414179 w 4159222"/>
              <a:gd name="connsiteY36" fmla="*/ 519832 h 1039834"/>
              <a:gd name="connsiteX37" fmla="*/ 1225674 w 4159222"/>
              <a:gd name="connsiteY37" fmla="*/ 1039834 h 1039834"/>
              <a:gd name="connsiteX38" fmla="*/ 1225642 w 4159222"/>
              <a:gd name="connsiteY38" fmla="*/ 1039834 h 1039834"/>
              <a:gd name="connsiteX39" fmla="*/ 815634 w 4159222"/>
              <a:gd name="connsiteY39" fmla="*/ 1039834 h 1039834"/>
              <a:gd name="connsiteX40" fmla="*/ 1053105 w 4159222"/>
              <a:gd name="connsiteY40" fmla="*/ 384791 h 1039834"/>
              <a:gd name="connsiteX41" fmla="*/ 598545 w 4159222"/>
              <a:gd name="connsiteY41" fmla="*/ 519897 h 1039834"/>
              <a:gd name="connsiteX42" fmla="*/ 410065 w 4159222"/>
              <a:gd name="connsiteY42" fmla="*/ 1039834 h 1039834"/>
              <a:gd name="connsiteX43" fmla="*/ 0 w 4159222"/>
              <a:gd name="connsiteY43" fmla="*/ 1039834 h 1039834"/>
              <a:gd name="connsiteX44" fmla="*/ 377017 w 4159222"/>
              <a:gd name="connsiteY44" fmla="*/ 65 h 1039834"/>
              <a:gd name="connsiteX45" fmla="*/ 637599 w 4159222"/>
              <a:gd name="connsiteY45" fmla="*/ 88448 h 1039834"/>
              <a:gd name="connsiteX46" fmla="*/ 680189 w 4159222"/>
              <a:gd name="connsiteY46" fmla="*/ 166895 h 1039834"/>
              <a:gd name="connsiteX47" fmla="*/ 870873 w 4159222"/>
              <a:gd name="connsiteY47" fmla="*/ 67606 h 1039834"/>
              <a:gd name="connsiteX48" fmla="*/ 1192618 w 4159222"/>
              <a:gd name="connsiteY48" fmla="*/ 32 h 1039834"/>
              <a:gd name="connsiteX49" fmla="*/ 1453136 w 4159222"/>
              <a:gd name="connsiteY49" fmla="*/ 88416 h 1039834"/>
              <a:gd name="connsiteX50" fmla="*/ 1495830 w 4159222"/>
              <a:gd name="connsiteY50" fmla="*/ 166863 h 1039834"/>
              <a:gd name="connsiteX51" fmla="*/ 1686506 w 4159222"/>
              <a:gd name="connsiteY51" fmla="*/ 67573 h 1039834"/>
              <a:gd name="connsiteX52" fmla="*/ 2008260 w 4159222"/>
              <a:gd name="connsiteY52" fmla="*/ 0 h 103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159222" h="1039834">
                <a:moveTo>
                  <a:pt x="1631267" y="1039762"/>
                </a:moveTo>
                <a:lnTo>
                  <a:pt x="1631294" y="1039762"/>
                </a:lnTo>
                <a:lnTo>
                  <a:pt x="1631267" y="1039834"/>
                </a:lnTo>
                <a:close/>
                <a:moveTo>
                  <a:pt x="4066875" y="254722"/>
                </a:moveTo>
                <a:lnTo>
                  <a:pt x="3782205" y="1039834"/>
                </a:lnTo>
                <a:lnTo>
                  <a:pt x="3782205" y="1039802"/>
                </a:lnTo>
                <a:lnTo>
                  <a:pt x="3372205" y="1039802"/>
                </a:lnTo>
                <a:lnTo>
                  <a:pt x="3641295" y="297481"/>
                </a:lnTo>
                <a:cubicBezTo>
                  <a:pt x="3854049" y="254722"/>
                  <a:pt x="4066875" y="254722"/>
                  <a:pt x="4066875" y="254722"/>
                </a:cubicBezTo>
                <a:close/>
                <a:moveTo>
                  <a:pt x="4159222" y="41"/>
                </a:moveTo>
                <a:lnTo>
                  <a:pt x="4104557" y="150791"/>
                </a:lnTo>
                <a:cubicBezTo>
                  <a:pt x="4104557" y="150791"/>
                  <a:pt x="3893070" y="150791"/>
                  <a:pt x="3678985" y="193486"/>
                </a:cubicBezTo>
                <a:lnTo>
                  <a:pt x="3733651" y="42727"/>
                </a:lnTo>
                <a:cubicBezTo>
                  <a:pt x="3946436" y="41"/>
                  <a:pt x="4159222" y="41"/>
                  <a:pt x="4159222" y="41"/>
                </a:cubicBezTo>
                <a:close/>
                <a:moveTo>
                  <a:pt x="3131004" y="41"/>
                </a:moveTo>
                <a:cubicBezTo>
                  <a:pt x="3283757" y="41"/>
                  <a:pt x="3433175" y="14749"/>
                  <a:pt x="3577790" y="42695"/>
                </a:cubicBezTo>
                <a:lnTo>
                  <a:pt x="3525659" y="186277"/>
                </a:lnTo>
                <a:cubicBezTo>
                  <a:pt x="3392055" y="161931"/>
                  <a:pt x="2904076" y="79053"/>
                  <a:pt x="2881360" y="275533"/>
                </a:cubicBezTo>
                <a:cubicBezTo>
                  <a:pt x="2876218" y="320326"/>
                  <a:pt x="2921480" y="349378"/>
                  <a:pt x="2998958" y="392032"/>
                </a:cubicBezTo>
                <a:cubicBezTo>
                  <a:pt x="3087479" y="440861"/>
                  <a:pt x="3158886" y="468412"/>
                  <a:pt x="3235831" y="519873"/>
                </a:cubicBezTo>
                <a:cubicBezTo>
                  <a:pt x="3312873" y="571439"/>
                  <a:pt x="3345962" y="652420"/>
                  <a:pt x="3320042" y="738334"/>
                </a:cubicBezTo>
                <a:cubicBezTo>
                  <a:pt x="3242136" y="995509"/>
                  <a:pt x="2866314" y="1039802"/>
                  <a:pt x="2644059" y="1039802"/>
                </a:cubicBezTo>
                <a:cubicBezTo>
                  <a:pt x="2494164" y="1039802"/>
                  <a:pt x="2344480" y="1025530"/>
                  <a:pt x="2197297" y="997011"/>
                </a:cubicBezTo>
                <a:lnTo>
                  <a:pt x="2249291" y="853469"/>
                </a:lnTo>
                <a:cubicBezTo>
                  <a:pt x="2377334" y="876847"/>
                  <a:pt x="2509308" y="889020"/>
                  <a:pt x="2643986" y="889020"/>
                </a:cubicBezTo>
                <a:cubicBezTo>
                  <a:pt x="2732709" y="889020"/>
                  <a:pt x="2880424" y="878582"/>
                  <a:pt x="2893598" y="764278"/>
                </a:cubicBezTo>
                <a:cubicBezTo>
                  <a:pt x="2898869" y="719525"/>
                  <a:pt x="2850338" y="688972"/>
                  <a:pt x="2772933" y="646310"/>
                </a:cubicBezTo>
                <a:cubicBezTo>
                  <a:pt x="2684348" y="597383"/>
                  <a:pt x="2616169" y="571471"/>
                  <a:pt x="2539192" y="519905"/>
                </a:cubicBezTo>
                <a:cubicBezTo>
                  <a:pt x="2462254" y="468412"/>
                  <a:pt x="2429029" y="387399"/>
                  <a:pt x="2455046" y="301582"/>
                </a:cubicBezTo>
                <a:cubicBezTo>
                  <a:pt x="2532758" y="44237"/>
                  <a:pt x="2908774" y="41"/>
                  <a:pt x="3131004" y="41"/>
                </a:cubicBezTo>
                <a:close/>
                <a:moveTo>
                  <a:pt x="2008260" y="0"/>
                </a:moveTo>
                <a:cubicBezTo>
                  <a:pt x="2138829" y="0"/>
                  <a:pt x="2209470" y="30013"/>
                  <a:pt x="2268801" y="88384"/>
                </a:cubicBezTo>
                <a:cubicBezTo>
                  <a:pt x="2328076" y="146513"/>
                  <a:pt x="2326704" y="252881"/>
                  <a:pt x="2305296" y="311849"/>
                </a:cubicBezTo>
                <a:lnTo>
                  <a:pt x="2041373" y="1039762"/>
                </a:lnTo>
                <a:lnTo>
                  <a:pt x="1631294" y="1039762"/>
                </a:lnTo>
                <a:lnTo>
                  <a:pt x="1868706" y="384791"/>
                </a:lnTo>
                <a:cubicBezTo>
                  <a:pt x="1962094" y="127341"/>
                  <a:pt x="1519377" y="229932"/>
                  <a:pt x="1414179" y="519832"/>
                </a:cubicBezTo>
                <a:lnTo>
                  <a:pt x="1225674" y="1039834"/>
                </a:lnTo>
                <a:lnTo>
                  <a:pt x="1225642" y="1039834"/>
                </a:lnTo>
                <a:lnTo>
                  <a:pt x="815634" y="1039834"/>
                </a:lnTo>
                <a:lnTo>
                  <a:pt x="1053105" y="384791"/>
                </a:lnTo>
                <a:cubicBezTo>
                  <a:pt x="1146461" y="127236"/>
                  <a:pt x="703606" y="230061"/>
                  <a:pt x="598545" y="519897"/>
                </a:cubicBezTo>
                <a:lnTo>
                  <a:pt x="410065" y="1039834"/>
                </a:lnTo>
                <a:lnTo>
                  <a:pt x="0" y="1039834"/>
                </a:lnTo>
                <a:lnTo>
                  <a:pt x="377017" y="65"/>
                </a:lnTo>
                <a:cubicBezTo>
                  <a:pt x="507627" y="65"/>
                  <a:pt x="578235" y="30086"/>
                  <a:pt x="637599" y="88448"/>
                </a:cubicBezTo>
                <a:cubicBezTo>
                  <a:pt x="659249" y="109800"/>
                  <a:pt x="672786" y="137375"/>
                  <a:pt x="680189" y="166895"/>
                </a:cubicBezTo>
                <a:cubicBezTo>
                  <a:pt x="757134" y="120366"/>
                  <a:pt x="825111" y="85486"/>
                  <a:pt x="870873" y="67606"/>
                </a:cubicBezTo>
                <a:cubicBezTo>
                  <a:pt x="956148" y="34219"/>
                  <a:pt x="1062049" y="0"/>
                  <a:pt x="1192618" y="32"/>
                </a:cubicBezTo>
                <a:cubicBezTo>
                  <a:pt x="1323164" y="32"/>
                  <a:pt x="1393804" y="30045"/>
                  <a:pt x="1453136" y="88416"/>
                </a:cubicBezTo>
                <a:cubicBezTo>
                  <a:pt x="1474850" y="109759"/>
                  <a:pt x="1488420" y="137342"/>
                  <a:pt x="1495830" y="166863"/>
                </a:cubicBezTo>
                <a:cubicBezTo>
                  <a:pt x="1572735" y="120334"/>
                  <a:pt x="1640776" y="85446"/>
                  <a:pt x="1686506" y="67573"/>
                </a:cubicBezTo>
                <a:cubicBezTo>
                  <a:pt x="1771749" y="34186"/>
                  <a:pt x="1877715" y="-32"/>
                  <a:pt x="2008260" y="0"/>
                </a:cubicBezTo>
                <a:close/>
              </a:path>
            </a:pathLst>
          </a:custGeom>
          <a:solidFill>
            <a:schemeClr val="bg1"/>
          </a:solidFill>
          <a:ln w="4132" cap="flat">
            <a:noFill/>
            <a:prstDash val="solid"/>
            <a:miter/>
          </a:ln>
          <a:effectLst>
            <a:glow rad="101600">
              <a:srgbClr val="002060">
                <a:alpha val="60000"/>
              </a:srgbClr>
            </a:glow>
          </a:effectLst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0" name="フリーフォーム: 図形 99">
            <a:extLst>
              <a:ext uri="{FF2B5EF4-FFF2-40B4-BE49-F238E27FC236}">
                <a16:creationId xmlns:a16="http://schemas.microsoft.com/office/drawing/2014/main" id="{A1EA88B5-8B1F-9475-8FAD-2E1AE8F87276}"/>
              </a:ext>
            </a:extLst>
          </p:cNvPr>
          <p:cNvSpPr/>
          <p:nvPr/>
        </p:nvSpPr>
        <p:spPr>
          <a:xfrm>
            <a:off x="487798" y="652490"/>
            <a:ext cx="2307790" cy="304417"/>
          </a:xfrm>
          <a:custGeom>
            <a:avLst/>
            <a:gdLst/>
            <a:ahLst/>
            <a:cxnLst/>
            <a:rect l="l" t="t" r="r" b="b"/>
            <a:pathLst>
              <a:path w="2453659" h="323659">
                <a:moveTo>
                  <a:pt x="1568928" y="222183"/>
                </a:moveTo>
                <a:cubicBezTo>
                  <a:pt x="1554621" y="222183"/>
                  <a:pt x="1544233" y="224699"/>
                  <a:pt x="1537761" y="229730"/>
                </a:cubicBezTo>
                <a:cubicBezTo>
                  <a:pt x="1531289" y="234761"/>
                  <a:pt x="1528106" y="242307"/>
                  <a:pt x="1528211" y="252370"/>
                </a:cubicBezTo>
                <a:cubicBezTo>
                  <a:pt x="1528372" y="262813"/>
                  <a:pt x="1531937" y="270397"/>
                  <a:pt x="1538904" y="275124"/>
                </a:cubicBezTo>
                <a:cubicBezTo>
                  <a:pt x="1545872" y="279850"/>
                  <a:pt x="1555270" y="282175"/>
                  <a:pt x="1567098" y="282098"/>
                </a:cubicBezTo>
                <a:cubicBezTo>
                  <a:pt x="1582091" y="282547"/>
                  <a:pt x="1593738" y="279363"/>
                  <a:pt x="1602040" y="272546"/>
                </a:cubicBezTo>
                <a:cubicBezTo>
                  <a:pt x="1610342" y="265729"/>
                  <a:pt x="1614555" y="252587"/>
                  <a:pt x="1614679" y="233121"/>
                </a:cubicBezTo>
                <a:lnTo>
                  <a:pt x="1614679" y="222183"/>
                </a:lnTo>
                <a:close/>
                <a:moveTo>
                  <a:pt x="445970" y="129336"/>
                </a:moveTo>
                <a:cubicBezTo>
                  <a:pt x="429521" y="129441"/>
                  <a:pt x="417245" y="134834"/>
                  <a:pt x="409144" y="145516"/>
                </a:cubicBezTo>
                <a:cubicBezTo>
                  <a:pt x="401043" y="156197"/>
                  <a:pt x="397003" y="171538"/>
                  <a:pt x="397021" y="191538"/>
                </a:cubicBezTo>
                <a:lnTo>
                  <a:pt x="397021" y="218066"/>
                </a:lnTo>
                <a:cubicBezTo>
                  <a:pt x="396860" y="236323"/>
                  <a:pt x="400615" y="251378"/>
                  <a:pt x="408286" y="263232"/>
                </a:cubicBezTo>
                <a:cubicBezTo>
                  <a:pt x="415959" y="275086"/>
                  <a:pt x="428520" y="281222"/>
                  <a:pt x="445970" y="281641"/>
                </a:cubicBezTo>
                <a:cubicBezTo>
                  <a:pt x="464002" y="281222"/>
                  <a:pt x="476659" y="275086"/>
                  <a:pt x="483940" y="263232"/>
                </a:cubicBezTo>
                <a:cubicBezTo>
                  <a:pt x="491222" y="251378"/>
                  <a:pt x="494729" y="236323"/>
                  <a:pt x="494462" y="218066"/>
                </a:cubicBezTo>
                <a:lnTo>
                  <a:pt x="494462" y="188794"/>
                </a:lnTo>
                <a:cubicBezTo>
                  <a:pt x="494415" y="169908"/>
                  <a:pt x="490278" y="155311"/>
                  <a:pt x="482053" y="145001"/>
                </a:cubicBezTo>
                <a:cubicBezTo>
                  <a:pt x="473828" y="134691"/>
                  <a:pt x="461800" y="129470"/>
                  <a:pt x="445970" y="129336"/>
                </a:cubicBezTo>
                <a:close/>
                <a:moveTo>
                  <a:pt x="1384250" y="90989"/>
                </a:moveTo>
                <a:lnTo>
                  <a:pt x="1433113" y="90989"/>
                </a:lnTo>
                <a:lnTo>
                  <a:pt x="1433113" y="319532"/>
                </a:lnTo>
                <a:lnTo>
                  <a:pt x="1384250" y="319532"/>
                </a:lnTo>
                <a:close/>
                <a:moveTo>
                  <a:pt x="596342" y="90989"/>
                </a:moveTo>
                <a:lnTo>
                  <a:pt x="645205" y="90989"/>
                </a:lnTo>
                <a:lnTo>
                  <a:pt x="645205" y="228606"/>
                </a:lnTo>
                <a:cubicBezTo>
                  <a:pt x="645434" y="248580"/>
                  <a:pt x="649551" y="262353"/>
                  <a:pt x="657557" y="269925"/>
                </a:cubicBezTo>
                <a:cubicBezTo>
                  <a:pt x="665563" y="277498"/>
                  <a:pt x="676085" y="281098"/>
                  <a:pt x="689124" y="280727"/>
                </a:cubicBezTo>
                <a:cubicBezTo>
                  <a:pt x="704278" y="280546"/>
                  <a:pt x="715829" y="275879"/>
                  <a:pt x="723778" y="266725"/>
                </a:cubicBezTo>
                <a:cubicBezTo>
                  <a:pt x="731727" y="257572"/>
                  <a:pt x="735730" y="245018"/>
                  <a:pt x="735788" y="229063"/>
                </a:cubicBezTo>
                <a:lnTo>
                  <a:pt x="735788" y="90989"/>
                </a:lnTo>
                <a:lnTo>
                  <a:pt x="784194" y="90989"/>
                </a:lnTo>
                <a:lnTo>
                  <a:pt x="784194" y="319532"/>
                </a:lnTo>
                <a:lnTo>
                  <a:pt x="736244" y="319532"/>
                </a:lnTo>
                <a:lnTo>
                  <a:pt x="736244" y="298990"/>
                </a:lnTo>
                <a:cubicBezTo>
                  <a:pt x="731298" y="307209"/>
                  <a:pt x="724607" y="313373"/>
                  <a:pt x="716172" y="317482"/>
                </a:cubicBezTo>
                <a:cubicBezTo>
                  <a:pt x="707738" y="321592"/>
                  <a:pt x="695671" y="323646"/>
                  <a:pt x="679974" y="323646"/>
                </a:cubicBezTo>
                <a:cubicBezTo>
                  <a:pt x="655883" y="324009"/>
                  <a:pt x="636057" y="317234"/>
                  <a:pt x="620496" y="303320"/>
                </a:cubicBezTo>
                <a:cubicBezTo>
                  <a:pt x="604934" y="289407"/>
                  <a:pt x="596883" y="266178"/>
                  <a:pt x="596342" y="233635"/>
                </a:cubicBezTo>
                <a:close/>
                <a:moveTo>
                  <a:pt x="1572588" y="86874"/>
                </a:moveTo>
                <a:cubicBezTo>
                  <a:pt x="1601946" y="86369"/>
                  <a:pt x="1624269" y="91945"/>
                  <a:pt x="1639556" y="103602"/>
                </a:cubicBezTo>
                <a:cubicBezTo>
                  <a:pt x="1654844" y="115260"/>
                  <a:pt x="1662534" y="136030"/>
                  <a:pt x="1662627" y="165912"/>
                </a:cubicBezTo>
                <a:lnTo>
                  <a:pt x="1662627" y="319532"/>
                </a:lnTo>
                <a:lnTo>
                  <a:pt x="1614679" y="319532"/>
                </a:lnTo>
                <a:lnTo>
                  <a:pt x="1614679" y="298535"/>
                </a:lnTo>
                <a:cubicBezTo>
                  <a:pt x="1609407" y="307372"/>
                  <a:pt x="1602678" y="313783"/>
                  <a:pt x="1594491" y="317768"/>
                </a:cubicBezTo>
                <a:cubicBezTo>
                  <a:pt x="1586304" y="321754"/>
                  <a:pt x="1575343" y="323713"/>
                  <a:pt x="1561608" y="323646"/>
                </a:cubicBezTo>
                <a:cubicBezTo>
                  <a:pt x="1536215" y="323533"/>
                  <a:pt x="1516371" y="317368"/>
                  <a:pt x="1502075" y="305149"/>
                </a:cubicBezTo>
                <a:cubicBezTo>
                  <a:pt x="1487779" y="292930"/>
                  <a:pt x="1480508" y="275337"/>
                  <a:pt x="1480262" y="252370"/>
                </a:cubicBezTo>
                <a:lnTo>
                  <a:pt x="1480262" y="252323"/>
                </a:lnTo>
                <a:cubicBezTo>
                  <a:pt x="1480745" y="228101"/>
                  <a:pt x="1488797" y="210709"/>
                  <a:pt x="1504416" y="200145"/>
                </a:cubicBezTo>
                <a:cubicBezTo>
                  <a:pt x="1520035" y="189582"/>
                  <a:pt x="1540319" y="184420"/>
                  <a:pt x="1565268" y="184658"/>
                </a:cubicBezTo>
                <a:lnTo>
                  <a:pt x="1614679" y="184658"/>
                </a:lnTo>
                <a:lnTo>
                  <a:pt x="1614679" y="165455"/>
                </a:lnTo>
                <a:cubicBezTo>
                  <a:pt x="1614936" y="151330"/>
                  <a:pt x="1611676" y="141633"/>
                  <a:pt x="1604899" y="136366"/>
                </a:cubicBezTo>
                <a:cubicBezTo>
                  <a:pt x="1598122" y="131099"/>
                  <a:pt x="1586284" y="128603"/>
                  <a:pt x="1569386" y="128879"/>
                </a:cubicBezTo>
                <a:cubicBezTo>
                  <a:pt x="1557261" y="128622"/>
                  <a:pt x="1547540" y="129822"/>
                  <a:pt x="1540221" y="132480"/>
                </a:cubicBezTo>
                <a:cubicBezTo>
                  <a:pt x="1532903" y="135137"/>
                  <a:pt x="1526616" y="140795"/>
                  <a:pt x="1521361" y="149453"/>
                </a:cubicBezTo>
                <a:lnTo>
                  <a:pt x="1486198" y="124770"/>
                </a:lnTo>
                <a:cubicBezTo>
                  <a:pt x="1494159" y="111406"/>
                  <a:pt x="1504951" y="101722"/>
                  <a:pt x="1518574" y="95720"/>
                </a:cubicBezTo>
                <a:cubicBezTo>
                  <a:pt x="1532196" y="89718"/>
                  <a:pt x="1550201" y="86769"/>
                  <a:pt x="1572588" y="86874"/>
                </a:cubicBezTo>
                <a:close/>
                <a:moveTo>
                  <a:pt x="1295572" y="86874"/>
                </a:moveTo>
                <a:cubicBezTo>
                  <a:pt x="1310135" y="86884"/>
                  <a:pt x="1322614" y="89718"/>
                  <a:pt x="1333005" y="95378"/>
                </a:cubicBezTo>
                <a:cubicBezTo>
                  <a:pt x="1343397" y="101038"/>
                  <a:pt x="1352103" y="109466"/>
                  <a:pt x="1359123" y="120662"/>
                </a:cubicBezTo>
                <a:lnTo>
                  <a:pt x="1320261" y="148082"/>
                </a:lnTo>
                <a:cubicBezTo>
                  <a:pt x="1316660" y="142738"/>
                  <a:pt x="1312203" y="138452"/>
                  <a:pt x="1306887" y="135223"/>
                </a:cubicBezTo>
                <a:cubicBezTo>
                  <a:pt x="1301573" y="131994"/>
                  <a:pt x="1295058" y="130337"/>
                  <a:pt x="1287342" y="130251"/>
                </a:cubicBezTo>
                <a:cubicBezTo>
                  <a:pt x="1274788" y="130326"/>
                  <a:pt x="1264692" y="134747"/>
                  <a:pt x="1257053" y="143514"/>
                </a:cubicBezTo>
                <a:cubicBezTo>
                  <a:pt x="1249414" y="152280"/>
                  <a:pt x="1245489" y="164939"/>
                  <a:pt x="1245280" y="181491"/>
                </a:cubicBezTo>
                <a:lnTo>
                  <a:pt x="1245280" y="319532"/>
                </a:lnTo>
                <a:lnTo>
                  <a:pt x="1196417" y="319532"/>
                </a:lnTo>
                <a:lnTo>
                  <a:pt x="1196417" y="90989"/>
                </a:lnTo>
                <a:lnTo>
                  <a:pt x="1244366" y="90989"/>
                </a:lnTo>
                <a:lnTo>
                  <a:pt x="1244366" y="111530"/>
                </a:lnTo>
                <a:cubicBezTo>
                  <a:pt x="1248614" y="104710"/>
                  <a:pt x="1254862" y="98945"/>
                  <a:pt x="1263111" y="94237"/>
                </a:cubicBezTo>
                <a:cubicBezTo>
                  <a:pt x="1271359" y="89528"/>
                  <a:pt x="1282180" y="87074"/>
                  <a:pt x="1295572" y="86874"/>
                </a:cubicBezTo>
                <a:close/>
                <a:moveTo>
                  <a:pt x="912160" y="86874"/>
                </a:moveTo>
                <a:cubicBezTo>
                  <a:pt x="931004" y="86684"/>
                  <a:pt x="947637" y="89461"/>
                  <a:pt x="962060" y="95207"/>
                </a:cubicBezTo>
                <a:cubicBezTo>
                  <a:pt x="976484" y="100952"/>
                  <a:pt x="988190" y="110807"/>
                  <a:pt x="997179" y="124772"/>
                </a:cubicBezTo>
                <a:lnTo>
                  <a:pt x="961103" y="150832"/>
                </a:lnTo>
                <a:cubicBezTo>
                  <a:pt x="955943" y="143772"/>
                  <a:pt x="949694" y="138569"/>
                  <a:pt x="942356" y="135225"/>
                </a:cubicBezTo>
                <a:cubicBezTo>
                  <a:pt x="935018" y="131880"/>
                  <a:pt x="924647" y="130222"/>
                  <a:pt x="911245" y="130251"/>
                </a:cubicBezTo>
                <a:cubicBezTo>
                  <a:pt x="900751" y="130194"/>
                  <a:pt x="892229" y="132023"/>
                  <a:pt x="885680" y="135739"/>
                </a:cubicBezTo>
                <a:cubicBezTo>
                  <a:pt x="879132" y="139455"/>
                  <a:pt x="875758" y="145401"/>
                  <a:pt x="875558" y="153577"/>
                </a:cubicBezTo>
                <a:cubicBezTo>
                  <a:pt x="875710" y="162962"/>
                  <a:pt x="879637" y="169690"/>
                  <a:pt x="887339" y="173758"/>
                </a:cubicBezTo>
                <a:cubicBezTo>
                  <a:pt x="895041" y="177827"/>
                  <a:pt x="905602" y="180552"/>
                  <a:pt x="919023" y="181934"/>
                </a:cubicBezTo>
                <a:cubicBezTo>
                  <a:pt x="944714" y="184516"/>
                  <a:pt x="964998" y="191243"/>
                  <a:pt x="979875" y="202116"/>
                </a:cubicBezTo>
                <a:cubicBezTo>
                  <a:pt x="994752" y="212988"/>
                  <a:pt x="1002346" y="230349"/>
                  <a:pt x="1002659" y="254199"/>
                </a:cubicBezTo>
                <a:cubicBezTo>
                  <a:pt x="1002689" y="275490"/>
                  <a:pt x="995437" y="292321"/>
                  <a:pt x="980901" y="304692"/>
                </a:cubicBezTo>
                <a:cubicBezTo>
                  <a:pt x="966366" y="317063"/>
                  <a:pt x="944367" y="323381"/>
                  <a:pt x="914906" y="323646"/>
                </a:cubicBezTo>
                <a:cubicBezTo>
                  <a:pt x="891837" y="323637"/>
                  <a:pt x="873034" y="320460"/>
                  <a:pt x="858498" y="314115"/>
                </a:cubicBezTo>
                <a:cubicBezTo>
                  <a:pt x="843962" y="307770"/>
                  <a:pt x="832142" y="298315"/>
                  <a:pt x="823037" y="285749"/>
                </a:cubicBezTo>
                <a:lnTo>
                  <a:pt x="860031" y="259230"/>
                </a:lnTo>
                <a:cubicBezTo>
                  <a:pt x="865006" y="266329"/>
                  <a:pt x="871614" y="271684"/>
                  <a:pt x="879854" y="275295"/>
                </a:cubicBezTo>
                <a:cubicBezTo>
                  <a:pt x="888094" y="278907"/>
                  <a:pt x="899626" y="280717"/>
                  <a:pt x="914448" y="280727"/>
                </a:cubicBezTo>
                <a:cubicBezTo>
                  <a:pt x="927116" y="280679"/>
                  <a:pt x="936896" y="278488"/>
                  <a:pt x="943787" y="274152"/>
                </a:cubicBezTo>
                <a:cubicBezTo>
                  <a:pt x="950679" y="269817"/>
                  <a:pt x="954167" y="263623"/>
                  <a:pt x="954253" y="255571"/>
                </a:cubicBezTo>
                <a:cubicBezTo>
                  <a:pt x="954501" y="246452"/>
                  <a:pt x="951031" y="239878"/>
                  <a:pt x="943844" y="235847"/>
                </a:cubicBezTo>
                <a:cubicBezTo>
                  <a:pt x="936657" y="231816"/>
                  <a:pt x="924266" y="228786"/>
                  <a:pt x="906670" y="226757"/>
                </a:cubicBezTo>
                <a:cubicBezTo>
                  <a:pt x="884331" y="224365"/>
                  <a:pt x="865572" y="217714"/>
                  <a:pt x="850391" y="206804"/>
                </a:cubicBezTo>
                <a:cubicBezTo>
                  <a:pt x="835210" y="195893"/>
                  <a:pt x="827311" y="178608"/>
                  <a:pt x="826694" y="154949"/>
                </a:cubicBezTo>
                <a:cubicBezTo>
                  <a:pt x="826769" y="134315"/>
                  <a:pt x="834040" y="117885"/>
                  <a:pt x="848509" y="105657"/>
                </a:cubicBezTo>
                <a:cubicBezTo>
                  <a:pt x="862977" y="93429"/>
                  <a:pt x="884194" y="87168"/>
                  <a:pt x="912160" y="86874"/>
                </a:cubicBezTo>
                <a:close/>
                <a:moveTo>
                  <a:pt x="224768" y="86874"/>
                </a:moveTo>
                <a:cubicBezTo>
                  <a:pt x="248840" y="86492"/>
                  <a:pt x="268590" y="93192"/>
                  <a:pt x="284018" y="106972"/>
                </a:cubicBezTo>
                <a:cubicBezTo>
                  <a:pt x="299447" y="120752"/>
                  <a:pt x="307422" y="143904"/>
                  <a:pt x="307944" y="176428"/>
                </a:cubicBezTo>
                <a:lnTo>
                  <a:pt x="307944" y="319532"/>
                </a:lnTo>
                <a:lnTo>
                  <a:pt x="259538" y="319532"/>
                </a:lnTo>
                <a:lnTo>
                  <a:pt x="259538" y="181914"/>
                </a:lnTo>
                <a:cubicBezTo>
                  <a:pt x="259299" y="162160"/>
                  <a:pt x="255201" y="148520"/>
                  <a:pt x="247243" y="140995"/>
                </a:cubicBezTo>
                <a:cubicBezTo>
                  <a:pt x="239284" y="133470"/>
                  <a:pt x="228895" y="129889"/>
                  <a:pt x="216076" y="130251"/>
                </a:cubicBezTo>
                <a:cubicBezTo>
                  <a:pt x="200903" y="130470"/>
                  <a:pt x="189275" y="135175"/>
                  <a:pt x="181193" y="144367"/>
                </a:cubicBezTo>
                <a:cubicBezTo>
                  <a:pt x="173110" y="153559"/>
                  <a:pt x="169031" y="165922"/>
                  <a:pt x="168955" y="181457"/>
                </a:cubicBezTo>
                <a:lnTo>
                  <a:pt x="168955" y="319532"/>
                </a:lnTo>
                <a:lnTo>
                  <a:pt x="120092" y="319532"/>
                </a:lnTo>
                <a:lnTo>
                  <a:pt x="120092" y="90989"/>
                </a:lnTo>
                <a:lnTo>
                  <a:pt x="168041" y="90989"/>
                </a:lnTo>
                <a:lnTo>
                  <a:pt x="168041" y="111530"/>
                </a:lnTo>
                <a:cubicBezTo>
                  <a:pt x="172920" y="104510"/>
                  <a:pt x="179859" y="98688"/>
                  <a:pt x="188856" y="94065"/>
                </a:cubicBezTo>
                <a:cubicBezTo>
                  <a:pt x="197853" y="89442"/>
                  <a:pt x="209824" y="87045"/>
                  <a:pt x="224768" y="86874"/>
                </a:cubicBezTo>
                <a:close/>
                <a:moveTo>
                  <a:pt x="2020082" y="50241"/>
                </a:moveTo>
                <a:lnTo>
                  <a:pt x="2020082" y="158654"/>
                </a:lnTo>
                <a:lnTo>
                  <a:pt x="2069026" y="158654"/>
                </a:lnTo>
                <a:cubicBezTo>
                  <a:pt x="2093098" y="158626"/>
                  <a:pt x="2110594" y="153994"/>
                  <a:pt x="2121515" y="144760"/>
                </a:cubicBezTo>
                <a:cubicBezTo>
                  <a:pt x="2132436" y="135525"/>
                  <a:pt x="2137811" y="121859"/>
                  <a:pt x="2137639" y="103761"/>
                </a:cubicBezTo>
                <a:cubicBezTo>
                  <a:pt x="2137811" y="86521"/>
                  <a:pt x="2132436" y="73313"/>
                  <a:pt x="2121515" y="64135"/>
                </a:cubicBezTo>
                <a:cubicBezTo>
                  <a:pt x="2110594" y="54958"/>
                  <a:pt x="2093098" y="50327"/>
                  <a:pt x="2069026" y="50241"/>
                </a:cubicBezTo>
                <a:close/>
                <a:moveTo>
                  <a:pt x="1054989" y="40697"/>
                </a:moveTo>
                <a:lnTo>
                  <a:pt x="1103395" y="40697"/>
                </a:lnTo>
                <a:lnTo>
                  <a:pt x="1103395" y="90989"/>
                </a:lnTo>
                <a:lnTo>
                  <a:pt x="1151859" y="90989"/>
                </a:lnTo>
                <a:lnTo>
                  <a:pt x="1151859" y="132994"/>
                </a:lnTo>
                <a:lnTo>
                  <a:pt x="1103395" y="132994"/>
                </a:lnTo>
                <a:lnTo>
                  <a:pt x="1103395" y="237735"/>
                </a:lnTo>
                <a:cubicBezTo>
                  <a:pt x="1103034" y="250923"/>
                  <a:pt x="1104786" y="260566"/>
                  <a:pt x="1108653" y="266664"/>
                </a:cubicBezTo>
                <a:cubicBezTo>
                  <a:pt x="1112521" y="272763"/>
                  <a:pt x="1120674" y="275774"/>
                  <a:pt x="1133113" y="275698"/>
                </a:cubicBezTo>
                <a:lnTo>
                  <a:pt x="1151859" y="275698"/>
                </a:lnTo>
                <a:lnTo>
                  <a:pt x="1151859" y="319532"/>
                </a:lnTo>
                <a:lnTo>
                  <a:pt x="1129456" y="319532"/>
                </a:lnTo>
                <a:cubicBezTo>
                  <a:pt x="1102365" y="319875"/>
                  <a:pt x="1083100" y="314508"/>
                  <a:pt x="1071661" y="303430"/>
                </a:cubicBezTo>
                <a:cubicBezTo>
                  <a:pt x="1060223" y="292352"/>
                  <a:pt x="1054665" y="273503"/>
                  <a:pt x="1054989" y="246883"/>
                </a:cubicBezTo>
                <a:lnTo>
                  <a:pt x="1054989" y="132994"/>
                </a:lnTo>
                <a:lnTo>
                  <a:pt x="1025729" y="132994"/>
                </a:lnTo>
                <a:lnTo>
                  <a:pt x="1025729" y="90989"/>
                </a:lnTo>
                <a:lnTo>
                  <a:pt x="1054989" y="90989"/>
                </a:lnTo>
                <a:close/>
                <a:moveTo>
                  <a:pt x="1967104" y="4121"/>
                </a:moveTo>
                <a:lnTo>
                  <a:pt x="2074515" y="4121"/>
                </a:lnTo>
                <a:cubicBezTo>
                  <a:pt x="2111165" y="4214"/>
                  <a:pt x="2139605" y="12704"/>
                  <a:pt x="2159834" y="29590"/>
                </a:cubicBezTo>
                <a:cubicBezTo>
                  <a:pt x="2180063" y="46476"/>
                  <a:pt x="2190324" y="71200"/>
                  <a:pt x="2190617" y="103761"/>
                </a:cubicBezTo>
                <a:cubicBezTo>
                  <a:pt x="2190353" y="135962"/>
                  <a:pt x="2180149" y="160725"/>
                  <a:pt x="2160006" y="178049"/>
                </a:cubicBezTo>
                <a:cubicBezTo>
                  <a:pt x="2139862" y="195373"/>
                  <a:pt x="2111365" y="204129"/>
                  <a:pt x="2074515" y="204317"/>
                </a:cubicBezTo>
                <a:lnTo>
                  <a:pt x="2020082" y="204317"/>
                </a:lnTo>
                <a:lnTo>
                  <a:pt x="2020082" y="319532"/>
                </a:lnTo>
                <a:lnTo>
                  <a:pt x="1967104" y="319532"/>
                </a:lnTo>
                <a:close/>
                <a:moveTo>
                  <a:pt x="1710767" y="4121"/>
                </a:moveTo>
                <a:lnTo>
                  <a:pt x="1759630" y="4121"/>
                </a:lnTo>
                <a:lnTo>
                  <a:pt x="1759630" y="236378"/>
                </a:lnTo>
                <a:cubicBezTo>
                  <a:pt x="1759192" y="248856"/>
                  <a:pt x="1761211" y="258648"/>
                  <a:pt x="1765688" y="265754"/>
                </a:cubicBezTo>
                <a:cubicBezTo>
                  <a:pt x="1770165" y="272859"/>
                  <a:pt x="1779728" y="276479"/>
                  <a:pt x="1794377" y="276612"/>
                </a:cubicBezTo>
                <a:lnTo>
                  <a:pt x="1794377" y="319532"/>
                </a:lnTo>
                <a:cubicBezTo>
                  <a:pt x="1764903" y="319827"/>
                  <a:pt x="1743542" y="314442"/>
                  <a:pt x="1730294" y="303375"/>
                </a:cubicBezTo>
                <a:cubicBezTo>
                  <a:pt x="1717047" y="292308"/>
                  <a:pt x="1710538" y="273786"/>
                  <a:pt x="1710767" y="247808"/>
                </a:cubicBezTo>
                <a:close/>
                <a:moveTo>
                  <a:pt x="1381964" y="4121"/>
                </a:moveTo>
                <a:lnTo>
                  <a:pt x="1435399" y="4121"/>
                </a:lnTo>
                <a:lnTo>
                  <a:pt x="1435399" y="53956"/>
                </a:lnTo>
                <a:lnTo>
                  <a:pt x="1381964" y="53956"/>
                </a:lnTo>
                <a:close/>
                <a:moveTo>
                  <a:pt x="494462" y="4121"/>
                </a:moveTo>
                <a:lnTo>
                  <a:pt x="542868" y="4121"/>
                </a:lnTo>
                <a:lnTo>
                  <a:pt x="542868" y="319532"/>
                </a:lnTo>
                <a:lnTo>
                  <a:pt x="494462" y="319532"/>
                </a:lnTo>
                <a:lnTo>
                  <a:pt x="494462" y="303557"/>
                </a:lnTo>
                <a:cubicBezTo>
                  <a:pt x="488343" y="309987"/>
                  <a:pt x="480795" y="314933"/>
                  <a:pt x="471817" y="318396"/>
                </a:cubicBezTo>
                <a:cubicBezTo>
                  <a:pt x="462839" y="321858"/>
                  <a:pt x="452089" y="323608"/>
                  <a:pt x="439566" y="323646"/>
                </a:cubicBezTo>
                <a:cubicBezTo>
                  <a:pt x="409172" y="323087"/>
                  <a:pt x="386412" y="313361"/>
                  <a:pt x="371287" y="294468"/>
                </a:cubicBezTo>
                <a:cubicBezTo>
                  <a:pt x="356161" y="275575"/>
                  <a:pt x="348604" y="250870"/>
                  <a:pt x="348615" y="220353"/>
                </a:cubicBezTo>
                <a:lnTo>
                  <a:pt x="348615" y="189252"/>
                </a:lnTo>
                <a:cubicBezTo>
                  <a:pt x="348947" y="156176"/>
                  <a:pt x="357189" y="130882"/>
                  <a:pt x="373342" y="113369"/>
                </a:cubicBezTo>
                <a:cubicBezTo>
                  <a:pt x="389494" y="95856"/>
                  <a:pt x="411569" y="87024"/>
                  <a:pt x="439566" y="86874"/>
                </a:cubicBezTo>
                <a:cubicBezTo>
                  <a:pt x="463354" y="86950"/>
                  <a:pt x="481653" y="93647"/>
                  <a:pt x="494462" y="106964"/>
                </a:cubicBezTo>
                <a:close/>
                <a:moveTo>
                  <a:pt x="0" y="4121"/>
                </a:moveTo>
                <a:lnTo>
                  <a:pt x="52978" y="4121"/>
                </a:lnTo>
                <a:lnTo>
                  <a:pt x="52978" y="319532"/>
                </a:lnTo>
                <a:lnTo>
                  <a:pt x="0" y="319532"/>
                </a:lnTo>
                <a:close/>
                <a:moveTo>
                  <a:pt x="2338902" y="6"/>
                </a:moveTo>
                <a:cubicBezTo>
                  <a:pt x="2370430" y="-34"/>
                  <a:pt x="2396072" y="8379"/>
                  <a:pt x="2415826" y="25245"/>
                </a:cubicBezTo>
                <a:cubicBezTo>
                  <a:pt x="2435581" y="42112"/>
                  <a:pt x="2448192" y="67669"/>
                  <a:pt x="2453659" y="101919"/>
                </a:cubicBezTo>
                <a:lnTo>
                  <a:pt x="2402453" y="101919"/>
                </a:lnTo>
                <a:cubicBezTo>
                  <a:pt x="2398376" y="82788"/>
                  <a:pt x="2391099" y="68687"/>
                  <a:pt x="2380622" y="59617"/>
                </a:cubicBezTo>
                <a:cubicBezTo>
                  <a:pt x="2370144" y="50547"/>
                  <a:pt x="2356238" y="46050"/>
                  <a:pt x="2338902" y="46126"/>
                </a:cubicBezTo>
                <a:cubicBezTo>
                  <a:pt x="2317795" y="45850"/>
                  <a:pt x="2301717" y="53262"/>
                  <a:pt x="2290668" y="68363"/>
                </a:cubicBezTo>
                <a:cubicBezTo>
                  <a:pt x="2279619" y="83464"/>
                  <a:pt x="2274056" y="107911"/>
                  <a:pt x="2273980" y="141705"/>
                </a:cubicBezTo>
                <a:lnTo>
                  <a:pt x="2273980" y="181948"/>
                </a:lnTo>
                <a:cubicBezTo>
                  <a:pt x="2274056" y="215342"/>
                  <a:pt x="2279619" y="239674"/>
                  <a:pt x="2290668" y="254947"/>
                </a:cubicBezTo>
                <a:cubicBezTo>
                  <a:pt x="2301717" y="270219"/>
                  <a:pt x="2317795" y="277746"/>
                  <a:pt x="2338902" y="277526"/>
                </a:cubicBezTo>
                <a:cubicBezTo>
                  <a:pt x="2356838" y="277603"/>
                  <a:pt x="2370916" y="273106"/>
                  <a:pt x="2381137" y="264036"/>
                </a:cubicBezTo>
                <a:cubicBezTo>
                  <a:pt x="2391357" y="254966"/>
                  <a:pt x="2398462" y="240865"/>
                  <a:pt x="2402453" y="221734"/>
                </a:cubicBezTo>
                <a:lnTo>
                  <a:pt x="2453202" y="221734"/>
                </a:lnTo>
                <a:cubicBezTo>
                  <a:pt x="2447754" y="256982"/>
                  <a:pt x="2435219" y="282825"/>
                  <a:pt x="2415598" y="299263"/>
                </a:cubicBezTo>
                <a:cubicBezTo>
                  <a:pt x="2395976" y="315701"/>
                  <a:pt x="2370411" y="323829"/>
                  <a:pt x="2338902" y="323646"/>
                </a:cubicBezTo>
                <a:cubicBezTo>
                  <a:pt x="2303188" y="323944"/>
                  <a:pt x="2274738" y="312732"/>
                  <a:pt x="2253551" y="290009"/>
                </a:cubicBezTo>
                <a:cubicBezTo>
                  <a:pt x="2232364" y="267286"/>
                  <a:pt x="2221514" y="231266"/>
                  <a:pt x="2221002" y="181948"/>
                </a:cubicBezTo>
                <a:lnTo>
                  <a:pt x="2221002" y="141705"/>
                </a:lnTo>
                <a:cubicBezTo>
                  <a:pt x="2221514" y="92387"/>
                  <a:pt x="2232364" y="56366"/>
                  <a:pt x="2253551" y="33643"/>
                </a:cubicBezTo>
                <a:cubicBezTo>
                  <a:pt x="2274738" y="10921"/>
                  <a:pt x="2303188" y="-292"/>
                  <a:pt x="2338902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38100">
              <a:srgbClr val="00206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BBDEEA20-DE05-6D58-62C1-56FB84CEEA3E}"/>
              </a:ext>
            </a:extLst>
          </p:cNvPr>
          <p:cNvSpPr txBox="1"/>
          <p:nvPr/>
        </p:nvSpPr>
        <p:spPr>
          <a:xfrm>
            <a:off x="1" y="1048814"/>
            <a:ext cx="7559674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900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産業向けにお勧めの組込み用</a:t>
            </a:r>
            <a:r>
              <a:rPr kumimoji="1" lang="en-US" altLang="ja-JP" sz="1900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BOX</a:t>
            </a:r>
            <a:r>
              <a:rPr kumimoji="1" lang="ja-JP" altLang="en-US" sz="1900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ヒラギノ角ゴ8" panose="020B0800000000000000" pitchFamily="50" charset="-128"/>
                <a:ea typeface="ヒラギノ角ゴ8" panose="020B0800000000000000" pitchFamily="50" charset="-128"/>
                <a:cs typeface="Segoe UI" panose="020B0502040204020203" pitchFamily="34" charset="0"/>
              </a:rPr>
              <a:t>型コンピューターのご案内</a:t>
            </a:r>
            <a:endParaRPr kumimoji="1" lang="en-US" altLang="ja-JP" sz="1900" dirty="0"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</a:effectLst>
              <a:latin typeface="ヒラギノ角ゴ8" panose="020B0800000000000000" pitchFamily="50" charset="-128"/>
              <a:ea typeface="ヒラギノ角ゴ8" panose="020B08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6CAE47B6-7685-CA34-B972-A2B2C0D4FCE8}"/>
              </a:ext>
            </a:extLst>
          </p:cNvPr>
          <p:cNvSpPr txBox="1"/>
          <p:nvPr/>
        </p:nvSpPr>
        <p:spPr>
          <a:xfrm>
            <a:off x="1587662" y="399381"/>
            <a:ext cx="1207926" cy="163355"/>
          </a:xfrm>
          <a:custGeom>
            <a:avLst/>
            <a:gdLst/>
            <a:ahLst/>
            <a:cxnLst/>
            <a:rect l="l" t="t" r="r" b="b"/>
            <a:pathLst>
              <a:path w="4725885" h="639111">
                <a:moveTo>
                  <a:pt x="1474355" y="349333"/>
                </a:moveTo>
                <a:lnTo>
                  <a:pt x="1474355" y="539528"/>
                </a:lnTo>
                <a:lnTo>
                  <a:pt x="1585053" y="539528"/>
                </a:lnTo>
                <a:cubicBezTo>
                  <a:pt x="1627459" y="539338"/>
                  <a:pt x="1658830" y="531032"/>
                  <a:pt x="1679167" y="514611"/>
                </a:cubicBezTo>
                <a:cubicBezTo>
                  <a:pt x="1699503" y="498190"/>
                  <a:pt x="1709605" y="474796"/>
                  <a:pt x="1709470" y="444431"/>
                </a:cubicBezTo>
                <a:cubicBezTo>
                  <a:pt x="1709585" y="411265"/>
                  <a:pt x="1698378" y="387071"/>
                  <a:pt x="1675850" y="371850"/>
                </a:cubicBezTo>
                <a:cubicBezTo>
                  <a:pt x="1653323" y="356629"/>
                  <a:pt x="1618787" y="349124"/>
                  <a:pt x="1572244" y="349333"/>
                </a:cubicBezTo>
                <a:close/>
                <a:moveTo>
                  <a:pt x="3679565" y="250464"/>
                </a:moveTo>
                <a:cubicBezTo>
                  <a:pt x="3651372" y="250769"/>
                  <a:pt x="3630213" y="259771"/>
                  <a:pt x="3616087" y="277469"/>
                </a:cubicBezTo>
                <a:cubicBezTo>
                  <a:pt x="3601962" y="295168"/>
                  <a:pt x="3593842" y="319732"/>
                  <a:pt x="3591725" y="351162"/>
                </a:cubicBezTo>
                <a:lnTo>
                  <a:pt x="3766490" y="351162"/>
                </a:lnTo>
                <a:cubicBezTo>
                  <a:pt x="3764755" y="317729"/>
                  <a:pt x="3756787" y="292593"/>
                  <a:pt x="3742586" y="275753"/>
                </a:cubicBezTo>
                <a:cubicBezTo>
                  <a:pt x="3728384" y="258912"/>
                  <a:pt x="3707378" y="250483"/>
                  <a:pt x="3679565" y="250464"/>
                </a:cubicBezTo>
                <a:close/>
                <a:moveTo>
                  <a:pt x="478783" y="250464"/>
                </a:moveTo>
                <a:cubicBezTo>
                  <a:pt x="445884" y="250730"/>
                  <a:pt x="421333" y="261631"/>
                  <a:pt x="405131" y="283165"/>
                </a:cubicBezTo>
                <a:cubicBezTo>
                  <a:pt x="388929" y="304699"/>
                  <a:pt x="380847" y="335267"/>
                  <a:pt x="380886" y="374868"/>
                </a:cubicBezTo>
                <a:lnTo>
                  <a:pt x="380886" y="427923"/>
                </a:lnTo>
                <a:cubicBezTo>
                  <a:pt x="380333" y="464437"/>
                  <a:pt x="387385" y="494547"/>
                  <a:pt x="402043" y="518254"/>
                </a:cubicBezTo>
                <a:cubicBezTo>
                  <a:pt x="416701" y="541962"/>
                  <a:pt x="442281" y="554235"/>
                  <a:pt x="478783" y="555073"/>
                </a:cubicBezTo>
                <a:cubicBezTo>
                  <a:pt x="513245" y="554235"/>
                  <a:pt x="538101" y="541962"/>
                  <a:pt x="553351" y="518254"/>
                </a:cubicBezTo>
                <a:cubicBezTo>
                  <a:pt x="568600" y="494547"/>
                  <a:pt x="576072" y="464437"/>
                  <a:pt x="575767" y="427923"/>
                </a:cubicBezTo>
                <a:lnTo>
                  <a:pt x="575767" y="374868"/>
                </a:lnTo>
                <a:cubicBezTo>
                  <a:pt x="575786" y="334866"/>
                  <a:pt x="567743" y="304185"/>
                  <a:pt x="551635" y="282822"/>
                </a:cubicBezTo>
                <a:cubicBezTo>
                  <a:pt x="535528" y="261459"/>
                  <a:pt x="511245" y="250673"/>
                  <a:pt x="478783" y="250464"/>
                </a:cubicBezTo>
                <a:close/>
                <a:moveTo>
                  <a:pt x="2822067" y="173768"/>
                </a:moveTo>
                <a:lnTo>
                  <a:pt x="2919793" y="173768"/>
                </a:lnTo>
                <a:lnTo>
                  <a:pt x="2919793" y="630854"/>
                </a:lnTo>
                <a:lnTo>
                  <a:pt x="2822067" y="630854"/>
                </a:lnTo>
                <a:close/>
                <a:moveTo>
                  <a:pt x="1903476" y="173768"/>
                </a:moveTo>
                <a:lnTo>
                  <a:pt x="2001202" y="173768"/>
                </a:lnTo>
                <a:lnTo>
                  <a:pt x="2001202" y="449003"/>
                </a:lnTo>
                <a:cubicBezTo>
                  <a:pt x="2001659" y="488951"/>
                  <a:pt x="2009894" y="516497"/>
                  <a:pt x="2025906" y="531642"/>
                </a:cubicBezTo>
                <a:cubicBezTo>
                  <a:pt x="2041918" y="546786"/>
                  <a:pt x="2062963" y="553987"/>
                  <a:pt x="2089040" y="553244"/>
                </a:cubicBezTo>
                <a:cubicBezTo>
                  <a:pt x="2119348" y="552882"/>
                  <a:pt x="2142451" y="543548"/>
                  <a:pt x="2158349" y="525241"/>
                </a:cubicBezTo>
                <a:cubicBezTo>
                  <a:pt x="2174247" y="506934"/>
                  <a:pt x="2182253" y="481826"/>
                  <a:pt x="2182368" y="449917"/>
                </a:cubicBezTo>
                <a:lnTo>
                  <a:pt x="2182368" y="173768"/>
                </a:lnTo>
                <a:lnTo>
                  <a:pt x="2279180" y="173768"/>
                </a:lnTo>
                <a:lnTo>
                  <a:pt x="2279180" y="630854"/>
                </a:lnTo>
                <a:lnTo>
                  <a:pt x="2183281" y="630854"/>
                </a:lnTo>
                <a:lnTo>
                  <a:pt x="2183281" y="589772"/>
                </a:lnTo>
                <a:cubicBezTo>
                  <a:pt x="2173389" y="606209"/>
                  <a:pt x="2160007" y="618537"/>
                  <a:pt x="2143137" y="626756"/>
                </a:cubicBezTo>
                <a:cubicBezTo>
                  <a:pt x="2126267" y="634974"/>
                  <a:pt x="2102135" y="639084"/>
                  <a:pt x="2070740" y="639084"/>
                </a:cubicBezTo>
                <a:cubicBezTo>
                  <a:pt x="2022559" y="639809"/>
                  <a:pt x="1982907" y="626258"/>
                  <a:pt x="1951783" y="598431"/>
                </a:cubicBezTo>
                <a:cubicBezTo>
                  <a:pt x="1920660" y="570604"/>
                  <a:pt x="1904558" y="524147"/>
                  <a:pt x="1903476" y="459061"/>
                </a:cubicBezTo>
                <a:close/>
                <a:moveTo>
                  <a:pt x="4544888" y="165539"/>
                </a:moveTo>
                <a:cubicBezTo>
                  <a:pt x="4582575" y="165158"/>
                  <a:pt x="4615841" y="170713"/>
                  <a:pt x="4644688" y="182204"/>
                </a:cubicBezTo>
                <a:cubicBezTo>
                  <a:pt x="4673534" y="193695"/>
                  <a:pt x="4696947" y="213405"/>
                  <a:pt x="4714926" y="241334"/>
                </a:cubicBezTo>
                <a:lnTo>
                  <a:pt x="4642773" y="293456"/>
                </a:lnTo>
                <a:cubicBezTo>
                  <a:pt x="4632454" y="279334"/>
                  <a:pt x="4619956" y="268929"/>
                  <a:pt x="4605279" y="262240"/>
                </a:cubicBezTo>
                <a:cubicBezTo>
                  <a:pt x="4590603" y="255551"/>
                  <a:pt x="4569862" y="252235"/>
                  <a:pt x="4543057" y="252292"/>
                </a:cubicBezTo>
                <a:cubicBezTo>
                  <a:pt x="4522069" y="252178"/>
                  <a:pt x="4505025" y="255837"/>
                  <a:pt x="4491929" y="263269"/>
                </a:cubicBezTo>
                <a:cubicBezTo>
                  <a:pt x="4478831" y="270701"/>
                  <a:pt x="4472083" y="282593"/>
                  <a:pt x="4471682" y="298944"/>
                </a:cubicBezTo>
                <a:cubicBezTo>
                  <a:pt x="4471987" y="317716"/>
                  <a:pt x="4479841" y="331170"/>
                  <a:pt x="4495245" y="339307"/>
                </a:cubicBezTo>
                <a:cubicBezTo>
                  <a:pt x="4510649" y="347445"/>
                  <a:pt x="4531772" y="352895"/>
                  <a:pt x="4558614" y="355659"/>
                </a:cubicBezTo>
                <a:cubicBezTo>
                  <a:pt x="4609996" y="360823"/>
                  <a:pt x="4650563" y="374277"/>
                  <a:pt x="4680317" y="396022"/>
                </a:cubicBezTo>
                <a:cubicBezTo>
                  <a:pt x="4710071" y="417766"/>
                  <a:pt x="4725260" y="452489"/>
                  <a:pt x="4725885" y="500189"/>
                </a:cubicBezTo>
                <a:cubicBezTo>
                  <a:pt x="4725946" y="542771"/>
                  <a:pt x="4711440" y="576434"/>
                  <a:pt x="4682370" y="601175"/>
                </a:cubicBezTo>
                <a:cubicBezTo>
                  <a:pt x="4653300" y="625917"/>
                  <a:pt x="4609302" y="638553"/>
                  <a:pt x="4550378" y="639084"/>
                </a:cubicBezTo>
                <a:cubicBezTo>
                  <a:pt x="4504241" y="639065"/>
                  <a:pt x="4466635" y="632710"/>
                  <a:pt x="4437564" y="620021"/>
                </a:cubicBezTo>
                <a:cubicBezTo>
                  <a:pt x="4408492" y="607331"/>
                  <a:pt x="4384851" y="588421"/>
                  <a:pt x="4366640" y="563289"/>
                </a:cubicBezTo>
                <a:lnTo>
                  <a:pt x="4440629" y="510251"/>
                </a:lnTo>
                <a:cubicBezTo>
                  <a:pt x="4450579" y="524449"/>
                  <a:pt x="4463795" y="535159"/>
                  <a:pt x="4480275" y="542382"/>
                </a:cubicBezTo>
                <a:cubicBezTo>
                  <a:pt x="4496756" y="549604"/>
                  <a:pt x="4519819" y="553225"/>
                  <a:pt x="4549463" y="553244"/>
                </a:cubicBezTo>
                <a:cubicBezTo>
                  <a:pt x="4574799" y="553149"/>
                  <a:pt x="4594359" y="548766"/>
                  <a:pt x="4608142" y="540095"/>
                </a:cubicBezTo>
                <a:cubicBezTo>
                  <a:pt x="4621925" y="531424"/>
                  <a:pt x="4628902" y="519036"/>
                  <a:pt x="4629073" y="502933"/>
                </a:cubicBezTo>
                <a:cubicBezTo>
                  <a:pt x="4629570" y="484695"/>
                  <a:pt x="4622630" y="471546"/>
                  <a:pt x="4608256" y="463485"/>
                </a:cubicBezTo>
                <a:cubicBezTo>
                  <a:pt x="4593882" y="455423"/>
                  <a:pt x="4569099" y="449363"/>
                  <a:pt x="4533907" y="445304"/>
                </a:cubicBezTo>
                <a:cubicBezTo>
                  <a:pt x="4489230" y="440520"/>
                  <a:pt x="4451711" y="427219"/>
                  <a:pt x="4421350" y="405398"/>
                </a:cubicBezTo>
                <a:cubicBezTo>
                  <a:pt x="4390988" y="383577"/>
                  <a:pt x="4375190" y="349008"/>
                  <a:pt x="4373956" y="301688"/>
                </a:cubicBezTo>
                <a:cubicBezTo>
                  <a:pt x="4374106" y="260421"/>
                  <a:pt x="4388648" y="227560"/>
                  <a:pt x="4417585" y="203104"/>
                </a:cubicBezTo>
                <a:cubicBezTo>
                  <a:pt x="4446521" y="178649"/>
                  <a:pt x="4488956" y="166127"/>
                  <a:pt x="4544888" y="165539"/>
                </a:cubicBezTo>
                <a:close/>
                <a:moveTo>
                  <a:pt x="4116263" y="165539"/>
                </a:moveTo>
                <a:cubicBezTo>
                  <a:pt x="4153950" y="165158"/>
                  <a:pt x="4187216" y="170713"/>
                  <a:pt x="4216063" y="182204"/>
                </a:cubicBezTo>
                <a:cubicBezTo>
                  <a:pt x="4244910" y="193695"/>
                  <a:pt x="4268322" y="213405"/>
                  <a:pt x="4286301" y="241334"/>
                </a:cubicBezTo>
                <a:lnTo>
                  <a:pt x="4214148" y="293456"/>
                </a:lnTo>
                <a:cubicBezTo>
                  <a:pt x="4203829" y="279334"/>
                  <a:pt x="4191331" y="268929"/>
                  <a:pt x="4176654" y="262240"/>
                </a:cubicBezTo>
                <a:cubicBezTo>
                  <a:pt x="4161978" y="255551"/>
                  <a:pt x="4141237" y="252235"/>
                  <a:pt x="4114432" y="252292"/>
                </a:cubicBezTo>
                <a:cubicBezTo>
                  <a:pt x="4093444" y="252178"/>
                  <a:pt x="4076400" y="255837"/>
                  <a:pt x="4063304" y="263269"/>
                </a:cubicBezTo>
                <a:cubicBezTo>
                  <a:pt x="4050206" y="270701"/>
                  <a:pt x="4043458" y="282593"/>
                  <a:pt x="4043057" y="298944"/>
                </a:cubicBezTo>
                <a:cubicBezTo>
                  <a:pt x="4043362" y="317716"/>
                  <a:pt x="4051216" y="331170"/>
                  <a:pt x="4066620" y="339307"/>
                </a:cubicBezTo>
                <a:cubicBezTo>
                  <a:pt x="4082024" y="347445"/>
                  <a:pt x="4103147" y="352895"/>
                  <a:pt x="4129989" y="355659"/>
                </a:cubicBezTo>
                <a:cubicBezTo>
                  <a:pt x="4181371" y="360823"/>
                  <a:pt x="4221938" y="374277"/>
                  <a:pt x="4251692" y="396022"/>
                </a:cubicBezTo>
                <a:cubicBezTo>
                  <a:pt x="4281446" y="417766"/>
                  <a:pt x="4296635" y="452489"/>
                  <a:pt x="4297260" y="500189"/>
                </a:cubicBezTo>
                <a:cubicBezTo>
                  <a:pt x="4297321" y="542771"/>
                  <a:pt x="4282816" y="576434"/>
                  <a:pt x="4253745" y="601175"/>
                </a:cubicBezTo>
                <a:cubicBezTo>
                  <a:pt x="4224675" y="625917"/>
                  <a:pt x="4180677" y="638553"/>
                  <a:pt x="4121753" y="639084"/>
                </a:cubicBezTo>
                <a:cubicBezTo>
                  <a:pt x="4075616" y="639065"/>
                  <a:pt x="4038010" y="632710"/>
                  <a:pt x="4008939" y="620021"/>
                </a:cubicBezTo>
                <a:cubicBezTo>
                  <a:pt x="3979867" y="607331"/>
                  <a:pt x="3956226" y="588421"/>
                  <a:pt x="3938015" y="563289"/>
                </a:cubicBezTo>
                <a:lnTo>
                  <a:pt x="4012004" y="510251"/>
                </a:lnTo>
                <a:cubicBezTo>
                  <a:pt x="4021954" y="524449"/>
                  <a:pt x="4035170" y="535159"/>
                  <a:pt x="4051650" y="542382"/>
                </a:cubicBezTo>
                <a:cubicBezTo>
                  <a:pt x="4068131" y="549604"/>
                  <a:pt x="4091194" y="553225"/>
                  <a:pt x="4120838" y="553244"/>
                </a:cubicBezTo>
                <a:cubicBezTo>
                  <a:pt x="4146174" y="553149"/>
                  <a:pt x="4165734" y="548766"/>
                  <a:pt x="4179517" y="540095"/>
                </a:cubicBezTo>
                <a:cubicBezTo>
                  <a:pt x="4193300" y="531424"/>
                  <a:pt x="4200277" y="519036"/>
                  <a:pt x="4200448" y="502933"/>
                </a:cubicBezTo>
                <a:cubicBezTo>
                  <a:pt x="4200945" y="484695"/>
                  <a:pt x="4194005" y="471546"/>
                  <a:pt x="4179631" y="463485"/>
                </a:cubicBezTo>
                <a:cubicBezTo>
                  <a:pt x="4165257" y="455423"/>
                  <a:pt x="4140474" y="449363"/>
                  <a:pt x="4105282" y="445304"/>
                </a:cubicBezTo>
                <a:cubicBezTo>
                  <a:pt x="4060605" y="440520"/>
                  <a:pt x="4023086" y="427219"/>
                  <a:pt x="3992725" y="405398"/>
                </a:cubicBezTo>
                <a:cubicBezTo>
                  <a:pt x="3962363" y="383577"/>
                  <a:pt x="3946565" y="349008"/>
                  <a:pt x="3945331" y="301688"/>
                </a:cubicBezTo>
                <a:cubicBezTo>
                  <a:pt x="3945481" y="260421"/>
                  <a:pt x="3960023" y="227560"/>
                  <a:pt x="3988960" y="203104"/>
                </a:cubicBezTo>
                <a:cubicBezTo>
                  <a:pt x="4017896" y="178649"/>
                  <a:pt x="4060331" y="166127"/>
                  <a:pt x="4116263" y="165539"/>
                </a:cubicBezTo>
                <a:close/>
                <a:moveTo>
                  <a:pt x="3679565" y="165539"/>
                </a:moveTo>
                <a:cubicBezTo>
                  <a:pt x="3742071" y="165837"/>
                  <a:pt x="3788506" y="183960"/>
                  <a:pt x="3818872" y="219908"/>
                </a:cubicBezTo>
                <a:cubicBezTo>
                  <a:pt x="3849238" y="255855"/>
                  <a:pt x="3864352" y="307836"/>
                  <a:pt x="3864216" y="375851"/>
                </a:cubicBezTo>
                <a:lnTo>
                  <a:pt x="3864216" y="426143"/>
                </a:lnTo>
                <a:lnTo>
                  <a:pt x="3590810" y="426143"/>
                </a:lnTo>
                <a:lnTo>
                  <a:pt x="3590810" y="427971"/>
                </a:lnTo>
                <a:cubicBezTo>
                  <a:pt x="3590448" y="464471"/>
                  <a:pt x="3598035" y="494570"/>
                  <a:pt x="3613571" y="518268"/>
                </a:cubicBezTo>
                <a:cubicBezTo>
                  <a:pt x="3629107" y="541967"/>
                  <a:pt x="3654765" y="554235"/>
                  <a:pt x="3690545" y="555073"/>
                </a:cubicBezTo>
                <a:cubicBezTo>
                  <a:pt x="3716947" y="554978"/>
                  <a:pt x="3737114" y="551054"/>
                  <a:pt x="3751045" y="543300"/>
                </a:cubicBezTo>
                <a:cubicBezTo>
                  <a:pt x="3764976" y="535547"/>
                  <a:pt x="3776213" y="524536"/>
                  <a:pt x="3784756" y="510267"/>
                </a:cubicBezTo>
                <a:lnTo>
                  <a:pt x="3857822" y="561465"/>
                </a:lnTo>
                <a:cubicBezTo>
                  <a:pt x="3842051" y="589069"/>
                  <a:pt x="3820849" y="608968"/>
                  <a:pt x="3794215" y="621163"/>
                </a:cubicBezTo>
                <a:cubicBezTo>
                  <a:pt x="3767582" y="633357"/>
                  <a:pt x="3734245" y="639331"/>
                  <a:pt x="3694205" y="639084"/>
                </a:cubicBezTo>
                <a:cubicBezTo>
                  <a:pt x="3628641" y="638079"/>
                  <a:pt x="3578924" y="618857"/>
                  <a:pt x="3545054" y="581419"/>
                </a:cubicBezTo>
                <a:cubicBezTo>
                  <a:pt x="3511184" y="543981"/>
                  <a:pt x="3494166" y="494356"/>
                  <a:pt x="3493998" y="432543"/>
                </a:cubicBezTo>
                <a:lnTo>
                  <a:pt x="3493998" y="370364"/>
                </a:lnTo>
                <a:cubicBezTo>
                  <a:pt x="3494242" y="302981"/>
                  <a:pt x="3510194" y="252030"/>
                  <a:pt x="3541854" y="217510"/>
                </a:cubicBezTo>
                <a:cubicBezTo>
                  <a:pt x="3573514" y="182990"/>
                  <a:pt x="3619417" y="165666"/>
                  <a:pt x="3679565" y="165539"/>
                </a:cubicBezTo>
                <a:close/>
                <a:moveTo>
                  <a:pt x="3246304" y="165539"/>
                </a:moveTo>
                <a:cubicBezTo>
                  <a:pt x="3294447" y="164775"/>
                  <a:pt x="3333947" y="178174"/>
                  <a:pt x="3364804" y="205735"/>
                </a:cubicBezTo>
                <a:cubicBezTo>
                  <a:pt x="3395661" y="233295"/>
                  <a:pt x="3411611" y="279599"/>
                  <a:pt x="3412655" y="344647"/>
                </a:cubicBezTo>
                <a:lnTo>
                  <a:pt x="3412655" y="630854"/>
                </a:lnTo>
                <a:lnTo>
                  <a:pt x="3315843" y="630854"/>
                </a:lnTo>
                <a:lnTo>
                  <a:pt x="3315843" y="355620"/>
                </a:lnTo>
                <a:cubicBezTo>
                  <a:pt x="3315366" y="316110"/>
                  <a:pt x="3307169" y="288830"/>
                  <a:pt x="3291252" y="273781"/>
                </a:cubicBezTo>
                <a:cubicBezTo>
                  <a:pt x="3275335" y="258731"/>
                  <a:pt x="3254558" y="251569"/>
                  <a:pt x="3228920" y="252292"/>
                </a:cubicBezTo>
                <a:cubicBezTo>
                  <a:pt x="3198573" y="252731"/>
                  <a:pt x="3175317" y="262141"/>
                  <a:pt x="3159153" y="280524"/>
                </a:cubicBezTo>
                <a:cubicBezTo>
                  <a:pt x="3142988" y="298908"/>
                  <a:pt x="3134829" y="323635"/>
                  <a:pt x="3134677" y="354705"/>
                </a:cubicBezTo>
                <a:lnTo>
                  <a:pt x="3134677" y="630854"/>
                </a:lnTo>
                <a:lnTo>
                  <a:pt x="3036951" y="630854"/>
                </a:lnTo>
                <a:lnTo>
                  <a:pt x="3036951" y="173768"/>
                </a:lnTo>
                <a:lnTo>
                  <a:pt x="3132850" y="173768"/>
                </a:lnTo>
                <a:lnTo>
                  <a:pt x="3132850" y="214851"/>
                </a:lnTo>
                <a:cubicBezTo>
                  <a:pt x="3142609" y="200811"/>
                  <a:pt x="3156484" y="189167"/>
                  <a:pt x="3174479" y="179921"/>
                </a:cubicBezTo>
                <a:cubicBezTo>
                  <a:pt x="3192473" y="170675"/>
                  <a:pt x="3216415" y="165881"/>
                  <a:pt x="3246304" y="165539"/>
                </a:cubicBezTo>
                <a:close/>
                <a:moveTo>
                  <a:pt x="2535113" y="165539"/>
                </a:moveTo>
                <a:cubicBezTo>
                  <a:pt x="2572800" y="165158"/>
                  <a:pt x="2606067" y="170713"/>
                  <a:pt x="2634913" y="182204"/>
                </a:cubicBezTo>
                <a:cubicBezTo>
                  <a:pt x="2663760" y="193695"/>
                  <a:pt x="2687172" y="213405"/>
                  <a:pt x="2705151" y="241334"/>
                </a:cubicBezTo>
                <a:lnTo>
                  <a:pt x="2632998" y="293456"/>
                </a:lnTo>
                <a:cubicBezTo>
                  <a:pt x="2622679" y="279334"/>
                  <a:pt x="2610181" y="268929"/>
                  <a:pt x="2595504" y="262240"/>
                </a:cubicBezTo>
                <a:cubicBezTo>
                  <a:pt x="2580828" y="255551"/>
                  <a:pt x="2560087" y="252235"/>
                  <a:pt x="2533283" y="252292"/>
                </a:cubicBezTo>
                <a:cubicBezTo>
                  <a:pt x="2512294" y="252178"/>
                  <a:pt x="2495250" y="255837"/>
                  <a:pt x="2482153" y="263269"/>
                </a:cubicBezTo>
                <a:cubicBezTo>
                  <a:pt x="2469056" y="270701"/>
                  <a:pt x="2462308" y="282593"/>
                  <a:pt x="2461907" y="298944"/>
                </a:cubicBezTo>
                <a:cubicBezTo>
                  <a:pt x="2462212" y="317716"/>
                  <a:pt x="2470067" y="331170"/>
                  <a:pt x="2485471" y="339307"/>
                </a:cubicBezTo>
                <a:cubicBezTo>
                  <a:pt x="2500874" y="347445"/>
                  <a:pt x="2521997" y="352895"/>
                  <a:pt x="2548839" y="355659"/>
                </a:cubicBezTo>
                <a:cubicBezTo>
                  <a:pt x="2600220" y="360823"/>
                  <a:pt x="2640788" y="374277"/>
                  <a:pt x="2670542" y="396022"/>
                </a:cubicBezTo>
                <a:cubicBezTo>
                  <a:pt x="2700296" y="417766"/>
                  <a:pt x="2715486" y="452489"/>
                  <a:pt x="2716111" y="500189"/>
                </a:cubicBezTo>
                <a:cubicBezTo>
                  <a:pt x="2716171" y="542771"/>
                  <a:pt x="2701666" y="576434"/>
                  <a:pt x="2672595" y="601175"/>
                </a:cubicBezTo>
                <a:cubicBezTo>
                  <a:pt x="2643525" y="625917"/>
                  <a:pt x="2599527" y="638553"/>
                  <a:pt x="2540603" y="639084"/>
                </a:cubicBezTo>
                <a:cubicBezTo>
                  <a:pt x="2494466" y="639065"/>
                  <a:pt x="2456861" y="632710"/>
                  <a:pt x="2427789" y="620021"/>
                </a:cubicBezTo>
                <a:cubicBezTo>
                  <a:pt x="2398717" y="607331"/>
                  <a:pt x="2375076" y="588421"/>
                  <a:pt x="2356866" y="563289"/>
                </a:cubicBezTo>
                <a:lnTo>
                  <a:pt x="2430854" y="510251"/>
                </a:lnTo>
                <a:cubicBezTo>
                  <a:pt x="2440804" y="524449"/>
                  <a:pt x="2454020" y="535159"/>
                  <a:pt x="2470500" y="542382"/>
                </a:cubicBezTo>
                <a:cubicBezTo>
                  <a:pt x="2486981" y="549604"/>
                  <a:pt x="2510044" y="553225"/>
                  <a:pt x="2539688" y="553244"/>
                </a:cubicBezTo>
                <a:cubicBezTo>
                  <a:pt x="2565024" y="553149"/>
                  <a:pt x="2584584" y="548766"/>
                  <a:pt x="2598367" y="540095"/>
                </a:cubicBezTo>
                <a:cubicBezTo>
                  <a:pt x="2612150" y="531424"/>
                  <a:pt x="2619127" y="519036"/>
                  <a:pt x="2619299" y="502933"/>
                </a:cubicBezTo>
                <a:cubicBezTo>
                  <a:pt x="2619794" y="484695"/>
                  <a:pt x="2612855" y="471546"/>
                  <a:pt x="2598481" y="463485"/>
                </a:cubicBezTo>
                <a:cubicBezTo>
                  <a:pt x="2584107" y="455423"/>
                  <a:pt x="2559324" y="449363"/>
                  <a:pt x="2524132" y="445304"/>
                </a:cubicBezTo>
                <a:cubicBezTo>
                  <a:pt x="2479455" y="440520"/>
                  <a:pt x="2441936" y="427219"/>
                  <a:pt x="2411575" y="405398"/>
                </a:cubicBezTo>
                <a:cubicBezTo>
                  <a:pt x="2381213" y="383577"/>
                  <a:pt x="2365415" y="349008"/>
                  <a:pt x="2364181" y="301688"/>
                </a:cubicBezTo>
                <a:cubicBezTo>
                  <a:pt x="2364330" y="260421"/>
                  <a:pt x="2378873" y="227560"/>
                  <a:pt x="2407810" y="203104"/>
                </a:cubicBezTo>
                <a:cubicBezTo>
                  <a:pt x="2436746" y="178649"/>
                  <a:pt x="2479181" y="166127"/>
                  <a:pt x="2535113" y="165539"/>
                </a:cubicBezTo>
                <a:close/>
                <a:moveTo>
                  <a:pt x="958786" y="165539"/>
                </a:moveTo>
                <a:cubicBezTo>
                  <a:pt x="987914" y="165558"/>
                  <a:pt x="1012869" y="171227"/>
                  <a:pt x="1033653" y="182547"/>
                </a:cubicBezTo>
                <a:cubicBezTo>
                  <a:pt x="1054436" y="193867"/>
                  <a:pt x="1071848" y="210723"/>
                  <a:pt x="1085888" y="233115"/>
                </a:cubicBezTo>
                <a:lnTo>
                  <a:pt x="1008164" y="287954"/>
                </a:lnTo>
                <a:cubicBezTo>
                  <a:pt x="1000963" y="277267"/>
                  <a:pt x="992047" y="268694"/>
                  <a:pt x="981417" y="262237"/>
                </a:cubicBezTo>
                <a:cubicBezTo>
                  <a:pt x="970788" y="255779"/>
                  <a:pt x="957758" y="252464"/>
                  <a:pt x="942327" y="252292"/>
                </a:cubicBezTo>
                <a:cubicBezTo>
                  <a:pt x="917219" y="252443"/>
                  <a:pt x="897026" y="261285"/>
                  <a:pt x="881748" y="278818"/>
                </a:cubicBezTo>
                <a:cubicBezTo>
                  <a:pt x="866470" y="296352"/>
                  <a:pt x="858621" y="321670"/>
                  <a:pt x="858202" y="354773"/>
                </a:cubicBezTo>
                <a:lnTo>
                  <a:pt x="858202" y="630854"/>
                </a:lnTo>
                <a:lnTo>
                  <a:pt x="760476" y="630854"/>
                </a:lnTo>
                <a:lnTo>
                  <a:pt x="760476" y="173768"/>
                </a:lnTo>
                <a:lnTo>
                  <a:pt x="856376" y="173768"/>
                </a:lnTo>
                <a:lnTo>
                  <a:pt x="856376" y="214851"/>
                </a:lnTo>
                <a:cubicBezTo>
                  <a:pt x="864870" y="201210"/>
                  <a:pt x="877368" y="189681"/>
                  <a:pt x="893865" y="180264"/>
                </a:cubicBezTo>
                <a:cubicBezTo>
                  <a:pt x="910362" y="170847"/>
                  <a:pt x="932002" y="165938"/>
                  <a:pt x="958786" y="165539"/>
                </a:cubicBezTo>
                <a:close/>
                <a:moveTo>
                  <a:pt x="478783" y="165539"/>
                </a:moveTo>
                <a:cubicBezTo>
                  <a:pt x="540876" y="165782"/>
                  <a:pt x="588609" y="183559"/>
                  <a:pt x="621982" y="218871"/>
                </a:cubicBezTo>
                <a:cubicBezTo>
                  <a:pt x="655356" y="254183"/>
                  <a:pt x="672221" y="305572"/>
                  <a:pt x="672580" y="373038"/>
                </a:cubicBezTo>
                <a:lnTo>
                  <a:pt x="672580" y="430667"/>
                </a:lnTo>
                <a:cubicBezTo>
                  <a:pt x="672907" y="492578"/>
                  <a:pt x="657410" y="542522"/>
                  <a:pt x="626093" y="580498"/>
                </a:cubicBezTo>
                <a:cubicBezTo>
                  <a:pt x="594774" y="618475"/>
                  <a:pt x="545671" y="638003"/>
                  <a:pt x="478783" y="639084"/>
                </a:cubicBezTo>
                <a:cubicBezTo>
                  <a:pt x="414654" y="638289"/>
                  <a:pt x="366198" y="619332"/>
                  <a:pt x="333414" y="582212"/>
                </a:cubicBezTo>
                <a:cubicBezTo>
                  <a:pt x="300631" y="545093"/>
                  <a:pt x="284184" y="494578"/>
                  <a:pt x="284073" y="430667"/>
                </a:cubicBezTo>
                <a:lnTo>
                  <a:pt x="284073" y="373038"/>
                </a:lnTo>
                <a:cubicBezTo>
                  <a:pt x="284470" y="305572"/>
                  <a:pt x="301487" y="254183"/>
                  <a:pt x="335127" y="218871"/>
                </a:cubicBezTo>
                <a:cubicBezTo>
                  <a:pt x="368767" y="183559"/>
                  <a:pt x="416652" y="165782"/>
                  <a:pt x="478783" y="165539"/>
                </a:cubicBezTo>
                <a:close/>
                <a:moveTo>
                  <a:pt x="1474355" y="91358"/>
                </a:moveTo>
                <a:lnTo>
                  <a:pt x="1474355" y="257893"/>
                </a:lnTo>
                <a:lnTo>
                  <a:pt x="1577733" y="257893"/>
                </a:lnTo>
                <a:cubicBezTo>
                  <a:pt x="1616805" y="257493"/>
                  <a:pt x="1645241" y="249372"/>
                  <a:pt x="1663042" y="233530"/>
                </a:cubicBezTo>
                <a:cubicBezTo>
                  <a:pt x="1680844" y="217689"/>
                  <a:pt x="1689611" y="196529"/>
                  <a:pt x="1689344" y="170050"/>
                </a:cubicBezTo>
                <a:cubicBezTo>
                  <a:pt x="1690412" y="145154"/>
                  <a:pt x="1682102" y="125862"/>
                  <a:pt x="1664415" y="112175"/>
                </a:cubicBezTo>
                <a:cubicBezTo>
                  <a:pt x="1646728" y="98488"/>
                  <a:pt x="1613260" y="91549"/>
                  <a:pt x="1564010" y="91358"/>
                </a:cubicBezTo>
                <a:close/>
                <a:moveTo>
                  <a:pt x="2817495" y="32"/>
                </a:moveTo>
                <a:lnTo>
                  <a:pt x="2924365" y="32"/>
                </a:lnTo>
                <a:lnTo>
                  <a:pt x="2924365" y="99702"/>
                </a:lnTo>
                <a:lnTo>
                  <a:pt x="2817495" y="99702"/>
                </a:lnTo>
                <a:close/>
                <a:moveTo>
                  <a:pt x="1368399" y="32"/>
                </a:moveTo>
                <a:lnTo>
                  <a:pt x="1571330" y="32"/>
                </a:lnTo>
                <a:cubicBezTo>
                  <a:pt x="1645495" y="48"/>
                  <a:pt x="1701353" y="13715"/>
                  <a:pt x="1738901" y="41032"/>
                </a:cubicBezTo>
                <a:cubicBezTo>
                  <a:pt x="1776449" y="68349"/>
                  <a:pt x="1795259" y="109220"/>
                  <a:pt x="1795331" y="163645"/>
                </a:cubicBezTo>
                <a:cubicBezTo>
                  <a:pt x="1794913" y="196529"/>
                  <a:pt x="1786387" y="225006"/>
                  <a:pt x="1769754" y="249076"/>
                </a:cubicBezTo>
                <a:cubicBezTo>
                  <a:pt x="1753122" y="273147"/>
                  <a:pt x="1730893" y="290411"/>
                  <a:pt x="1703067" y="300870"/>
                </a:cubicBezTo>
                <a:cubicBezTo>
                  <a:pt x="1738923" y="310909"/>
                  <a:pt x="1766557" y="328321"/>
                  <a:pt x="1785968" y="353105"/>
                </a:cubicBezTo>
                <a:cubicBezTo>
                  <a:pt x="1805379" y="377889"/>
                  <a:pt x="1815198" y="410160"/>
                  <a:pt x="1815427" y="449917"/>
                </a:cubicBezTo>
                <a:cubicBezTo>
                  <a:pt x="1815693" y="482087"/>
                  <a:pt x="1808462" y="511811"/>
                  <a:pt x="1793734" y="539089"/>
                </a:cubicBezTo>
                <a:cubicBezTo>
                  <a:pt x="1779007" y="566368"/>
                  <a:pt x="1755186" y="588363"/>
                  <a:pt x="1722271" y="605076"/>
                </a:cubicBezTo>
                <a:cubicBezTo>
                  <a:pt x="1689356" y="621788"/>
                  <a:pt x="1645752" y="630381"/>
                  <a:pt x="1591456" y="630854"/>
                </a:cubicBezTo>
                <a:lnTo>
                  <a:pt x="1368399" y="630854"/>
                </a:lnTo>
                <a:close/>
                <a:moveTo>
                  <a:pt x="207454" y="32"/>
                </a:moveTo>
                <a:lnTo>
                  <a:pt x="235801" y="32"/>
                </a:lnTo>
                <a:lnTo>
                  <a:pt x="235801" y="87700"/>
                </a:lnTo>
                <a:lnTo>
                  <a:pt x="214770" y="87700"/>
                </a:lnTo>
                <a:cubicBezTo>
                  <a:pt x="189890" y="87548"/>
                  <a:pt x="173583" y="93576"/>
                  <a:pt x="165849" y="105784"/>
                </a:cubicBezTo>
                <a:cubicBezTo>
                  <a:pt x="158115" y="117992"/>
                  <a:pt x="154610" y="137296"/>
                  <a:pt x="155334" y="163696"/>
                </a:cubicBezTo>
                <a:lnTo>
                  <a:pt x="155334" y="173768"/>
                </a:lnTo>
                <a:lnTo>
                  <a:pt x="235801" y="173768"/>
                </a:lnTo>
                <a:lnTo>
                  <a:pt x="235801" y="257779"/>
                </a:lnTo>
                <a:lnTo>
                  <a:pt x="155334" y="257779"/>
                </a:lnTo>
                <a:lnTo>
                  <a:pt x="155334" y="630854"/>
                </a:lnTo>
                <a:lnTo>
                  <a:pt x="58521" y="630854"/>
                </a:lnTo>
                <a:lnTo>
                  <a:pt x="58521" y="257779"/>
                </a:lnTo>
                <a:lnTo>
                  <a:pt x="0" y="257779"/>
                </a:lnTo>
                <a:lnTo>
                  <a:pt x="0" y="173768"/>
                </a:lnTo>
                <a:lnTo>
                  <a:pt x="58521" y="173768"/>
                </a:lnTo>
                <a:lnTo>
                  <a:pt x="58521" y="145384"/>
                </a:lnTo>
                <a:cubicBezTo>
                  <a:pt x="57873" y="92117"/>
                  <a:pt x="68988" y="54403"/>
                  <a:pt x="91865" y="32242"/>
                </a:cubicBezTo>
                <a:cubicBezTo>
                  <a:pt x="114743" y="10081"/>
                  <a:pt x="153273" y="-656"/>
                  <a:pt x="207454" y="32"/>
                </a:cubicBezTo>
                <a:close/>
              </a:path>
            </a:pathLst>
          </a:custGeom>
          <a:solidFill>
            <a:schemeClr val="bg1"/>
          </a:solidFill>
          <a:ln w="4132" cap="flat">
            <a:noFill/>
            <a:prstDash val="solid"/>
            <a:miter/>
          </a:ln>
          <a:effectLst>
            <a:glow rad="101600">
              <a:srgbClr val="002060">
                <a:alpha val="60000"/>
              </a:srgbClr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</a:lstStyle>
          <a:p>
            <a:endParaRPr lang="en-US" altLang="ja-JP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21CF379-F120-6662-3127-90D2FB3650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026" y="705380"/>
            <a:ext cx="261720" cy="22190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DD3BBF5-B258-1162-E311-8F36120AB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99" y="718498"/>
            <a:ext cx="298236" cy="2232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F5624A9-C60F-145D-F207-3CC5DE35B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000" y="731414"/>
            <a:ext cx="323912" cy="2232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773FDE9-CE13-0209-5E11-4CBCE4F7A5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464" y="710409"/>
            <a:ext cx="326829" cy="2232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84213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2060"/>
        </a:solidFill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205</TotalTime>
  <Words>1557</Words>
  <Application>Microsoft Office PowerPoint</Application>
  <PresentationFormat>ユーザー設定</PresentationFormat>
  <Paragraphs>121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0" baseType="lpstr">
      <vt:lpstr>AR P新藝体U</vt:lpstr>
      <vt:lpstr>ヒラギノ角ゴ4</vt:lpstr>
      <vt:lpstr>ヒラギノ角ゴ8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Mitsuyama</dc:creator>
  <cp:lastModifiedBy>亮平 千々岩</cp:lastModifiedBy>
  <cp:revision>6</cp:revision>
  <dcterms:created xsi:type="dcterms:W3CDTF">2025-02-18T01:46:40Z</dcterms:created>
  <dcterms:modified xsi:type="dcterms:W3CDTF">2025-03-07T05:50:13Z</dcterms:modified>
</cp:coreProperties>
</file>