
<file path=[Content_Types].xml><?xml version="1.0" encoding="utf-8"?>
<Types xmlns="http://schemas.openxmlformats.org/package/2006/content-types">
  <Default Extension="bin" ContentType="image/unknown"/>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4"/>
  </p:notesMasterIdLst>
  <p:sldIdLst>
    <p:sldId id="299" r:id="rId2"/>
    <p:sldId id="298" r:id="rId3"/>
  </p:sldIdLst>
  <p:sldSz cx="7559675" cy="1069181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p15:clr>
            <a:srgbClr val="A4A3A4"/>
          </p15:clr>
        </p15:guide>
        <p15:guide id="2" pos="238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wner" initials="O" lastIdx="1" clrIdx="0">
    <p:extLst>
      <p:ext uri="{19B8F6BF-5375-455C-9EA6-DF929625EA0E}">
        <p15:presenceInfo xmlns:p15="http://schemas.microsoft.com/office/powerpoint/2012/main" userId="Own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6E6E6"/>
    <a:srgbClr val="333333"/>
    <a:srgbClr val="00022E"/>
    <a:srgbClr val="094CFC"/>
    <a:srgbClr val="320924"/>
    <a:srgbClr val="642A50"/>
    <a:srgbClr val="612A4F"/>
    <a:srgbClr val="53123C"/>
    <a:srgbClr val="2660FA"/>
    <a:srgbClr val="3367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32" autoAdjust="0"/>
    <p:restoredTop sz="94660"/>
  </p:normalViewPr>
  <p:slideViewPr>
    <p:cSldViewPr>
      <p:cViewPr varScale="1">
        <p:scale>
          <a:sx n="65" d="100"/>
          <a:sy n="65" d="100"/>
        </p:scale>
        <p:origin x="3222" y="82"/>
      </p:cViewPr>
      <p:guideLst>
        <p:guide orient="horz" pos="3368"/>
        <p:guide pos="2382"/>
      </p:guideLst>
    </p:cSldViewPr>
  </p:slideViewPr>
  <p:notesTextViewPr>
    <p:cViewPr>
      <p:scale>
        <a:sx n="1" d="1"/>
        <a:sy n="1" d="1"/>
      </p:scale>
      <p:origin x="0" y="0"/>
    </p:cViewPr>
  </p:notesTextViewPr>
  <p:gridSpacing cx="69848" cy="6984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ヘッダー プレースホルダー 1">
            <a:extLst>
              <a:ext uri="{FF2B5EF4-FFF2-40B4-BE49-F238E27FC236}">
                <a16:creationId xmlns:a16="http://schemas.microsoft.com/office/drawing/2014/main" id="{D8D82528-7D63-4BAF-8AF8-782B4D3ECCB3}"/>
              </a:ext>
            </a:extLst>
          </p:cNvPr>
          <p:cNvSpPr>
            <a:spLocks noGrp="1" noChangeArrowheads="1"/>
          </p:cNvSpPr>
          <p:nvPr>
            <p:ph type="hdr" sz="quarter" idx="4294967295"/>
          </p:nvPr>
        </p:nvSpPr>
        <p:spPr bwMode="auto">
          <a:xfrm>
            <a:off x="0" y="0"/>
            <a:ext cx="2951163" cy="496888"/>
          </a:xfrm>
          <a:prstGeom prst="rect">
            <a:avLst/>
          </a:prstGeom>
          <a:noFill/>
          <a:ln>
            <a:noFill/>
          </a:ln>
        </p:spPr>
        <p:txBody>
          <a:bodyPr vert="horz" wrap="square" lIns="91882" tIns="45942" rIns="91882" bIns="45942" numCol="1" anchor="t" anchorCtr="0" compatLnSpc="1">
            <a:prstTxWarp prst="textNoShape">
              <a:avLst/>
            </a:prstTxWarp>
          </a:bodyPr>
          <a:lstStyle>
            <a:lvl1pPr>
              <a:buFont typeface="Arial" panose="020B0604020202020204" pitchFamily="34" charset="0"/>
              <a:buNone/>
              <a:defRPr sz="1200"/>
            </a:lvl1pPr>
          </a:lstStyle>
          <a:p>
            <a:pPr>
              <a:defRPr/>
            </a:pPr>
            <a:endParaRPr lang="ja-JP" altLang="ja-JP"/>
          </a:p>
        </p:txBody>
      </p:sp>
      <p:sp>
        <p:nvSpPr>
          <p:cNvPr id="2051" name="日付プレースホルダー 2">
            <a:extLst>
              <a:ext uri="{FF2B5EF4-FFF2-40B4-BE49-F238E27FC236}">
                <a16:creationId xmlns:a16="http://schemas.microsoft.com/office/drawing/2014/main" id="{9B6D9815-35E6-4DB9-A7BE-17A58024CBE0}"/>
              </a:ext>
            </a:extLst>
          </p:cNvPr>
          <p:cNvSpPr>
            <a:spLocks noGrp="1" noChangeArrowheads="1"/>
          </p:cNvSpPr>
          <p:nvPr>
            <p:ph type="dt" idx="1"/>
          </p:nvPr>
        </p:nvSpPr>
        <p:spPr bwMode="auto">
          <a:xfrm>
            <a:off x="3854450" y="0"/>
            <a:ext cx="2951163" cy="496888"/>
          </a:xfrm>
          <a:prstGeom prst="rect">
            <a:avLst/>
          </a:prstGeom>
          <a:noFill/>
          <a:ln>
            <a:noFill/>
          </a:ln>
        </p:spPr>
        <p:txBody>
          <a:bodyPr vert="horz" wrap="square" lIns="91882" tIns="45942" rIns="91882" bIns="45942" numCol="1" anchor="t" anchorCtr="0" compatLnSpc="1">
            <a:prstTxWarp prst="textNoShape">
              <a:avLst/>
            </a:prstTxWarp>
          </a:bodyPr>
          <a:lstStyle>
            <a:lvl1pPr algn="r">
              <a:buFont typeface="Arial" panose="020B0604020202020204" pitchFamily="34" charset="0"/>
              <a:buNone/>
              <a:defRPr/>
            </a:lvl1pPr>
          </a:lstStyle>
          <a:p>
            <a:pPr>
              <a:defRPr/>
            </a:pPr>
            <a:fld id="{47162779-5B6F-497B-AE3A-8242DDDD62AD}" type="datetime1">
              <a:rPr lang="ja-JP" altLang="en-US"/>
              <a:pPr>
                <a:defRPr/>
              </a:pPr>
              <a:t>2024/12/25</a:t>
            </a:fld>
            <a:endParaRPr lang="ja-JP" altLang="en-US" sz="1200"/>
          </a:p>
        </p:txBody>
      </p:sp>
      <p:sp>
        <p:nvSpPr>
          <p:cNvPr id="2052" name="スライド イメージ プレースホルダー 3">
            <a:extLst>
              <a:ext uri="{FF2B5EF4-FFF2-40B4-BE49-F238E27FC236}">
                <a16:creationId xmlns:a16="http://schemas.microsoft.com/office/drawing/2014/main" id="{40883335-0706-4DC6-901B-AB22CAC6D3B3}"/>
              </a:ext>
            </a:extLst>
          </p:cNvPr>
          <p:cNvSpPr>
            <a:spLocks noGrp="1" noRot="1" noChangeAspect="1" noChangeArrowheads="1"/>
          </p:cNvSpPr>
          <p:nvPr>
            <p:ph type="sldImg" idx="2"/>
          </p:nvPr>
        </p:nvSpPr>
        <p:spPr bwMode="auto">
          <a:xfrm>
            <a:off x="2219325" y="1244600"/>
            <a:ext cx="236855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bevel/>
                <a:headEnd/>
                <a:tailEnd/>
              </a14:hiddenLine>
            </a:ext>
          </a:extLst>
        </p:spPr>
      </p:sp>
      <p:sp>
        <p:nvSpPr>
          <p:cNvPr id="2053" name="ノート プレースホルダー 4">
            <a:extLst>
              <a:ext uri="{FF2B5EF4-FFF2-40B4-BE49-F238E27FC236}">
                <a16:creationId xmlns:a16="http://schemas.microsoft.com/office/drawing/2014/main" id="{1FE77A54-CCE7-4874-8AD6-851C8FB6E906}"/>
              </a:ext>
            </a:extLst>
          </p:cNvPr>
          <p:cNvSpPr>
            <a:spLocks noGrp="1" noRot="1" noChangeAspect="1" noChangeArrowheads="1"/>
          </p:cNvSpPr>
          <p:nvPr/>
        </p:nvSpPr>
        <p:spPr bwMode="auto">
          <a:xfrm>
            <a:off x="679450" y="4784725"/>
            <a:ext cx="5448300" cy="3910013"/>
          </a:xfrm>
          <a:prstGeom prst="rect">
            <a:avLst/>
          </a:prstGeom>
          <a:noFill/>
          <a:ln>
            <a:noFill/>
          </a:ln>
        </p:spPr>
        <p:txBody>
          <a:bodyPr lIns="91882" tIns="45942" rIns="91882" bIns="45942" anchor="ctr"/>
          <a:lstStyle>
            <a:lvl1pPr defTabSz="0">
              <a:spcBef>
                <a:spcPct val="30000"/>
              </a:spcBef>
              <a:defRPr sz="1200">
                <a:solidFill>
                  <a:schemeClr val="tx1"/>
                </a:solidFill>
                <a:latin typeface="Arial" panose="020B0604020202020204" pitchFamily="34" charset="0"/>
              </a:defRPr>
            </a:lvl1pPr>
            <a:lvl2pPr defTabSz="0">
              <a:spcBef>
                <a:spcPct val="30000"/>
              </a:spcBef>
              <a:defRPr sz="1200">
                <a:solidFill>
                  <a:schemeClr val="tx1"/>
                </a:solidFill>
                <a:latin typeface="Arial" panose="020B0604020202020204" pitchFamily="34" charset="0"/>
              </a:defRPr>
            </a:lvl2pPr>
            <a:lvl3pPr defTabSz="0">
              <a:spcBef>
                <a:spcPct val="30000"/>
              </a:spcBef>
              <a:defRPr sz="1200">
                <a:solidFill>
                  <a:schemeClr val="tx1"/>
                </a:solidFill>
                <a:latin typeface="Arial" panose="020B0604020202020204" pitchFamily="34" charset="0"/>
              </a:defRPr>
            </a:lvl3pPr>
            <a:lvl4pPr defTabSz="0">
              <a:spcBef>
                <a:spcPct val="30000"/>
              </a:spcBef>
              <a:defRPr sz="1200">
                <a:solidFill>
                  <a:schemeClr val="tx1"/>
                </a:solidFill>
                <a:latin typeface="Arial" panose="020B0604020202020204" pitchFamily="34" charset="0"/>
              </a:defRPr>
            </a:lvl4pPr>
            <a:lvl5pPr defTabSz="0">
              <a:spcBef>
                <a:spcPct val="30000"/>
              </a:spcBef>
              <a:defRPr sz="1200">
                <a:solidFill>
                  <a:schemeClr val="tx1"/>
                </a:solidFill>
                <a:latin typeface="Arial" panose="020B0604020202020204" pitchFamily="34" charset="0"/>
              </a:defRPr>
            </a:lvl5pPr>
            <a:lvl6pPr marL="457200" defTabSz="0" eaLnBrk="0" fontAlgn="base" hangingPunct="0">
              <a:spcBef>
                <a:spcPct val="30000"/>
              </a:spcBef>
              <a:spcAft>
                <a:spcPct val="0"/>
              </a:spcAft>
              <a:defRPr sz="1200">
                <a:solidFill>
                  <a:schemeClr val="tx1"/>
                </a:solidFill>
                <a:latin typeface="Arial" panose="020B0604020202020204" pitchFamily="34" charset="0"/>
              </a:defRPr>
            </a:lvl6pPr>
            <a:lvl7pPr marL="914400" defTabSz="0" eaLnBrk="0" fontAlgn="base" hangingPunct="0">
              <a:spcBef>
                <a:spcPct val="30000"/>
              </a:spcBef>
              <a:spcAft>
                <a:spcPct val="0"/>
              </a:spcAft>
              <a:defRPr sz="1200">
                <a:solidFill>
                  <a:schemeClr val="tx1"/>
                </a:solidFill>
                <a:latin typeface="Arial" panose="020B0604020202020204" pitchFamily="34" charset="0"/>
              </a:defRPr>
            </a:lvl7pPr>
            <a:lvl8pPr marL="1371600" defTabSz="0" eaLnBrk="0" fontAlgn="base" hangingPunct="0">
              <a:spcBef>
                <a:spcPct val="30000"/>
              </a:spcBef>
              <a:spcAft>
                <a:spcPct val="0"/>
              </a:spcAft>
              <a:defRPr sz="1200">
                <a:solidFill>
                  <a:schemeClr val="tx1"/>
                </a:solidFill>
                <a:latin typeface="Arial" panose="020B0604020202020204" pitchFamily="34" charset="0"/>
              </a:defRPr>
            </a:lvl8pPr>
            <a:lvl9pPr marL="1828800" defTabSz="0" eaLnBrk="0" fontAlgn="base" hangingPunct="0">
              <a:spcBef>
                <a:spcPct val="30000"/>
              </a:spcBef>
              <a:spcAft>
                <a:spcPct val="0"/>
              </a:spcAft>
              <a:defRPr sz="1200">
                <a:solidFill>
                  <a:schemeClr val="tx1"/>
                </a:solidFill>
                <a:latin typeface="Arial" panose="020B0604020202020204" pitchFamily="34" charset="0"/>
              </a:defRPr>
            </a:lvl9pPr>
          </a:lstStyle>
          <a:p>
            <a:pPr>
              <a:defRPr/>
            </a:pPr>
            <a:r>
              <a:rPr lang="ja-JP" altLang="en-US"/>
              <a:t>マスター テキストの書式設定</a:t>
            </a:r>
          </a:p>
          <a:p>
            <a:pPr>
              <a:defRPr/>
            </a:pPr>
            <a:r>
              <a:rPr lang="ja-JP" altLang="en-US"/>
              <a:t>第 </a:t>
            </a:r>
            <a:r>
              <a:rPr lang="en-US" altLang="ja-JP"/>
              <a:t>2 </a:t>
            </a:r>
            <a:r>
              <a:rPr lang="ja-JP" altLang="en-US"/>
              <a:t>レベル</a:t>
            </a:r>
          </a:p>
          <a:p>
            <a:pPr>
              <a:defRPr/>
            </a:pPr>
            <a:r>
              <a:rPr lang="ja-JP" altLang="en-US"/>
              <a:t>第 </a:t>
            </a:r>
            <a:r>
              <a:rPr lang="en-US" altLang="ja-JP"/>
              <a:t>3 </a:t>
            </a:r>
            <a:r>
              <a:rPr lang="ja-JP" altLang="en-US"/>
              <a:t>レベル</a:t>
            </a:r>
          </a:p>
          <a:p>
            <a:pPr>
              <a:defRPr/>
            </a:pPr>
            <a:r>
              <a:rPr lang="ja-JP" altLang="en-US"/>
              <a:t>第 </a:t>
            </a:r>
            <a:r>
              <a:rPr lang="en-US" altLang="ja-JP"/>
              <a:t>4 </a:t>
            </a:r>
            <a:r>
              <a:rPr lang="ja-JP" altLang="en-US"/>
              <a:t>レベル</a:t>
            </a:r>
          </a:p>
          <a:p>
            <a:pPr>
              <a:defRPr/>
            </a:pPr>
            <a:r>
              <a:rPr lang="ja-JP" altLang="en-US"/>
              <a:t>第 </a:t>
            </a:r>
            <a:r>
              <a:rPr lang="en-US" altLang="ja-JP"/>
              <a:t>5 </a:t>
            </a:r>
            <a:r>
              <a:rPr lang="ja-JP" altLang="en-US"/>
              <a:t>レベル</a:t>
            </a:r>
          </a:p>
        </p:txBody>
      </p:sp>
      <p:sp>
        <p:nvSpPr>
          <p:cNvPr id="2054" name="フッター プレースホルダー 5">
            <a:extLst>
              <a:ext uri="{FF2B5EF4-FFF2-40B4-BE49-F238E27FC236}">
                <a16:creationId xmlns:a16="http://schemas.microsoft.com/office/drawing/2014/main" id="{010DDE3A-ABFA-4331-AA4F-0D09FCFECB26}"/>
              </a:ext>
            </a:extLst>
          </p:cNvPr>
          <p:cNvSpPr>
            <a:spLocks noGrp="1" noChangeArrowheads="1"/>
          </p:cNvSpPr>
          <p:nvPr>
            <p:ph type="ftr" sz="quarter" idx="4"/>
          </p:nvPr>
        </p:nvSpPr>
        <p:spPr bwMode="auto">
          <a:xfrm>
            <a:off x="0" y="9442450"/>
            <a:ext cx="2951163" cy="496888"/>
          </a:xfrm>
          <a:prstGeom prst="rect">
            <a:avLst/>
          </a:prstGeom>
          <a:noFill/>
          <a:ln>
            <a:noFill/>
          </a:ln>
        </p:spPr>
        <p:txBody>
          <a:bodyPr vert="horz" wrap="square" lIns="91882" tIns="45942" rIns="91882" bIns="45942" numCol="1" anchor="b" anchorCtr="0" compatLnSpc="1">
            <a:prstTxWarp prst="textNoShape">
              <a:avLst/>
            </a:prstTxWarp>
          </a:bodyPr>
          <a:lstStyle>
            <a:lvl1pPr>
              <a:buFont typeface="Arial" panose="020B0604020202020204" pitchFamily="34" charset="0"/>
              <a:buNone/>
              <a:defRPr sz="1200"/>
            </a:lvl1pPr>
          </a:lstStyle>
          <a:p>
            <a:pPr>
              <a:defRPr/>
            </a:pPr>
            <a:endParaRPr lang="ja-JP" altLang="ja-JP"/>
          </a:p>
        </p:txBody>
      </p:sp>
      <p:sp>
        <p:nvSpPr>
          <p:cNvPr id="2055" name="スライド番号プレースホルダー 6">
            <a:extLst>
              <a:ext uri="{FF2B5EF4-FFF2-40B4-BE49-F238E27FC236}">
                <a16:creationId xmlns:a16="http://schemas.microsoft.com/office/drawing/2014/main" id="{53B8E6DC-44FF-4389-B101-73ACA1605E12}"/>
              </a:ext>
            </a:extLst>
          </p:cNvPr>
          <p:cNvSpPr>
            <a:spLocks noGrp="1" noChangeArrowheads="1"/>
          </p:cNvSpPr>
          <p:nvPr>
            <p:ph type="sldNum" sz="quarter" idx="5"/>
          </p:nvPr>
        </p:nvSpPr>
        <p:spPr bwMode="auto">
          <a:xfrm>
            <a:off x="3854450" y="9442450"/>
            <a:ext cx="2951163" cy="496888"/>
          </a:xfrm>
          <a:prstGeom prst="rect">
            <a:avLst/>
          </a:prstGeom>
          <a:noFill/>
          <a:ln>
            <a:noFill/>
          </a:ln>
        </p:spPr>
        <p:txBody>
          <a:bodyPr vert="horz" wrap="square" lIns="91882" tIns="45942" rIns="91882" bIns="45942" numCol="1" anchor="b" anchorCtr="0" compatLnSpc="1">
            <a:prstTxWarp prst="textNoShape">
              <a:avLst/>
            </a:prstTxWarp>
          </a:bodyPr>
          <a:lstStyle>
            <a:lvl1pPr algn="r">
              <a:buFont typeface="Arial" panose="020B0604020202020204" pitchFamily="34" charset="0"/>
              <a:buNone/>
              <a:defRPr/>
            </a:lvl1pPr>
          </a:lstStyle>
          <a:p>
            <a:pPr>
              <a:defRPr/>
            </a:pPr>
            <a:fld id="{2F1F6FB8-28E6-4502-BE1F-1CF4FBABE520}" type="slidenum">
              <a:rPr lang="ja-JP" altLang="en-US"/>
              <a:pPr>
                <a:defRPr/>
              </a:pPr>
              <a:t>‹#›</a:t>
            </a:fld>
            <a:endParaRPr lang="ja-JP" altLang="en-US" sz="1200"/>
          </a:p>
        </p:txBody>
      </p:sp>
    </p:spTree>
    <p:extLst>
      <p:ext uri="{BB962C8B-B14F-4D97-AF65-F5344CB8AC3E}">
        <p14:creationId xmlns:p14="http://schemas.microsoft.com/office/powerpoint/2010/main" val="1339422274"/>
      </p:ext>
    </p:extLst>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DA23B4-D408-4470-9C83-439A58815CAC}"/>
              </a:ext>
            </a:extLst>
          </p:cNvPr>
          <p:cNvSpPr>
            <a:spLocks noGrp="1"/>
          </p:cNvSpPr>
          <p:nvPr>
            <p:ph type="ctrTitle"/>
          </p:nvPr>
        </p:nvSpPr>
        <p:spPr>
          <a:xfrm>
            <a:off x="944960" y="1749795"/>
            <a:ext cx="5669756" cy="3722335"/>
          </a:xfrm>
        </p:spPr>
        <p:txBody>
          <a:bodyPr anchor="b"/>
          <a:lstStyle>
            <a:lvl1pPr algn="ctr">
              <a:defRPr sz="3721"/>
            </a:lvl1pPr>
          </a:lstStyle>
          <a:p>
            <a:r>
              <a:rPr kumimoji="1" lang="ja-JP" altLang="en-US"/>
              <a:t>マスター タイトルの書式設定</a:t>
            </a:r>
          </a:p>
        </p:txBody>
      </p:sp>
      <p:sp>
        <p:nvSpPr>
          <p:cNvPr id="3" name="字幕 2">
            <a:extLst>
              <a:ext uri="{FF2B5EF4-FFF2-40B4-BE49-F238E27FC236}">
                <a16:creationId xmlns:a16="http://schemas.microsoft.com/office/drawing/2014/main" id="{1FBFB5D6-DCAC-4A58-A0B1-5A7625876772}"/>
              </a:ext>
            </a:extLst>
          </p:cNvPr>
          <p:cNvSpPr>
            <a:spLocks noGrp="1"/>
          </p:cNvSpPr>
          <p:nvPr>
            <p:ph type="subTitle" idx="1"/>
          </p:nvPr>
        </p:nvSpPr>
        <p:spPr>
          <a:xfrm>
            <a:off x="944960" y="5615678"/>
            <a:ext cx="5669756" cy="2581379"/>
          </a:xfrm>
        </p:spPr>
        <p:txBody>
          <a:bodyPr/>
          <a:lstStyle>
            <a:lvl1pPr marL="0" indent="0" algn="ctr">
              <a:buNone/>
              <a:defRPr sz="1488"/>
            </a:lvl1pPr>
            <a:lvl2pPr marL="283510" indent="0" algn="ctr">
              <a:buNone/>
              <a:defRPr sz="1240"/>
            </a:lvl2pPr>
            <a:lvl3pPr marL="567019" indent="0" algn="ctr">
              <a:buNone/>
              <a:defRPr sz="1116"/>
            </a:lvl3pPr>
            <a:lvl4pPr marL="850529" indent="0" algn="ctr">
              <a:buNone/>
              <a:defRPr sz="992"/>
            </a:lvl4pPr>
            <a:lvl5pPr marL="1134039" indent="0" algn="ctr">
              <a:buNone/>
              <a:defRPr sz="992"/>
            </a:lvl5pPr>
            <a:lvl6pPr marL="1417549" indent="0" algn="ctr">
              <a:buNone/>
              <a:defRPr sz="992"/>
            </a:lvl6pPr>
            <a:lvl7pPr marL="1701058" indent="0" algn="ctr">
              <a:buNone/>
              <a:defRPr sz="992"/>
            </a:lvl7pPr>
            <a:lvl8pPr marL="1984568" indent="0" algn="ctr">
              <a:buNone/>
              <a:defRPr sz="992"/>
            </a:lvl8pPr>
            <a:lvl9pPr marL="2268078" indent="0" algn="ctr">
              <a:buNone/>
              <a:defRPr sz="992"/>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514FB0DB-E9B6-4A72-8613-11592A6C35D2}"/>
              </a:ext>
            </a:extLst>
          </p:cNvPr>
          <p:cNvSpPr>
            <a:spLocks noGrp="1"/>
          </p:cNvSpPr>
          <p:nvPr>
            <p:ph type="dt" sz="half" idx="10"/>
          </p:nvPr>
        </p:nvSpPr>
        <p:spPr/>
        <p:txBody>
          <a:bodyPr/>
          <a:lstStyle/>
          <a:p>
            <a:pPr>
              <a:defRPr/>
            </a:pPr>
            <a:fld id="{C07978E3-3F75-4A0D-94BD-8754002B412E}" type="datetime1">
              <a:rPr lang="ja-JP" altLang="en-US" smtClean="0"/>
              <a:pPr>
                <a:defRPr/>
              </a:pPr>
              <a:t>2024/12/25</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6DF625B1-0F4E-4033-8D50-E2F50EC336F2}"/>
              </a:ext>
            </a:extLst>
          </p:cNvPr>
          <p:cNvSpPr>
            <a:spLocks noGrp="1"/>
          </p:cNvSpPr>
          <p:nvPr>
            <p:ph type="ftr" sz="quarter" idx="11"/>
          </p:nvPr>
        </p:nvSpPr>
        <p:spPr/>
        <p:txBody>
          <a:bodyPr/>
          <a:lstStyle/>
          <a:p>
            <a:pPr>
              <a:defRPr/>
            </a:pPr>
            <a:endParaRPr lang="ja-JP" altLang="ja-JP"/>
          </a:p>
        </p:txBody>
      </p:sp>
      <p:sp>
        <p:nvSpPr>
          <p:cNvPr id="6" name="スライド番号プレースホルダー 5">
            <a:extLst>
              <a:ext uri="{FF2B5EF4-FFF2-40B4-BE49-F238E27FC236}">
                <a16:creationId xmlns:a16="http://schemas.microsoft.com/office/drawing/2014/main" id="{54F24CD2-AB6D-4FC6-AE05-C68714F1AAB2}"/>
              </a:ext>
            </a:extLst>
          </p:cNvPr>
          <p:cNvSpPr>
            <a:spLocks noGrp="1"/>
          </p:cNvSpPr>
          <p:nvPr>
            <p:ph type="sldNum" sz="quarter" idx="12"/>
          </p:nvPr>
        </p:nvSpPr>
        <p:spPr/>
        <p:txBody>
          <a:bodyPr/>
          <a:lstStyle/>
          <a:p>
            <a:pPr>
              <a:defRPr/>
            </a:pPr>
            <a:fld id="{A1DA5961-23E2-4788-AB9A-AEEEFB251698}"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1590084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A5E05C-8677-46CF-AF93-19675E521BFD}"/>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09A9678-F3B1-4536-84A0-B48FD506D54F}"/>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F5B62B8-C82B-4554-8899-FE264050D160}"/>
              </a:ext>
            </a:extLst>
          </p:cNvPr>
          <p:cNvSpPr>
            <a:spLocks noGrp="1"/>
          </p:cNvSpPr>
          <p:nvPr>
            <p:ph type="dt" sz="half" idx="10"/>
          </p:nvPr>
        </p:nvSpPr>
        <p:spPr/>
        <p:txBody>
          <a:bodyPr/>
          <a:lstStyle/>
          <a:p>
            <a:pPr>
              <a:defRPr/>
            </a:pPr>
            <a:fld id="{F4988144-94EE-4D30-9361-6000D8699E60}" type="datetime1">
              <a:rPr lang="ja-JP" altLang="en-US" smtClean="0"/>
              <a:pPr>
                <a:defRPr/>
              </a:pPr>
              <a:t>2024/12/25</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4BF900F5-07D0-4D1B-9884-2C9394FFA1E0}"/>
              </a:ext>
            </a:extLst>
          </p:cNvPr>
          <p:cNvSpPr>
            <a:spLocks noGrp="1"/>
          </p:cNvSpPr>
          <p:nvPr>
            <p:ph type="ftr" sz="quarter" idx="11"/>
          </p:nvPr>
        </p:nvSpPr>
        <p:spPr/>
        <p:txBody>
          <a:bodyPr/>
          <a:lstStyle/>
          <a:p>
            <a:pPr>
              <a:defRPr/>
            </a:pPr>
            <a:endParaRPr lang="ja-JP" altLang="ja-JP"/>
          </a:p>
        </p:txBody>
      </p:sp>
      <p:sp>
        <p:nvSpPr>
          <p:cNvPr id="6" name="スライド番号プレースホルダー 5">
            <a:extLst>
              <a:ext uri="{FF2B5EF4-FFF2-40B4-BE49-F238E27FC236}">
                <a16:creationId xmlns:a16="http://schemas.microsoft.com/office/drawing/2014/main" id="{8819B26B-549C-462A-92A2-87C029393FCE}"/>
              </a:ext>
            </a:extLst>
          </p:cNvPr>
          <p:cNvSpPr>
            <a:spLocks noGrp="1"/>
          </p:cNvSpPr>
          <p:nvPr>
            <p:ph type="sldNum" sz="quarter" idx="12"/>
          </p:nvPr>
        </p:nvSpPr>
        <p:spPr/>
        <p:txBody>
          <a:bodyPr/>
          <a:lstStyle/>
          <a:p>
            <a:pPr>
              <a:defRPr/>
            </a:pPr>
            <a:fld id="{231F1629-3C7C-49C6-94AE-923B78457F34}"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3901270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2857831-862B-4BD3-9621-68C1BA3F335F}"/>
              </a:ext>
            </a:extLst>
          </p:cNvPr>
          <p:cNvSpPr>
            <a:spLocks noGrp="1"/>
          </p:cNvSpPr>
          <p:nvPr>
            <p:ph type="title" orient="vert"/>
          </p:nvPr>
        </p:nvSpPr>
        <p:spPr>
          <a:xfrm>
            <a:off x="5409892" y="569240"/>
            <a:ext cx="1630055" cy="9060817"/>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9980D05-A7F9-4F40-9A47-13C6BBFC1689}"/>
              </a:ext>
            </a:extLst>
          </p:cNvPr>
          <p:cNvSpPr>
            <a:spLocks noGrp="1"/>
          </p:cNvSpPr>
          <p:nvPr>
            <p:ph type="body" orient="vert" idx="1"/>
          </p:nvPr>
        </p:nvSpPr>
        <p:spPr>
          <a:xfrm>
            <a:off x="519728" y="569240"/>
            <a:ext cx="4795669" cy="9060817"/>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1E18348-C37E-4BFE-8115-4D47DDEE3982}"/>
              </a:ext>
            </a:extLst>
          </p:cNvPr>
          <p:cNvSpPr>
            <a:spLocks noGrp="1"/>
          </p:cNvSpPr>
          <p:nvPr>
            <p:ph type="dt" sz="half" idx="10"/>
          </p:nvPr>
        </p:nvSpPr>
        <p:spPr/>
        <p:txBody>
          <a:bodyPr/>
          <a:lstStyle/>
          <a:p>
            <a:pPr>
              <a:defRPr/>
            </a:pPr>
            <a:fld id="{B9AA9BE7-304D-4DF5-9736-3527E2E07CC4}" type="datetime1">
              <a:rPr lang="ja-JP" altLang="en-US" smtClean="0"/>
              <a:pPr>
                <a:defRPr/>
              </a:pPr>
              <a:t>2024/12/25</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9A22A07A-593D-41C6-87D7-080A6F9C9AD7}"/>
              </a:ext>
            </a:extLst>
          </p:cNvPr>
          <p:cNvSpPr>
            <a:spLocks noGrp="1"/>
          </p:cNvSpPr>
          <p:nvPr>
            <p:ph type="ftr" sz="quarter" idx="11"/>
          </p:nvPr>
        </p:nvSpPr>
        <p:spPr/>
        <p:txBody>
          <a:bodyPr/>
          <a:lstStyle/>
          <a:p>
            <a:pPr>
              <a:defRPr/>
            </a:pPr>
            <a:endParaRPr lang="ja-JP" altLang="ja-JP"/>
          </a:p>
        </p:txBody>
      </p:sp>
      <p:sp>
        <p:nvSpPr>
          <p:cNvPr id="6" name="スライド番号プレースホルダー 5">
            <a:extLst>
              <a:ext uri="{FF2B5EF4-FFF2-40B4-BE49-F238E27FC236}">
                <a16:creationId xmlns:a16="http://schemas.microsoft.com/office/drawing/2014/main" id="{86D4A2EB-6075-4039-B400-BA276E8A2A8A}"/>
              </a:ext>
            </a:extLst>
          </p:cNvPr>
          <p:cNvSpPr>
            <a:spLocks noGrp="1"/>
          </p:cNvSpPr>
          <p:nvPr>
            <p:ph type="sldNum" sz="quarter" idx="12"/>
          </p:nvPr>
        </p:nvSpPr>
        <p:spPr/>
        <p:txBody>
          <a:bodyPr/>
          <a:lstStyle/>
          <a:p>
            <a:pPr>
              <a:defRPr/>
            </a:pPr>
            <a:fld id="{F2535774-BA25-4DF2-A866-669B5541F0E7}"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1720629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E20746-1F3F-490C-A361-14D68ACABD4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E5338BA-CF5F-4543-B605-2B82C739415D}"/>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88594FC-DDB9-45DD-B7A2-7205875C44D9}"/>
              </a:ext>
            </a:extLst>
          </p:cNvPr>
          <p:cNvSpPr>
            <a:spLocks noGrp="1"/>
          </p:cNvSpPr>
          <p:nvPr>
            <p:ph type="dt" sz="half" idx="10"/>
          </p:nvPr>
        </p:nvSpPr>
        <p:spPr/>
        <p:txBody>
          <a:bodyPr/>
          <a:lstStyle/>
          <a:p>
            <a:pPr>
              <a:defRPr/>
            </a:pPr>
            <a:fld id="{A18075BB-3CD5-4CA7-A691-D3E6921D0F2F}" type="datetime1">
              <a:rPr lang="ja-JP" altLang="en-US" smtClean="0"/>
              <a:pPr>
                <a:defRPr/>
              </a:pPr>
              <a:t>2024/12/25</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2B5FD257-A2B2-4A33-88DF-F4867822C61D}"/>
              </a:ext>
            </a:extLst>
          </p:cNvPr>
          <p:cNvSpPr>
            <a:spLocks noGrp="1"/>
          </p:cNvSpPr>
          <p:nvPr>
            <p:ph type="ftr" sz="quarter" idx="11"/>
          </p:nvPr>
        </p:nvSpPr>
        <p:spPr/>
        <p:txBody>
          <a:bodyPr/>
          <a:lstStyle/>
          <a:p>
            <a:pPr>
              <a:defRPr/>
            </a:pPr>
            <a:endParaRPr lang="ja-JP" altLang="ja-JP"/>
          </a:p>
        </p:txBody>
      </p:sp>
      <p:sp>
        <p:nvSpPr>
          <p:cNvPr id="6" name="スライド番号プレースホルダー 5">
            <a:extLst>
              <a:ext uri="{FF2B5EF4-FFF2-40B4-BE49-F238E27FC236}">
                <a16:creationId xmlns:a16="http://schemas.microsoft.com/office/drawing/2014/main" id="{8DAB84AB-07E6-405B-9E0D-EDBFA014BAC6}"/>
              </a:ext>
            </a:extLst>
          </p:cNvPr>
          <p:cNvSpPr>
            <a:spLocks noGrp="1"/>
          </p:cNvSpPr>
          <p:nvPr>
            <p:ph type="sldNum" sz="quarter" idx="12"/>
          </p:nvPr>
        </p:nvSpPr>
        <p:spPr/>
        <p:txBody>
          <a:bodyPr/>
          <a:lstStyle/>
          <a:p>
            <a:pPr>
              <a:defRPr/>
            </a:pPr>
            <a:fld id="{18009B32-316C-46C9-9F2A-AC03076C0D58}"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241597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A9CD8D-24A7-476F-AA99-CC3876150451}"/>
              </a:ext>
            </a:extLst>
          </p:cNvPr>
          <p:cNvSpPr>
            <a:spLocks noGrp="1"/>
          </p:cNvSpPr>
          <p:nvPr>
            <p:ph type="title"/>
          </p:nvPr>
        </p:nvSpPr>
        <p:spPr>
          <a:xfrm>
            <a:off x="515790" y="2665530"/>
            <a:ext cx="6520220" cy="4447496"/>
          </a:xfrm>
        </p:spPr>
        <p:txBody>
          <a:bodyPr anchor="b"/>
          <a:lstStyle>
            <a:lvl1pPr>
              <a:defRPr sz="3721"/>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915BEA5-A107-4E5B-9F67-A99047EDA619}"/>
              </a:ext>
            </a:extLst>
          </p:cNvPr>
          <p:cNvSpPr>
            <a:spLocks noGrp="1"/>
          </p:cNvSpPr>
          <p:nvPr>
            <p:ph type="body" idx="1"/>
          </p:nvPr>
        </p:nvSpPr>
        <p:spPr>
          <a:xfrm>
            <a:off x="515790" y="7155102"/>
            <a:ext cx="6520220" cy="2338833"/>
          </a:xfrm>
        </p:spPr>
        <p:txBody>
          <a:bodyPr/>
          <a:lstStyle>
            <a:lvl1pPr marL="0" indent="0">
              <a:buNone/>
              <a:defRPr sz="1488">
                <a:solidFill>
                  <a:schemeClr val="tx1">
                    <a:tint val="75000"/>
                  </a:schemeClr>
                </a:solidFill>
              </a:defRPr>
            </a:lvl1pPr>
            <a:lvl2pPr marL="283510" indent="0">
              <a:buNone/>
              <a:defRPr sz="1240">
                <a:solidFill>
                  <a:schemeClr val="tx1">
                    <a:tint val="75000"/>
                  </a:schemeClr>
                </a:solidFill>
              </a:defRPr>
            </a:lvl2pPr>
            <a:lvl3pPr marL="567019" indent="0">
              <a:buNone/>
              <a:defRPr sz="1116">
                <a:solidFill>
                  <a:schemeClr val="tx1">
                    <a:tint val="75000"/>
                  </a:schemeClr>
                </a:solidFill>
              </a:defRPr>
            </a:lvl3pPr>
            <a:lvl4pPr marL="850529" indent="0">
              <a:buNone/>
              <a:defRPr sz="992">
                <a:solidFill>
                  <a:schemeClr val="tx1">
                    <a:tint val="75000"/>
                  </a:schemeClr>
                </a:solidFill>
              </a:defRPr>
            </a:lvl4pPr>
            <a:lvl5pPr marL="1134039" indent="0">
              <a:buNone/>
              <a:defRPr sz="992">
                <a:solidFill>
                  <a:schemeClr val="tx1">
                    <a:tint val="75000"/>
                  </a:schemeClr>
                </a:solidFill>
              </a:defRPr>
            </a:lvl5pPr>
            <a:lvl6pPr marL="1417549" indent="0">
              <a:buNone/>
              <a:defRPr sz="992">
                <a:solidFill>
                  <a:schemeClr val="tx1">
                    <a:tint val="75000"/>
                  </a:schemeClr>
                </a:solidFill>
              </a:defRPr>
            </a:lvl6pPr>
            <a:lvl7pPr marL="1701058" indent="0">
              <a:buNone/>
              <a:defRPr sz="992">
                <a:solidFill>
                  <a:schemeClr val="tx1">
                    <a:tint val="75000"/>
                  </a:schemeClr>
                </a:solidFill>
              </a:defRPr>
            </a:lvl7pPr>
            <a:lvl8pPr marL="1984568" indent="0">
              <a:buNone/>
              <a:defRPr sz="992">
                <a:solidFill>
                  <a:schemeClr val="tx1">
                    <a:tint val="75000"/>
                  </a:schemeClr>
                </a:solidFill>
              </a:defRPr>
            </a:lvl8pPr>
            <a:lvl9pPr marL="2268078" indent="0">
              <a:buNone/>
              <a:defRPr sz="992">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112BA35-1B66-451F-BC8B-744D26DD0C20}"/>
              </a:ext>
            </a:extLst>
          </p:cNvPr>
          <p:cNvSpPr>
            <a:spLocks noGrp="1"/>
          </p:cNvSpPr>
          <p:nvPr>
            <p:ph type="dt" sz="half" idx="10"/>
          </p:nvPr>
        </p:nvSpPr>
        <p:spPr/>
        <p:txBody>
          <a:bodyPr/>
          <a:lstStyle/>
          <a:p>
            <a:pPr>
              <a:defRPr/>
            </a:pPr>
            <a:fld id="{087999A7-B118-4595-8F5D-3EA4785052C5}" type="datetime1">
              <a:rPr lang="ja-JP" altLang="en-US" smtClean="0"/>
              <a:pPr>
                <a:defRPr/>
              </a:pPr>
              <a:t>2024/12/25</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F3E9975B-F3E9-4948-9477-060E259DB815}"/>
              </a:ext>
            </a:extLst>
          </p:cNvPr>
          <p:cNvSpPr>
            <a:spLocks noGrp="1"/>
          </p:cNvSpPr>
          <p:nvPr>
            <p:ph type="ftr" sz="quarter" idx="11"/>
          </p:nvPr>
        </p:nvSpPr>
        <p:spPr/>
        <p:txBody>
          <a:bodyPr/>
          <a:lstStyle/>
          <a:p>
            <a:pPr>
              <a:defRPr/>
            </a:pPr>
            <a:endParaRPr lang="ja-JP" altLang="ja-JP"/>
          </a:p>
        </p:txBody>
      </p:sp>
      <p:sp>
        <p:nvSpPr>
          <p:cNvPr id="6" name="スライド番号プレースホルダー 5">
            <a:extLst>
              <a:ext uri="{FF2B5EF4-FFF2-40B4-BE49-F238E27FC236}">
                <a16:creationId xmlns:a16="http://schemas.microsoft.com/office/drawing/2014/main" id="{975351A9-6F76-44BC-A935-2020F9D013E3}"/>
              </a:ext>
            </a:extLst>
          </p:cNvPr>
          <p:cNvSpPr>
            <a:spLocks noGrp="1"/>
          </p:cNvSpPr>
          <p:nvPr>
            <p:ph type="sldNum" sz="quarter" idx="12"/>
          </p:nvPr>
        </p:nvSpPr>
        <p:spPr/>
        <p:txBody>
          <a:bodyPr/>
          <a:lstStyle/>
          <a:p>
            <a:pPr>
              <a:defRPr/>
            </a:pPr>
            <a:fld id="{CB9B8DF0-AD75-4419-B5AA-C8AC41C25206}"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1099559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289058-F3EB-4B4E-964E-1897BEDB9BA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43CBF8A-CA8A-45A1-BFB0-F6ED7ED5757C}"/>
              </a:ext>
            </a:extLst>
          </p:cNvPr>
          <p:cNvSpPr>
            <a:spLocks noGrp="1"/>
          </p:cNvSpPr>
          <p:nvPr>
            <p:ph sz="half" idx="1"/>
          </p:nvPr>
        </p:nvSpPr>
        <p:spPr>
          <a:xfrm>
            <a:off x="519728" y="2846200"/>
            <a:ext cx="3212862" cy="6783857"/>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01EDED3-2DBE-430F-AAE6-C4EBE4718146}"/>
              </a:ext>
            </a:extLst>
          </p:cNvPr>
          <p:cNvSpPr>
            <a:spLocks noGrp="1"/>
          </p:cNvSpPr>
          <p:nvPr>
            <p:ph sz="half" idx="2"/>
          </p:nvPr>
        </p:nvSpPr>
        <p:spPr>
          <a:xfrm>
            <a:off x="3827085" y="2846200"/>
            <a:ext cx="3212862" cy="6783857"/>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B9833D2D-02F2-4799-88AD-CD4CB953F631}"/>
              </a:ext>
            </a:extLst>
          </p:cNvPr>
          <p:cNvSpPr>
            <a:spLocks noGrp="1"/>
          </p:cNvSpPr>
          <p:nvPr>
            <p:ph type="dt" sz="half" idx="10"/>
          </p:nvPr>
        </p:nvSpPr>
        <p:spPr/>
        <p:txBody>
          <a:bodyPr/>
          <a:lstStyle/>
          <a:p>
            <a:pPr>
              <a:defRPr/>
            </a:pPr>
            <a:fld id="{2A8EE726-064D-4A7A-87F8-C255F47775DA}" type="datetime1">
              <a:rPr lang="ja-JP" altLang="en-US" smtClean="0"/>
              <a:pPr>
                <a:defRPr/>
              </a:pPr>
              <a:t>2024/12/25</a:t>
            </a:fld>
            <a:endParaRPr lang="ja-JP" altLang="en-US" sz="1800">
              <a:solidFill>
                <a:schemeClr val="tx1"/>
              </a:solidFill>
            </a:endParaRPr>
          </a:p>
        </p:txBody>
      </p:sp>
      <p:sp>
        <p:nvSpPr>
          <p:cNvPr id="6" name="フッター プレースホルダー 5">
            <a:extLst>
              <a:ext uri="{FF2B5EF4-FFF2-40B4-BE49-F238E27FC236}">
                <a16:creationId xmlns:a16="http://schemas.microsoft.com/office/drawing/2014/main" id="{E8D8782C-F7B2-4361-B0BA-A33D633DD708}"/>
              </a:ext>
            </a:extLst>
          </p:cNvPr>
          <p:cNvSpPr>
            <a:spLocks noGrp="1"/>
          </p:cNvSpPr>
          <p:nvPr>
            <p:ph type="ftr" sz="quarter" idx="11"/>
          </p:nvPr>
        </p:nvSpPr>
        <p:spPr/>
        <p:txBody>
          <a:bodyPr/>
          <a:lstStyle/>
          <a:p>
            <a:pPr>
              <a:defRPr/>
            </a:pPr>
            <a:endParaRPr lang="ja-JP" altLang="ja-JP"/>
          </a:p>
        </p:txBody>
      </p:sp>
      <p:sp>
        <p:nvSpPr>
          <p:cNvPr id="7" name="スライド番号プレースホルダー 6">
            <a:extLst>
              <a:ext uri="{FF2B5EF4-FFF2-40B4-BE49-F238E27FC236}">
                <a16:creationId xmlns:a16="http://schemas.microsoft.com/office/drawing/2014/main" id="{691D0C90-7A40-496F-95FD-D492759FC1C8}"/>
              </a:ext>
            </a:extLst>
          </p:cNvPr>
          <p:cNvSpPr>
            <a:spLocks noGrp="1"/>
          </p:cNvSpPr>
          <p:nvPr>
            <p:ph type="sldNum" sz="quarter" idx="12"/>
          </p:nvPr>
        </p:nvSpPr>
        <p:spPr/>
        <p:txBody>
          <a:bodyPr/>
          <a:lstStyle/>
          <a:p>
            <a:pPr>
              <a:defRPr/>
            </a:pPr>
            <a:fld id="{89E7228F-84C8-4FAE-A2ED-02A4BA5DB43E}"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466437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B48DA4-89A2-49C5-8F91-CB3FA9E6CB16}"/>
              </a:ext>
            </a:extLst>
          </p:cNvPr>
          <p:cNvSpPr>
            <a:spLocks noGrp="1"/>
          </p:cNvSpPr>
          <p:nvPr>
            <p:ph type="title"/>
          </p:nvPr>
        </p:nvSpPr>
        <p:spPr>
          <a:xfrm>
            <a:off x="520712" y="569241"/>
            <a:ext cx="6520220" cy="2066590"/>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AF11A55-29C0-49BB-AF37-12AC232A1C9A}"/>
              </a:ext>
            </a:extLst>
          </p:cNvPr>
          <p:cNvSpPr>
            <a:spLocks noGrp="1"/>
          </p:cNvSpPr>
          <p:nvPr>
            <p:ph type="body" idx="1"/>
          </p:nvPr>
        </p:nvSpPr>
        <p:spPr>
          <a:xfrm>
            <a:off x="520712" y="2620980"/>
            <a:ext cx="3198097" cy="1284502"/>
          </a:xfrm>
        </p:spPr>
        <p:txBody>
          <a:bodyPr anchor="b"/>
          <a:lstStyle>
            <a:lvl1pPr marL="0" indent="0">
              <a:buNone/>
              <a:defRPr sz="1488" b="1"/>
            </a:lvl1pPr>
            <a:lvl2pPr marL="283510" indent="0">
              <a:buNone/>
              <a:defRPr sz="1240" b="1"/>
            </a:lvl2pPr>
            <a:lvl3pPr marL="567019" indent="0">
              <a:buNone/>
              <a:defRPr sz="1116" b="1"/>
            </a:lvl3pPr>
            <a:lvl4pPr marL="850529" indent="0">
              <a:buNone/>
              <a:defRPr sz="992" b="1"/>
            </a:lvl4pPr>
            <a:lvl5pPr marL="1134039" indent="0">
              <a:buNone/>
              <a:defRPr sz="992" b="1"/>
            </a:lvl5pPr>
            <a:lvl6pPr marL="1417549" indent="0">
              <a:buNone/>
              <a:defRPr sz="992" b="1"/>
            </a:lvl6pPr>
            <a:lvl7pPr marL="1701058" indent="0">
              <a:buNone/>
              <a:defRPr sz="992" b="1"/>
            </a:lvl7pPr>
            <a:lvl8pPr marL="1984568" indent="0">
              <a:buNone/>
              <a:defRPr sz="992" b="1"/>
            </a:lvl8pPr>
            <a:lvl9pPr marL="2268078" indent="0">
              <a:buNone/>
              <a:defRPr sz="992"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5F1D0A2F-D3D3-4B15-B316-22E88DB55175}"/>
              </a:ext>
            </a:extLst>
          </p:cNvPr>
          <p:cNvSpPr>
            <a:spLocks noGrp="1"/>
          </p:cNvSpPr>
          <p:nvPr>
            <p:ph sz="half" idx="2"/>
          </p:nvPr>
        </p:nvSpPr>
        <p:spPr>
          <a:xfrm>
            <a:off x="520712" y="3905482"/>
            <a:ext cx="3198097" cy="574437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7C140B0D-1370-4E0F-99A7-AA8A7FF81144}"/>
              </a:ext>
            </a:extLst>
          </p:cNvPr>
          <p:cNvSpPr>
            <a:spLocks noGrp="1"/>
          </p:cNvSpPr>
          <p:nvPr>
            <p:ph type="body" sz="quarter" idx="3"/>
          </p:nvPr>
        </p:nvSpPr>
        <p:spPr>
          <a:xfrm>
            <a:off x="3827085" y="2620980"/>
            <a:ext cx="3213847" cy="1284502"/>
          </a:xfrm>
        </p:spPr>
        <p:txBody>
          <a:bodyPr anchor="b"/>
          <a:lstStyle>
            <a:lvl1pPr marL="0" indent="0">
              <a:buNone/>
              <a:defRPr sz="1488" b="1"/>
            </a:lvl1pPr>
            <a:lvl2pPr marL="283510" indent="0">
              <a:buNone/>
              <a:defRPr sz="1240" b="1"/>
            </a:lvl2pPr>
            <a:lvl3pPr marL="567019" indent="0">
              <a:buNone/>
              <a:defRPr sz="1116" b="1"/>
            </a:lvl3pPr>
            <a:lvl4pPr marL="850529" indent="0">
              <a:buNone/>
              <a:defRPr sz="992" b="1"/>
            </a:lvl4pPr>
            <a:lvl5pPr marL="1134039" indent="0">
              <a:buNone/>
              <a:defRPr sz="992" b="1"/>
            </a:lvl5pPr>
            <a:lvl6pPr marL="1417549" indent="0">
              <a:buNone/>
              <a:defRPr sz="992" b="1"/>
            </a:lvl6pPr>
            <a:lvl7pPr marL="1701058" indent="0">
              <a:buNone/>
              <a:defRPr sz="992" b="1"/>
            </a:lvl7pPr>
            <a:lvl8pPr marL="1984568" indent="0">
              <a:buNone/>
              <a:defRPr sz="992" b="1"/>
            </a:lvl8pPr>
            <a:lvl9pPr marL="2268078" indent="0">
              <a:buNone/>
              <a:defRPr sz="992"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7A979F50-D259-4F86-AD36-8ACEB2EBE560}"/>
              </a:ext>
            </a:extLst>
          </p:cNvPr>
          <p:cNvSpPr>
            <a:spLocks noGrp="1"/>
          </p:cNvSpPr>
          <p:nvPr>
            <p:ph sz="quarter" idx="4"/>
          </p:nvPr>
        </p:nvSpPr>
        <p:spPr>
          <a:xfrm>
            <a:off x="3827085" y="3905482"/>
            <a:ext cx="3213847" cy="574437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D0FA066C-B2A9-4E2F-8572-C66D3617B805}"/>
              </a:ext>
            </a:extLst>
          </p:cNvPr>
          <p:cNvSpPr>
            <a:spLocks noGrp="1"/>
          </p:cNvSpPr>
          <p:nvPr>
            <p:ph type="dt" sz="half" idx="10"/>
          </p:nvPr>
        </p:nvSpPr>
        <p:spPr/>
        <p:txBody>
          <a:bodyPr/>
          <a:lstStyle/>
          <a:p>
            <a:pPr>
              <a:defRPr/>
            </a:pPr>
            <a:fld id="{A5861FEA-1BE4-4962-8DDE-A5D55E7527A9}" type="datetime1">
              <a:rPr lang="ja-JP" altLang="en-US" smtClean="0"/>
              <a:pPr>
                <a:defRPr/>
              </a:pPr>
              <a:t>2024/12/25</a:t>
            </a:fld>
            <a:endParaRPr lang="ja-JP" altLang="en-US" sz="1800">
              <a:solidFill>
                <a:schemeClr val="tx1"/>
              </a:solidFill>
            </a:endParaRPr>
          </a:p>
        </p:txBody>
      </p:sp>
      <p:sp>
        <p:nvSpPr>
          <p:cNvPr id="8" name="フッター プレースホルダー 7">
            <a:extLst>
              <a:ext uri="{FF2B5EF4-FFF2-40B4-BE49-F238E27FC236}">
                <a16:creationId xmlns:a16="http://schemas.microsoft.com/office/drawing/2014/main" id="{0A74C2A3-707F-4F09-BC3F-BC2C03D63360}"/>
              </a:ext>
            </a:extLst>
          </p:cNvPr>
          <p:cNvSpPr>
            <a:spLocks noGrp="1"/>
          </p:cNvSpPr>
          <p:nvPr>
            <p:ph type="ftr" sz="quarter" idx="11"/>
          </p:nvPr>
        </p:nvSpPr>
        <p:spPr/>
        <p:txBody>
          <a:bodyPr/>
          <a:lstStyle/>
          <a:p>
            <a:pPr>
              <a:defRPr/>
            </a:pPr>
            <a:endParaRPr lang="ja-JP" altLang="ja-JP"/>
          </a:p>
        </p:txBody>
      </p:sp>
      <p:sp>
        <p:nvSpPr>
          <p:cNvPr id="9" name="スライド番号プレースホルダー 8">
            <a:extLst>
              <a:ext uri="{FF2B5EF4-FFF2-40B4-BE49-F238E27FC236}">
                <a16:creationId xmlns:a16="http://schemas.microsoft.com/office/drawing/2014/main" id="{AF6DF6AA-4A95-41A0-A3C3-492E98476AF7}"/>
              </a:ext>
            </a:extLst>
          </p:cNvPr>
          <p:cNvSpPr>
            <a:spLocks noGrp="1"/>
          </p:cNvSpPr>
          <p:nvPr>
            <p:ph type="sldNum" sz="quarter" idx="12"/>
          </p:nvPr>
        </p:nvSpPr>
        <p:spPr/>
        <p:txBody>
          <a:bodyPr/>
          <a:lstStyle/>
          <a:p>
            <a:pPr>
              <a:defRPr/>
            </a:pPr>
            <a:fld id="{A7843B40-6466-4FC6-B59C-19E25D6395DD}"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657638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8A662B-EEB9-444B-A5C6-C7AAB4DD3E2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D9D4240-2386-49DF-A1EB-EF56F297AE4C}"/>
              </a:ext>
            </a:extLst>
          </p:cNvPr>
          <p:cNvSpPr>
            <a:spLocks noGrp="1"/>
          </p:cNvSpPr>
          <p:nvPr>
            <p:ph type="dt" sz="half" idx="10"/>
          </p:nvPr>
        </p:nvSpPr>
        <p:spPr/>
        <p:txBody>
          <a:bodyPr/>
          <a:lstStyle/>
          <a:p>
            <a:pPr>
              <a:defRPr/>
            </a:pPr>
            <a:fld id="{3BC3B54A-4984-489F-9AD9-FFA51C931E4D}" type="datetime1">
              <a:rPr lang="ja-JP" altLang="en-US" smtClean="0"/>
              <a:pPr>
                <a:defRPr/>
              </a:pPr>
              <a:t>2024/12/25</a:t>
            </a:fld>
            <a:endParaRPr lang="ja-JP" altLang="en-US" sz="1800">
              <a:solidFill>
                <a:schemeClr val="tx1"/>
              </a:solidFill>
            </a:endParaRPr>
          </a:p>
        </p:txBody>
      </p:sp>
      <p:sp>
        <p:nvSpPr>
          <p:cNvPr id="4" name="フッター プレースホルダー 3">
            <a:extLst>
              <a:ext uri="{FF2B5EF4-FFF2-40B4-BE49-F238E27FC236}">
                <a16:creationId xmlns:a16="http://schemas.microsoft.com/office/drawing/2014/main" id="{FF5AF2DE-9262-47A8-824F-4427063B7BE8}"/>
              </a:ext>
            </a:extLst>
          </p:cNvPr>
          <p:cNvSpPr>
            <a:spLocks noGrp="1"/>
          </p:cNvSpPr>
          <p:nvPr>
            <p:ph type="ftr" sz="quarter" idx="11"/>
          </p:nvPr>
        </p:nvSpPr>
        <p:spPr/>
        <p:txBody>
          <a:bodyPr/>
          <a:lstStyle/>
          <a:p>
            <a:pPr>
              <a:defRPr/>
            </a:pPr>
            <a:endParaRPr lang="ja-JP" altLang="ja-JP"/>
          </a:p>
        </p:txBody>
      </p:sp>
      <p:sp>
        <p:nvSpPr>
          <p:cNvPr id="5" name="スライド番号プレースホルダー 4">
            <a:extLst>
              <a:ext uri="{FF2B5EF4-FFF2-40B4-BE49-F238E27FC236}">
                <a16:creationId xmlns:a16="http://schemas.microsoft.com/office/drawing/2014/main" id="{1D0FA338-057E-4FBC-BF9E-540E7A900DE5}"/>
              </a:ext>
            </a:extLst>
          </p:cNvPr>
          <p:cNvSpPr>
            <a:spLocks noGrp="1"/>
          </p:cNvSpPr>
          <p:nvPr>
            <p:ph type="sldNum" sz="quarter" idx="12"/>
          </p:nvPr>
        </p:nvSpPr>
        <p:spPr/>
        <p:txBody>
          <a:bodyPr/>
          <a:lstStyle/>
          <a:p>
            <a:pPr>
              <a:defRPr/>
            </a:pPr>
            <a:fld id="{2C1808FF-C502-478B-A7FB-5CF5249A89C9}"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1013693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2324479-8AC7-4940-9E93-1E99BE69E0FE}"/>
              </a:ext>
            </a:extLst>
          </p:cNvPr>
          <p:cNvSpPr>
            <a:spLocks noGrp="1"/>
          </p:cNvSpPr>
          <p:nvPr>
            <p:ph type="dt" sz="half" idx="10"/>
          </p:nvPr>
        </p:nvSpPr>
        <p:spPr/>
        <p:txBody>
          <a:bodyPr/>
          <a:lstStyle/>
          <a:p>
            <a:pPr>
              <a:defRPr/>
            </a:pPr>
            <a:fld id="{6AF2FB7D-6622-44BB-8443-AAE9ABD04C2A}" type="datetime1">
              <a:rPr lang="ja-JP" altLang="en-US" smtClean="0"/>
              <a:pPr>
                <a:defRPr/>
              </a:pPr>
              <a:t>2024/12/25</a:t>
            </a:fld>
            <a:endParaRPr lang="ja-JP" altLang="en-US" sz="1800">
              <a:solidFill>
                <a:schemeClr val="tx1"/>
              </a:solidFill>
            </a:endParaRPr>
          </a:p>
        </p:txBody>
      </p:sp>
      <p:sp>
        <p:nvSpPr>
          <p:cNvPr id="3" name="フッター プレースホルダー 2">
            <a:extLst>
              <a:ext uri="{FF2B5EF4-FFF2-40B4-BE49-F238E27FC236}">
                <a16:creationId xmlns:a16="http://schemas.microsoft.com/office/drawing/2014/main" id="{7F0DE028-D291-4C3E-85BC-DBD6A5D7E291}"/>
              </a:ext>
            </a:extLst>
          </p:cNvPr>
          <p:cNvSpPr>
            <a:spLocks noGrp="1"/>
          </p:cNvSpPr>
          <p:nvPr>
            <p:ph type="ftr" sz="quarter" idx="11"/>
          </p:nvPr>
        </p:nvSpPr>
        <p:spPr/>
        <p:txBody>
          <a:bodyPr/>
          <a:lstStyle/>
          <a:p>
            <a:pPr>
              <a:defRPr/>
            </a:pPr>
            <a:endParaRPr lang="ja-JP" altLang="ja-JP"/>
          </a:p>
        </p:txBody>
      </p:sp>
      <p:sp>
        <p:nvSpPr>
          <p:cNvPr id="4" name="スライド番号プレースホルダー 3">
            <a:extLst>
              <a:ext uri="{FF2B5EF4-FFF2-40B4-BE49-F238E27FC236}">
                <a16:creationId xmlns:a16="http://schemas.microsoft.com/office/drawing/2014/main" id="{79257195-5281-49AD-B04F-4FD67A168ACF}"/>
              </a:ext>
            </a:extLst>
          </p:cNvPr>
          <p:cNvSpPr>
            <a:spLocks noGrp="1"/>
          </p:cNvSpPr>
          <p:nvPr>
            <p:ph type="sldNum" sz="quarter" idx="12"/>
          </p:nvPr>
        </p:nvSpPr>
        <p:spPr/>
        <p:txBody>
          <a:bodyPr/>
          <a:lstStyle/>
          <a:p>
            <a:pPr>
              <a:defRPr/>
            </a:pPr>
            <a:fld id="{1929A675-E67B-4B29-86A3-5ACA98E69B30}"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4284916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BB0160-07B2-4D80-8D53-4000F5AA7AE6}"/>
              </a:ext>
            </a:extLst>
          </p:cNvPr>
          <p:cNvSpPr>
            <a:spLocks noGrp="1"/>
          </p:cNvSpPr>
          <p:nvPr>
            <p:ph type="title"/>
          </p:nvPr>
        </p:nvSpPr>
        <p:spPr>
          <a:xfrm>
            <a:off x="520712" y="712788"/>
            <a:ext cx="2438192" cy="2494756"/>
          </a:xfrm>
        </p:spPr>
        <p:txBody>
          <a:bodyPr anchor="b"/>
          <a:lstStyle>
            <a:lvl1pPr>
              <a:defRPr sz="1984"/>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0E5A521-16DC-426F-9197-C692F6D99B9A}"/>
              </a:ext>
            </a:extLst>
          </p:cNvPr>
          <p:cNvSpPr>
            <a:spLocks noGrp="1"/>
          </p:cNvSpPr>
          <p:nvPr>
            <p:ph idx="1"/>
          </p:nvPr>
        </p:nvSpPr>
        <p:spPr>
          <a:xfrm>
            <a:off x="3213847" y="1539424"/>
            <a:ext cx="3827085" cy="7598117"/>
          </a:xfrm>
        </p:spPr>
        <p:txBody>
          <a:bodyPr/>
          <a:lstStyle>
            <a:lvl1pPr>
              <a:defRPr sz="1984"/>
            </a:lvl1pPr>
            <a:lvl2pPr>
              <a:defRPr sz="1736"/>
            </a:lvl2pPr>
            <a:lvl3pPr>
              <a:defRPr sz="1488"/>
            </a:lvl3pPr>
            <a:lvl4pPr>
              <a:defRPr sz="1240"/>
            </a:lvl4pPr>
            <a:lvl5pPr>
              <a:defRPr sz="1240"/>
            </a:lvl5pPr>
            <a:lvl6pPr>
              <a:defRPr sz="1240"/>
            </a:lvl6pPr>
            <a:lvl7pPr>
              <a:defRPr sz="1240"/>
            </a:lvl7pPr>
            <a:lvl8pPr>
              <a:defRPr sz="1240"/>
            </a:lvl8pPr>
            <a:lvl9pPr>
              <a:defRPr sz="124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63FF268-F356-4756-9C8B-8E04141C27C4}"/>
              </a:ext>
            </a:extLst>
          </p:cNvPr>
          <p:cNvSpPr>
            <a:spLocks noGrp="1"/>
          </p:cNvSpPr>
          <p:nvPr>
            <p:ph type="body" sz="half" idx="2"/>
          </p:nvPr>
        </p:nvSpPr>
        <p:spPr>
          <a:xfrm>
            <a:off x="520712" y="3207544"/>
            <a:ext cx="2438192" cy="5942372"/>
          </a:xfrm>
        </p:spPr>
        <p:txBody>
          <a:bodyPr/>
          <a:lstStyle>
            <a:lvl1pPr marL="0" indent="0">
              <a:buNone/>
              <a:defRPr sz="992"/>
            </a:lvl1pPr>
            <a:lvl2pPr marL="283510" indent="0">
              <a:buNone/>
              <a:defRPr sz="868"/>
            </a:lvl2pPr>
            <a:lvl3pPr marL="567019" indent="0">
              <a:buNone/>
              <a:defRPr sz="744"/>
            </a:lvl3pPr>
            <a:lvl4pPr marL="850529" indent="0">
              <a:buNone/>
              <a:defRPr sz="620"/>
            </a:lvl4pPr>
            <a:lvl5pPr marL="1134039" indent="0">
              <a:buNone/>
              <a:defRPr sz="620"/>
            </a:lvl5pPr>
            <a:lvl6pPr marL="1417549" indent="0">
              <a:buNone/>
              <a:defRPr sz="620"/>
            </a:lvl6pPr>
            <a:lvl7pPr marL="1701058" indent="0">
              <a:buNone/>
              <a:defRPr sz="620"/>
            </a:lvl7pPr>
            <a:lvl8pPr marL="1984568" indent="0">
              <a:buNone/>
              <a:defRPr sz="620"/>
            </a:lvl8pPr>
            <a:lvl9pPr marL="2268078" indent="0">
              <a:buNone/>
              <a:defRPr sz="62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35B33DA-BEBB-4206-9E53-3DC44D5A87D3}"/>
              </a:ext>
            </a:extLst>
          </p:cNvPr>
          <p:cNvSpPr>
            <a:spLocks noGrp="1"/>
          </p:cNvSpPr>
          <p:nvPr>
            <p:ph type="dt" sz="half" idx="10"/>
          </p:nvPr>
        </p:nvSpPr>
        <p:spPr/>
        <p:txBody>
          <a:bodyPr/>
          <a:lstStyle/>
          <a:p>
            <a:pPr>
              <a:defRPr/>
            </a:pPr>
            <a:fld id="{20FF1BBD-CBC7-4959-8351-5A736CE0938B}" type="datetime1">
              <a:rPr lang="ja-JP" altLang="en-US" smtClean="0"/>
              <a:pPr>
                <a:defRPr/>
              </a:pPr>
              <a:t>2024/12/25</a:t>
            </a:fld>
            <a:endParaRPr lang="ja-JP" altLang="en-US" sz="1800">
              <a:solidFill>
                <a:schemeClr val="tx1"/>
              </a:solidFill>
            </a:endParaRPr>
          </a:p>
        </p:txBody>
      </p:sp>
      <p:sp>
        <p:nvSpPr>
          <p:cNvPr id="6" name="フッター プレースホルダー 5">
            <a:extLst>
              <a:ext uri="{FF2B5EF4-FFF2-40B4-BE49-F238E27FC236}">
                <a16:creationId xmlns:a16="http://schemas.microsoft.com/office/drawing/2014/main" id="{E2D0DC2D-3F6D-4701-BF10-E1C1DD22469F}"/>
              </a:ext>
            </a:extLst>
          </p:cNvPr>
          <p:cNvSpPr>
            <a:spLocks noGrp="1"/>
          </p:cNvSpPr>
          <p:nvPr>
            <p:ph type="ftr" sz="quarter" idx="11"/>
          </p:nvPr>
        </p:nvSpPr>
        <p:spPr/>
        <p:txBody>
          <a:bodyPr/>
          <a:lstStyle/>
          <a:p>
            <a:pPr>
              <a:defRPr/>
            </a:pPr>
            <a:endParaRPr lang="ja-JP" altLang="ja-JP"/>
          </a:p>
        </p:txBody>
      </p:sp>
      <p:sp>
        <p:nvSpPr>
          <p:cNvPr id="7" name="スライド番号プレースホルダー 6">
            <a:extLst>
              <a:ext uri="{FF2B5EF4-FFF2-40B4-BE49-F238E27FC236}">
                <a16:creationId xmlns:a16="http://schemas.microsoft.com/office/drawing/2014/main" id="{A09D5F6B-954C-4A3D-9A6D-F7EFA378E354}"/>
              </a:ext>
            </a:extLst>
          </p:cNvPr>
          <p:cNvSpPr>
            <a:spLocks noGrp="1"/>
          </p:cNvSpPr>
          <p:nvPr>
            <p:ph type="sldNum" sz="quarter" idx="12"/>
          </p:nvPr>
        </p:nvSpPr>
        <p:spPr/>
        <p:txBody>
          <a:bodyPr/>
          <a:lstStyle/>
          <a:p>
            <a:pPr>
              <a:defRPr/>
            </a:pPr>
            <a:fld id="{260A148F-D910-440E-A062-BA2BA1E8A13C}"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442100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919F7C3-900C-49F0-B311-3C4A869F34A2}"/>
              </a:ext>
            </a:extLst>
          </p:cNvPr>
          <p:cNvSpPr>
            <a:spLocks noGrp="1"/>
          </p:cNvSpPr>
          <p:nvPr>
            <p:ph type="title"/>
          </p:nvPr>
        </p:nvSpPr>
        <p:spPr>
          <a:xfrm>
            <a:off x="520712" y="712788"/>
            <a:ext cx="2438192" cy="2494756"/>
          </a:xfrm>
        </p:spPr>
        <p:txBody>
          <a:bodyPr anchor="b"/>
          <a:lstStyle>
            <a:lvl1pPr>
              <a:defRPr sz="1984"/>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BB71194-7CAD-4901-8FB2-FF389504E4A4}"/>
              </a:ext>
            </a:extLst>
          </p:cNvPr>
          <p:cNvSpPr>
            <a:spLocks noGrp="1"/>
          </p:cNvSpPr>
          <p:nvPr>
            <p:ph type="pic" idx="1"/>
          </p:nvPr>
        </p:nvSpPr>
        <p:spPr>
          <a:xfrm>
            <a:off x="3213847" y="1539424"/>
            <a:ext cx="3827085" cy="7598117"/>
          </a:xfrm>
        </p:spPr>
        <p:txBody>
          <a:bodyPr/>
          <a:lstStyle>
            <a:lvl1pPr marL="0" indent="0">
              <a:buNone/>
              <a:defRPr sz="1984"/>
            </a:lvl1pPr>
            <a:lvl2pPr marL="283510" indent="0">
              <a:buNone/>
              <a:defRPr sz="1736"/>
            </a:lvl2pPr>
            <a:lvl3pPr marL="567019" indent="0">
              <a:buNone/>
              <a:defRPr sz="1488"/>
            </a:lvl3pPr>
            <a:lvl4pPr marL="850529" indent="0">
              <a:buNone/>
              <a:defRPr sz="1240"/>
            </a:lvl4pPr>
            <a:lvl5pPr marL="1134039" indent="0">
              <a:buNone/>
              <a:defRPr sz="1240"/>
            </a:lvl5pPr>
            <a:lvl6pPr marL="1417549" indent="0">
              <a:buNone/>
              <a:defRPr sz="1240"/>
            </a:lvl6pPr>
            <a:lvl7pPr marL="1701058" indent="0">
              <a:buNone/>
              <a:defRPr sz="1240"/>
            </a:lvl7pPr>
            <a:lvl8pPr marL="1984568" indent="0">
              <a:buNone/>
              <a:defRPr sz="1240"/>
            </a:lvl8pPr>
            <a:lvl9pPr marL="2268078" indent="0">
              <a:buNone/>
              <a:defRPr sz="1240"/>
            </a:lvl9pPr>
          </a:lstStyle>
          <a:p>
            <a:endParaRPr kumimoji="1" lang="ja-JP" altLang="en-US"/>
          </a:p>
        </p:txBody>
      </p:sp>
      <p:sp>
        <p:nvSpPr>
          <p:cNvPr id="4" name="テキスト プレースホルダー 3">
            <a:extLst>
              <a:ext uri="{FF2B5EF4-FFF2-40B4-BE49-F238E27FC236}">
                <a16:creationId xmlns:a16="http://schemas.microsoft.com/office/drawing/2014/main" id="{3738BE92-DB11-4DB4-9B36-C4E4A7840E55}"/>
              </a:ext>
            </a:extLst>
          </p:cNvPr>
          <p:cNvSpPr>
            <a:spLocks noGrp="1"/>
          </p:cNvSpPr>
          <p:nvPr>
            <p:ph type="body" sz="half" idx="2"/>
          </p:nvPr>
        </p:nvSpPr>
        <p:spPr>
          <a:xfrm>
            <a:off x="520712" y="3207544"/>
            <a:ext cx="2438192" cy="5942372"/>
          </a:xfrm>
        </p:spPr>
        <p:txBody>
          <a:bodyPr/>
          <a:lstStyle>
            <a:lvl1pPr marL="0" indent="0">
              <a:buNone/>
              <a:defRPr sz="992"/>
            </a:lvl1pPr>
            <a:lvl2pPr marL="283510" indent="0">
              <a:buNone/>
              <a:defRPr sz="868"/>
            </a:lvl2pPr>
            <a:lvl3pPr marL="567019" indent="0">
              <a:buNone/>
              <a:defRPr sz="744"/>
            </a:lvl3pPr>
            <a:lvl4pPr marL="850529" indent="0">
              <a:buNone/>
              <a:defRPr sz="620"/>
            </a:lvl4pPr>
            <a:lvl5pPr marL="1134039" indent="0">
              <a:buNone/>
              <a:defRPr sz="620"/>
            </a:lvl5pPr>
            <a:lvl6pPr marL="1417549" indent="0">
              <a:buNone/>
              <a:defRPr sz="620"/>
            </a:lvl6pPr>
            <a:lvl7pPr marL="1701058" indent="0">
              <a:buNone/>
              <a:defRPr sz="620"/>
            </a:lvl7pPr>
            <a:lvl8pPr marL="1984568" indent="0">
              <a:buNone/>
              <a:defRPr sz="620"/>
            </a:lvl8pPr>
            <a:lvl9pPr marL="2268078" indent="0">
              <a:buNone/>
              <a:defRPr sz="62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9D00648-CF13-47B8-8E2E-7AD11327E340}"/>
              </a:ext>
            </a:extLst>
          </p:cNvPr>
          <p:cNvSpPr>
            <a:spLocks noGrp="1"/>
          </p:cNvSpPr>
          <p:nvPr>
            <p:ph type="dt" sz="half" idx="10"/>
          </p:nvPr>
        </p:nvSpPr>
        <p:spPr/>
        <p:txBody>
          <a:bodyPr/>
          <a:lstStyle/>
          <a:p>
            <a:pPr>
              <a:defRPr/>
            </a:pPr>
            <a:fld id="{79992FBA-136A-4615-B42B-1BCBDE2F7E83}" type="datetime1">
              <a:rPr lang="ja-JP" altLang="en-US" smtClean="0"/>
              <a:pPr>
                <a:defRPr/>
              </a:pPr>
              <a:t>2024/12/25</a:t>
            </a:fld>
            <a:endParaRPr lang="ja-JP" altLang="en-US" sz="1800">
              <a:solidFill>
                <a:schemeClr val="tx1"/>
              </a:solidFill>
            </a:endParaRPr>
          </a:p>
        </p:txBody>
      </p:sp>
      <p:sp>
        <p:nvSpPr>
          <p:cNvPr id="6" name="フッター プレースホルダー 5">
            <a:extLst>
              <a:ext uri="{FF2B5EF4-FFF2-40B4-BE49-F238E27FC236}">
                <a16:creationId xmlns:a16="http://schemas.microsoft.com/office/drawing/2014/main" id="{50ABCA57-9B5C-4FB7-9CDB-34B3866C91F0}"/>
              </a:ext>
            </a:extLst>
          </p:cNvPr>
          <p:cNvSpPr>
            <a:spLocks noGrp="1"/>
          </p:cNvSpPr>
          <p:nvPr>
            <p:ph type="ftr" sz="quarter" idx="11"/>
          </p:nvPr>
        </p:nvSpPr>
        <p:spPr/>
        <p:txBody>
          <a:bodyPr/>
          <a:lstStyle/>
          <a:p>
            <a:pPr>
              <a:defRPr/>
            </a:pPr>
            <a:endParaRPr lang="ja-JP" altLang="ja-JP"/>
          </a:p>
        </p:txBody>
      </p:sp>
      <p:sp>
        <p:nvSpPr>
          <p:cNvPr id="7" name="スライド番号プレースホルダー 6">
            <a:extLst>
              <a:ext uri="{FF2B5EF4-FFF2-40B4-BE49-F238E27FC236}">
                <a16:creationId xmlns:a16="http://schemas.microsoft.com/office/drawing/2014/main" id="{2F53F478-C1B3-4303-8D03-3EC7507964EF}"/>
              </a:ext>
            </a:extLst>
          </p:cNvPr>
          <p:cNvSpPr>
            <a:spLocks noGrp="1"/>
          </p:cNvSpPr>
          <p:nvPr>
            <p:ph type="sldNum" sz="quarter" idx="12"/>
          </p:nvPr>
        </p:nvSpPr>
        <p:spPr/>
        <p:txBody>
          <a:bodyPr/>
          <a:lstStyle/>
          <a:p>
            <a:pPr>
              <a:defRPr/>
            </a:pPr>
            <a:fld id="{54E4DEFA-BC6D-47E7-A9BE-A61E139C1845}"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704997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3BD64A8-25E9-4A10-ADC3-B348E5087690}"/>
              </a:ext>
            </a:extLst>
          </p:cNvPr>
          <p:cNvSpPr>
            <a:spLocks noGrp="1"/>
          </p:cNvSpPr>
          <p:nvPr>
            <p:ph type="title"/>
          </p:nvPr>
        </p:nvSpPr>
        <p:spPr>
          <a:xfrm>
            <a:off x="519728" y="569241"/>
            <a:ext cx="6520220" cy="206659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DD1FE04-7C78-4B34-B9C2-8636BE8492CC}"/>
              </a:ext>
            </a:extLst>
          </p:cNvPr>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0D69AC7-654E-4282-B917-FD8C434DA384}"/>
              </a:ext>
            </a:extLst>
          </p:cNvPr>
          <p:cNvSpPr>
            <a:spLocks noGrp="1"/>
          </p:cNvSpPr>
          <p:nvPr>
            <p:ph type="dt" sz="half" idx="2"/>
          </p:nvPr>
        </p:nvSpPr>
        <p:spPr>
          <a:xfrm>
            <a:off x="519728" y="9909727"/>
            <a:ext cx="1700927" cy="569240"/>
          </a:xfrm>
          <a:prstGeom prst="rect">
            <a:avLst/>
          </a:prstGeom>
        </p:spPr>
        <p:txBody>
          <a:bodyPr vert="horz" lIns="91440" tIns="45720" rIns="91440" bIns="45720" rtlCol="0" anchor="ctr"/>
          <a:lstStyle>
            <a:lvl1pPr algn="l">
              <a:defRPr sz="744">
                <a:solidFill>
                  <a:schemeClr val="tx1">
                    <a:tint val="75000"/>
                  </a:schemeClr>
                </a:solidFill>
              </a:defRPr>
            </a:lvl1pPr>
          </a:lstStyle>
          <a:p>
            <a:pPr>
              <a:defRPr/>
            </a:pPr>
            <a:fld id="{54CA1D40-5B34-4B97-9DA7-D2C4F69DF1E9}" type="datetime1">
              <a:rPr lang="ja-JP" altLang="en-US" smtClean="0"/>
              <a:pPr>
                <a:defRPr/>
              </a:pPr>
              <a:t>2024/12/25</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8EC28857-8080-4CEF-B9E1-477690517BA1}"/>
              </a:ext>
            </a:extLst>
          </p:cNvPr>
          <p:cNvSpPr>
            <a:spLocks noGrp="1"/>
          </p:cNvSpPr>
          <p:nvPr>
            <p:ph type="ftr" sz="quarter" idx="3"/>
          </p:nvPr>
        </p:nvSpPr>
        <p:spPr>
          <a:xfrm>
            <a:off x="2504143" y="9909727"/>
            <a:ext cx="2551390" cy="569240"/>
          </a:xfrm>
          <a:prstGeom prst="rect">
            <a:avLst/>
          </a:prstGeom>
        </p:spPr>
        <p:txBody>
          <a:bodyPr vert="horz" lIns="91440" tIns="45720" rIns="91440" bIns="45720" rtlCol="0" anchor="ctr"/>
          <a:lstStyle>
            <a:lvl1pPr algn="ctr">
              <a:defRPr sz="744">
                <a:solidFill>
                  <a:schemeClr val="tx1">
                    <a:tint val="75000"/>
                  </a:schemeClr>
                </a:solidFill>
              </a:defRPr>
            </a:lvl1pPr>
          </a:lstStyle>
          <a:p>
            <a:pPr>
              <a:defRPr/>
            </a:pPr>
            <a:endParaRPr lang="ja-JP" altLang="ja-JP"/>
          </a:p>
        </p:txBody>
      </p:sp>
      <p:sp>
        <p:nvSpPr>
          <p:cNvPr id="6" name="スライド番号プレースホルダー 5">
            <a:extLst>
              <a:ext uri="{FF2B5EF4-FFF2-40B4-BE49-F238E27FC236}">
                <a16:creationId xmlns:a16="http://schemas.microsoft.com/office/drawing/2014/main" id="{338B5C5F-B137-4210-9F44-2BF9C427E66A}"/>
              </a:ext>
            </a:extLst>
          </p:cNvPr>
          <p:cNvSpPr>
            <a:spLocks noGrp="1"/>
          </p:cNvSpPr>
          <p:nvPr>
            <p:ph type="sldNum" sz="quarter" idx="4"/>
          </p:nvPr>
        </p:nvSpPr>
        <p:spPr>
          <a:xfrm>
            <a:off x="5339020" y="9909727"/>
            <a:ext cx="1700927" cy="569240"/>
          </a:xfrm>
          <a:prstGeom prst="rect">
            <a:avLst/>
          </a:prstGeom>
        </p:spPr>
        <p:txBody>
          <a:bodyPr vert="horz" lIns="91440" tIns="45720" rIns="91440" bIns="45720" rtlCol="0" anchor="ctr"/>
          <a:lstStyle>
            <a:lvl1pPr algn="r">
              <a:defRPr sz="744">
                <a:solidFill>
                  <a:schemeClr val="tx1">
                    <a:tint val="75000"/>
                  </a:schemeClr>
                </a:solidFill>
              </a:defRPr>
            </a:lvl1pPr>
          </a:lstStyle>
          <a:p>
            <a:pPr>
              <a:defRPr/>
            </a:pPr>
            <a:fld id="{9E078727-E0AB-4F16-9ECA-F98D7E720520}"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182218296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sldNum="0" hdr="0" ftr="0"/>
  <p:txStyles>
    <p:titleStyle>
      <a:lvl1pPr algn="l" defTabSz="567019" rtl="0" eaLnBrk="1" latinLnBrk="0" hangingPunct="1">
        <a:lnSpc>
          <a:spcPct val="90000"/>
        </a:lnSpc>
        <a:spcBef>
          <a:spcPct val="0"/>
        </a:spcBef>
        <a:buNone/>
        <a:defRPr kumimoji="1" sz="2728" kern="1200">
          <a:solidFill>
            <a:schemeClr val="tx1"/>
          </a:solidFill>
          <a:latin typeface="+mj-lt"/>
          <a:ea typeface="+mj-ea"/>
          <a:cs typeface="+mj-cs"/>
        </a:defRPr>
      </a:lvl1pPr>
    </p:titleStyle>
    <p:bodyStyle>
      <a:lvl1pPr marL="141755" indent="-141755" algn="l" defTabSz="567019" rtl="0" eaLnBrk="1" latinLnBrk="0" hangingPunct="1">
        <a:lnSpc>
          <a:spcPct val="90000"/>
        </a:lnSpc>
        <a:spcBef>
          <a:spcPts val="620"/>
        </a:spcBef>
        <a:buFont typeface="Arial" panose="020B0604020202020204" pitchFamily="34" charset="0"/>
        <a:buChar char="•"/>
        <a:defRPr kumimoji="1" sz="1736" kern="1200">
          <a:solidFill>
            <a:schemeClr val="tx1"/>
          </a:solidFill>
          <a:latin typeface="+mn-lt"/>
          <a:ea typeface="+mn-ea"/>
          <a:cs typeface="+mn-cs"/>
        </a:defRPr>
      </a:lvl1pPr>
      <a:lvl2pPr marL="425265" indent="-141755" algn="l" defTabSz="567019" rtl="0" eaLnBrk="1" latinLnBrk="0" hangingPunct="1">
        <a:lnSpc>
          <a:spcPct val="90000"/>
        </a:lnSpc>
        <a:spcBef>
          <a:spcPts val="310"/>
        </a:spcBef>
        <a:buFont typeface="Arial" panose="020B0604020202020204" pitchFamily="34" charset="0"/>
        <a:buChar char="•"/>
        <a:defRPr kumimoji="1" sz="1488" kern="1200">
          <a:solidFill>
            <a:schemeClr val="tx1"/>
          </a:solidFill>
          <a:latin typeface="+mn-lt"/>
          <a:ea typeface="+mn-ea"/>
          <a:cs typeface="+mn-cs"/>
        </a:defRPr>
      </a:lvl2pPr>
      <a:lvl3pPr marL="708774" indent="-141755" algn="l" defTabSz="567019" rtl="0" eaLnBrk="1" latinLnBrk="0" hangingPunct="1">
        <a:lnSpc>
          <a:spcPct val="90000"/>
        </a:lnSpc>
        <a:spcBef>
          <a:spcPts val="310"/>
        </a:spcBef>
        <a:buFont typeface="Arial" panose="020B0604020202020204" pitchFamily="34" charset="0"/>
        <a:buChar char="•"/>
        <a:defRPr kumimoji="1" sz="1240" kern="1200">
          <a:solidFill>
            <a:schemeClr val="tx1"/>
          </a:solidFill>
          <a:latin typeface="+mn-lt"/>
          <a:ea typeface="+mn-ea"/>
          <a:cs typeface="+mn-cs"/>
        </a:defRPr>
      </a:lvl3pPr>
      <a:lvl4pPr marL="992284"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4pPr>
      <a:lvl5pPr marL="1275794"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5pPr>
      <a:lvl6pPr marL="1559303"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6pPr>
      <a:lvl7pPr marL="1842813"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7pPr>
      <a:lvl8pPr marL="2126323"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8pPr>
      <a:lvl9pPr marL="2409833"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9pPr>
    </p:bodyStyle>
    <p:otherStyle>
      <a:defPPr>
        <a:defRPr lang="ja-JP"/>
      </a:defPPr>
      <a:lvl1pPr marL="0" algn="l" defTabSz="567019" rtl="0" eaLnBrk="1" latinLnBrk="0" hangingPunct="1">
        <a:defRPr kumimoji="1" sz="1116" kern="1200">
          <a:solidFill>
            <a:schemeClr val="tx1"/>
          </a:solidFill>
          <a:latin typeface="+mn-lt"/>
          <a:ea typeface="+mn-ea"/>
          <a:cs typeface="+mn-cs"/>
        </a:defRPr>
      </a:lvl1pPr>
      <a:lvl2pPr marL="283510" algn="l" defTabSz="567019" rtl="0" eaLnBrk="1" latinLnBrk="0" hangingPunct="1">
        <a:defRPr kumimoji="1" sz="1116" kern="1200">
          <a:solidFill>
            <a:schemeClr val="tx1"/>
          </a:solidFill>
          <a:latin typeface="+mn-lt"/>
          <a:ea typeface="+mn-ea"/>
          <a:cs typeface="+mn-cs"/>
        </a:defRPr>
      </a:lvl2pPr>
      <a:lvl3pPr marL="567019" algn="l" defTabSz="567019" rtl="0" eaLnBrk="1" latinLnBrk="0" hangingPunct="1">
        <a:defRPr kumimoji="1" sz="1116" kern="1200">
          <a:solidFill>
            <a:schemeClr val="tx1"/>
          </a:solidFill>
          <a:latin typeface="+mn-lt"/>
          <a:ea typeface="+mn-ea"/>
          <a:cs typeface="+mn-cs"/>
        </a:defRPr>
      </a:lvl3pPr>
      <a:lvl4pPr marL="850529" algn="l" defTabSz="567019" rtl="0" eaLnBrk="1" latinLnBrk="0" hangingPunct="1">
        <a:defRPr kumimoji="1" sz="1116" kern="1200">
          <a:solidFill>
            <a:schemeClr val="tx1"/>
          </a:solidFill>
          <a:latin typeface="+mn-lt"/>
          <a:ea typeface="+mn-ea"/>
          <a:cs typeface="+mn-cs"/>
        </a:defRPr>
      </a:lvl4pPr>
      <a:lvl5pPr marL="1134039" algn="l" defTabSz="567019" rtl="0" eaLnBrk="1" latinLnBrk="0" hangingPunct="1">
        <a:defRPr kumimoji="1" sz="1116" kern="1200">
          <a:solidFill>
            <a:schemeClr val="tx1"/>
          </a:solidFill>
          <a:latin typeface="+mn-lt"/>
          <a:ea typeface="+mn-ea"/>
          <a:cs typeface="+mn-cs"/>
        </a:defRPr>
      </a:lvl5pPr>
      <a:lvl6pPr marL="1417549" algn="l" defTabSz="567019" rtl="0" eaLnBrk="1" latinLnBrk="0" hangingPunct="1">
        <a:defRPr kumimoji="1" sz="1116" kern="1200">
          <a:solidFill>
            <a:schemeClr val="tx1"/>
          </a:solidFill>
          <a:latin typeface="+mn-lt"/>
          <a:ea typeface="+mn-ea"/>
          <a:cs typeface="+mn-cs"/>
        </a:defRPr>
      </a:lvl6pPr>
      <a:lvl7pPr marL="1701058" algn="l" defTabSz="567019" rtl="0" eaLnBrk="1" latinLnBrk="0" hangingPunct="1">
        <a:defRPr kumimoji="1" sz="1116" kern="1200">
          <a:solidFill>
            <a:schemeClr val="tx1"/>
          </a:solidFill>
          <a:latin typeface="+mn-lt"/>
          <a:ea typeface="+mn-ea"/>
          <a:cs typeface="+mn-cs"/>
        </a:defRPr>
      </a:lvl7pPr>
      <a:lvl8pPr marL="1984568" algn="l" defTabSz="567019" rtl="0" eaLnBrk="1" latinLnBrk="0" hangingPunct="1">
        <a:defRPr kumimoji="1" sz="1116" kern="1200">
          <a:solidFill>
            <a:schemeClr val="tx1"/>
          </a:solidFill>
          <a:latin typeface="+mn-lt"/>
          <a:ea typeface="+mn-ea"/>
          <a:cs typeface="+mn-cs"/>
        </a:defRPr>
      </a:lvl8pPr>
      <a:lvl9pPr marL="2268078" algn="l" defTabSz="567019" rtl="0" eaLnBrk="1" latinLnBrk="0" hangingPunct="1">
        <a:defRPr kumimoji="1" sz="111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bin"/><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0.png"/><Relationship Id="rId5" Type="http://schemas.openxmlformats.org/officeDocument/2006/relationships/image" Target="../media/image16.png"/><Relationship Id="rId10" Type="http://schemas.openxmlformats.org/officeDocument/2006/relationships/image" Target="../media/image2.bin"/><Relationship Id="rId4" Type="http://schemas.openxmlformats.org/officeDocument/2006/relationships/image" Target="../media/image15.jp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正方形/長方形 83">
            <a:extLst>
              <a:ext uri="{FF2B5EF4-FFF2-40B4-BE49-F238E27FC236}">
                <a16:creationId xmlns:a16="http://schemas.microsoft.com/office/drawing/2014/main" id="{1CCF062F-33E1-4A53-B712-FC72E350C32D}"/>
              </a:ext>
            </a:extLst>
          </p:cNvPr>
          <p:cNvSpPr/>
          <p:nvPr/>
        </p:nvSpPr>
        <p:spPr>
          <a:xfrm>
            <a:off x="256283" y="1906728"/>
            <a:ext cx="7029949" cy="149379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WordArt 50">
            <a:extLst>
              <a:ext uri="{FF2B5EF4-FFF2-40B4-BE49-F238E27FC236}">
                <a16:creationId xmlns:a16="http://schemas.microsoft.com/office/drawing/2014/main" id="{E18F0875-3A97-4EC3-BFD7-D6204B595310}"/>
              </a:ext>
            </a:extLst>
          </p:cNvPr>
          <p:cNvSpPr>
            <a:spLocks noChangeArrowheads="1" noChangeShapeType="1" noTextEdit="1"/>
          </p:cNvSpPr>
          <p:nvPr/>
        </p:nvSpPr>
        <p:spPr bwMode="auto">
          <a:xfrm>
            <a:off x="2941599" y="10183100"/>
            <a:ext cx="2505638" cy="196851"/>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dirty="0">
                <a:ln>
                  <a:noFill/>
                </a:ln>
                <a:solidFill>
                  <a:srgbClr val="000000"/>
                </a:solidFill>
                <a:effectLst/>
                <a:latin typeface="ヒラギノ角ゴ4" panose="020B0400000000000000" pitchFamily="50" charset="-128"/>
                <a:ea typeface="ヒラギノ角ゴ4" panose="020B0400000000000000" pitchFamily="50" charset="-128"/>
              </a:rPr>
              <a:t>https://bto.applied.ne.jp/</a:t>
            </a:r>
            <a:endParaRPr lang="ja-JP" altLang="en-US" sz="3600" kern="10" spc="0" dirty="0">
              <a:ln>
                <a:noFill/>
              </a:ln>
              <a:solidFill>
                <a:srgbClr val="000000"/>
              </a:solidFill>
              <a:effectLst/>
              <a:latin typeface="ヒラギノ角ゴ4" panose="020B0400000000000000" pitchFamily="50" charset="-128"/>
              <a:ea typeface="ヒラギノ角ゴ4" panose="020B0400000000000000" pitchFamily="50" charset="-128"/>
            </a:endParaRPr>
          </a:p>
        </p:txBody>
      </p:sp>
      <p:grpSp>
        <p:nvGrpSpPr>
          <p:cNvPr id="89" name="Group 51">
            <a:extLst>
              <a:ext uri="{FF2B5EF4-FFF2-40B4-BE49-F238E27FC236}">
                <a16:creationId xmlns:a16="http://schemas.microsoft.com/office/drawing/2014/main" id="{3153FB7E-E1AD-446C-8F73-BA72687CBF51}"/>
              </a:ext>
            </a:extLst>
          </p:cNvPr>
          <p:cNvGrpSpPr>
            <a:grpSpLocks/>
          </p:cNvGrpSpPr>
          <p:nvPr/>
        </p:nvGrpSpPr>
        <p:grpSpPr bwMode="auto">
          <a:xfrm>
            <a:off x="5550049" y="10197388"/>
            <a:ext cx="1438834" cy="277813"/>
            <a:chOff x="7796" y="14900"/>
            <a:chExt cx="2810" cy="542"/>
          </a:xfrm>
        </p:grpSpPr>
        <p:sp>
          <p:nvSpPr>
            <p:cNvPr id="90" name="AutoShape 52">
              <a:extLst>
                <a:ext uri="{FF2B5EF4-FFF2-40B4-BE49-F238E27FC236}">
                  <a16:creationId xmlns:a16="http://schemas.microsoft.com/office/drawing/2014/main" id="{3ADA6E77-7D7E-403C-A8D0-E7167EFA2C72}"/>
                </a:ext>
              </a:extLst>
            </p:cNvPr>
            <p:cNvSpPr>
              <a:spLocks noChangeArrowheads="1"/>
            </p:cNvSpPr>
            <p:nvPr/>
          </p:nvSpPr>
          <p:spPr bwMode="auto">
            <a:xfrm>
              <a:off x="7796" y="14900"/>
              <a:ext cx="2100" cy="352"/>
            </a:xfrm>
            <a:prstGeom prst="roundRect">
              <a:avLst>
                <a:gd name="adj" fmla="val 16667"/>
              </a:avLst>
            </a:prstGeom>
            <a:solidFill>
              <a:srgbClr val="FFFFFF"/>
            </a:solidFill>
            <a:ln w="9525">
              <a:solidFill>
                <a:srgbClr val="000000"/>
              </a:solid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91" name="AutoShape 53">
              <a:extLst>
                <a:ext uri="{FF2B5EF4-FFF2-40B4-BE49-F238E27FC236}">
                  <a16:creationId xmlns:a16="http://schemas.microsoft.com/office/drawing/2014/main" id="{E6F859C3-1CB4-4622-9203-8ACDC22669BD}"/>
                </a:ext>
              </a:extLst>
            </p:cNvPr>
            <p:cNvSpPr>
              <a:spLocks noChangeArrowheads="1"/>
            </p:cNvSpPr>
            <p:nvPr/>
          </p:nvSpPr>
          <p:spPr bwMode="auto">
            <a:xfrm>
              <a:off x="9957" y="14900"/>
              <a:ext cx="649" cy="352"/>
            </a:xfrm>
            <a:prstGeom prst="roundRect">
              <a:avLst>
                <a:gd name="adj" fmla="val 16667"/>
              </a:avLst>
            </a:prstGeom>
            <a:solidFill>
              <a:srgbClr val="000000"/>
            </a:solidFill>
            <a:ln w="9525">
              <a:solidFill>
                <a:srgbClr val="FFFFFF"/>
              </a:solid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92" name="WordArt 54">
              <a:extLst>
                <a:ext uri="{FF2B5EF4-FFF2-40B4-BE49-F238E27FC236}">
                  <a16:creationId xmlns:a16="http://schemas.microsoft.com/office/drawing/2014/main" id="{9C6EBEC0-BFD2-46A4-8415-F1E41898101A}"/>
                </a:ext>
              </a:extLst>
            </p:cNvPr>
            <p:cNvSpPr>
              <a:spLocks noChangeArrowheads="1" noChangeShapeType="1" noTextEdit="1"/>
            </p:cNvSpPr>
            <p:nvPr/>
          </p:nvSpPr>
          <p:spPr bwMode="auto">
            <a:xfrm>
              <a:off x="10081" y="14969"/>
              <a:ext cx="402" cy="47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dirty="0">
                  <a:ln>
                    <a:noFill/>
                  </a:ln>
                  <a:solidFill>
                    <a:srgbClr val="FFFFFF"/>
                  </a:solidFill>
                  <a:effectLst/>
                  <a:latin typeface="ヒラギノ角ゴ5" panose="020B0500000000000000" pitchFamily="50" charset="-128"/>
                  <a:ea typeface="ヒラギノ角ゴ5" panose="020B0500000000000000" pitchFamily="50" charset="-128"/>
                </a:rPr>
                <a:t>検索</a:t>
              </a:r>
            </a:p>
            <a:p>
              <a:pPr algn="l" rtl="0">
                <a:buNone/>
              </a:pPr>
              <a:r>
                <a:rPr lang="ja-JP" altLang="en-US" sz="3600" kern="10" spc="0" dirty="0">
                  <a:ln>
                    <a:noFill/>
                  </a:ln>
                  <a:solidFill>
                    <a:srgbClr val="FFFFFF"/>
                  </a:solidFill>
                  <a:effectLst/>
                  <a:latin typeface="ヒラギノ角ゴ5" panose="020B0500000000000000" pitchFamily="50" charset="-128"/>
                  <a:ea typeface="ヒラギノ角ゴ5" panose="020B0500000000000000" pitchFamily="50" charset="-128"/>
                </a:rPr>
                <a:t>　</a:t>
              </a:r>
            </a:p>
          </p:txBody>
        </p:sp>
        <p:sp>
          <p:nvSpPr>
            <p:cNvPr id="93" name="WordArt 55">
              <a:extLst>
                <a:ext uri="{FF2B5EF4-FFF2-40B4-BE49-F238E27FC236}">
                  <a16:creationId xmlns:a16="http://schemas.microsoft.com/office/drawing/2014/main" id="{39AE8AA9-A163-4317-8AC7-CE5BF9C3D9AC}"/>
                </a:ext>
              </a:extLst>
            </p:cNvPr>
            <p:cNvSpPr>
              <a:spLocks noChangeArrowheads="1" noChangeShapeType="1" noTextEdit="1"/>
            </p:cNvSpPr>
            <p:nvPr/>
          </p:nvSpPr>
          <p:spPr bwMode="auto">
            <a:xfrm>
              <a:off x="7995" y="14995"/>
              <a:ext cx="1340" cy="40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dirty="0">
                  <a:ln>
                    <a:noFill/>
                  </a:ln>
                  <a:solidFill>
                    <a:srgbClr val="000000"/>
                  </a:solidFill>
                  <a:effectLst/>
                  <a:latin typeface="ヒラギノ角ゴ5" panose="020B0500000000000000" pitchFamily="50" charset="-128"/>
                  <a:ea typeface="ヒラギノ角ゴ5" panose="020B0500000000000000" pitchFamily="50" charset="-128"/>
                </a:rPr>
                <a:t>アプライド </a:t>
              </a:r>
              <a:r>
                <a:rPr lang="en-US" altLang="ja-JP" sz="3600" kern="10" spc="0" dirty="0">
                  <a:ln>
                    <a:noFill/>
                  </a:ln>
                  <a:solidFill>
                    <a:srgbClr val="000000"/>
                  </a:solidFill>
                  <a:effectLst/>
                  <a:latin typeface="ヒラギノ角ゴ5" panose="020B0500000000000000" pitchFamily="50" charset="-128"/>
                  <a:ea typeface="ヒラギノ角ゴ5" panose="020B0500000000000000" pitchFamily="50" charset="-128"/>
                </a:rPr>
                <a:t>HPC</a:t>
              </a:r>
            </a:p>
            <a:p>
              <a:pPr algn="l" rtl="0">
                <a:buNone/>
              </a:pPr>
              <a:r>
                <a:rPr lang="ja-JP" altLang="en-US" sz="3600" kern="10" spc="0" dirty="0">
                  <a:ln>
                    <a:noFill/>
                  </a:ln>
                  <a:solidFill>
                    <a:srgbClr val="000000"/>
                  </a:solidFill>
                  <a:effectLst/>
                  <a:latin typeface="ヒラギノ角ゴ5" panose="020B0500000000000000" pitchFamily="50" charset="-128"/>
                  <a:ea typeface="ヒラギノ角ゴ5" panose="020B0500000000000000" pitchFamily="50" charset="-128"/>
                </a:rPr>
                <a:t>　</a:t>
              </a:r>
            </a:p>
          </p:txBody>
        </p:sp>
        <p:sp>
          <p:nvSpPr>
            <p:cNvPr id="94" name="AutoShape 56">
              <a:extLst>
                <a:ext uri="{FF2B5EF4-FFF2-40B4-BE49-F238E27FC236}">
                  <a16:creationId xmlns:a16="http://schemas.microsoft.com/office/drawing/2014/main" id="{EEA70140-060B-4385-B810-E8FAA809CD39}"/>
                </a:ext>
              </a:extLst>
            </p:cNvPr>
            <p:cNvSpPr>
              <a:spLocks noChangeArrowheads="1"/>
            </p:cNvSpPr>
            <p:nvPr/>
          </p:nvSpPr>
          <p:spPr bwMode="auto">
            <a:xfrm>
              <a:off x="9529" y="14947"/>
              <a:ext cx="310" cy="263"/>
            </a:xfrm>
            <a:prstGeom prst="roundRect">
              <a:avLst>
                <a:gd name="adj" fmla="val 16667"/>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95" name="AutoShape 57">
              <a:extLst>
                <a:ext uri="{FF2B5EF4-FFF2-40B4-BE49-F238E27FC236}">
                  <a16:creationId xmlns:a16="http://schemas.microsoft.com/office/drawing/2014/main" id="{2D20A3D6-586D-42C8-93D8-47876D6337EC}"/>
                </a:ext>
              </a:extLst>
            </p:cNvPr>
            <p:cNvSpPr>
              <a:spLocks noChangeArrowheads="1"/>
            </p:cNvSpPr>
            <p:nvPr/>
          </p:nvSpPr>
          <p:spPr bwMode="auto">
            <a:xfrm rot="10800000">
              <a:off x="9583" y="15020"/>
              <a:ext cx="200" cy="142"/>
            </a:xfrm>
            <a:prstGeom prst="triangle">
              <a:avLst>
                <a:gd name="adj" fmla="val 50000"/>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grpSp>
      <p:sp>
        <p:nvSpPr>
          <p:cNvPr id="96" name="WordArt 58">
            <a:extLst>
              <a:ext uri="{FF2B5EF4-FFF2-40B4-BE49-F238E27FC236}">
                <a16:creationId xmlns:a16="http://schemas.microsoft.com/office/drawing/2014/main" id="{EAC58FDA-F8A9-4743-828D-C964A0627BD4}"/>
              </a:ext>
            </a:extLst>
          </p:cNvPr>
          <p:cNvSpPr>
            <a:spLocks noChangeArrowheads="1" noChangeShapeType="1" noTextEdit="1"/>
          </p:cNvSpPr>
          <p:nvPr/>
        </p:nvSpPr>
        <p:spPr bwMode="auto">
          <a:xfrm>
            <a:off x="757945" y="10226915"/>
            <a:ext cx="2096663" cy="121285"/>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dirty="0">
                <a:ln>
                  <a:noFill/>
                </a:ln>
                <a:solidFill>
                  <a:srgbClr val="000066"/>
                </a:solidFill>
                <a:effectLst/>
                <a:latin typeface="ヒラギノ角ゴ5" panose="020B0500000000000000" pitchFamily="50" charset="-128"/>
                <a:ea typeface="ヒラギノ角ゴ5" panose="020B0500000000000000" pitchFamily="50" charset="-128"/>
              </a:rPr>
              <a:t>アプライド </a:t>
            </a:r>
            <a:r>
              <a:rPr lang="en-US" altLang="ja-JP" sz="3600" kern="10" spc="0" dirty="0">
                <a:ln>
                  <a:noFill/>
                </a:ln>
                <a:solidFill>
                  <a:srgbClr val="000066"/>
                </a:solidFill>
                <a:effectLst/>
                <a:latin typeface="ヒラギノ角ゴ5" panose="020B0500000000000000" pitchFamily="50" charset="-128"/>
                <a:ea typeface="ヒラギノ角ゴ5" panose="020B0500000000000000" pitchFamily="50" charset="-128"/>
              </a:rPr>
              <a:t>HPC</a:t>
            </a:r>
            <a:r>
              <a:rPr lang="ja-JP" altLang="en-US" sz="3600" kern="10" spc="0" dirty="0">
                <a:ln>
                  <a:noFill/>
                </a:ln>
                <a:solidFill>
                  <a:srgbClr val="000066"/>
                </a:solidFill>
                <a:effectLst/>
                <a:latin typeface="ヒラギノ角ゴ5" panose="020B0500000000000000" pitchFamily="50" charset="-128"/>
                <a:ea typeface="ヒラギノ角ゴ5" panose="020B0500000000000000" pitchFamily="50" charset="-128"/>
              </a:rPr>
              <a:t>＆</a:t>
            </a:r>
            <a:r>
              <a:rPr lang="en-US" altLang="ja-JP" sz="3600" kern="10" spc="0" dirty="0">
                <a:ln>
                  <a:noFill/>
                </a:ln>
                <a:solidFill>
                  <a:srgbClr val="000066"/>
                </a:solidFill>
                <a:effectLst/>
                <a:latin typeface="ヒラギノ角ゴ5" panose="020B0500000000000000" pitchFamily="50" charset="-128"/>
                <a:ea typeface="ヒラギノ角ゴ5" panose="020B0500000000000000" pitchFamily="50" charset="-128"/>
              </a:rPr>
              <a:t>BTO</a:t>
            </a:r>
            <a:r>
              <a:rPr lang="ja-JP" altLang="en-US" sz="3600" kern="10" spc="0" dirty="0">
                <a:ln>
                  <a:noFill/>
                </a:ln>
                <a:solidFill>
                  <a:srgbClr val="000066"/>
                </a:solidFill>
                <a:effectLst/>
                <a:latin typeface="ヒラギノ角ゴ5" panose="020B0500000000000000" pitchFamily="50" charset="-128"/>
                <a:ea typeface="ヒラギノ角ゴ5" panose="020B0500000000000000" pitchFamily="50" charset="-128"/>
              </a:rPr>
              <a:t>専用サイト</a:t>
            </a:r>
          </a:p>
        </p:txBody>
      </p:sp>
      <p:cxnSp>
        <p:nvCxnSpPr>
          <p:cNvPr id="97" name="AutoShape 4">
            <a:extLst>
              <a:ext uri="{FF2B5EF4-FFF2-40B4-BE49-F238E27FC236}">
                <a16:creationId xmlns:a16="http://schemas.microsoft.com/office/drawing/2014/main" id="{32586230-D0D4-45B1-A69D-5DBC047A6B1A}"/>
              </a:ext>
            </a:extLst>
          </p:cNvPr>
          <p:cNvCxnSpPr>
            <a:cxnSpLocks noChangeShapeType="1"/>
          </p:cNvCxnSpPr>
          <p:nvPr/>
        </p:nvCxnSpPr>
        <p:spPr bwMode="auto">
          <a:xfrm>
            <a:off x="334737" y="6603170"/>
            <a:ext cx="6772582"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98" name="WordArt 5">
            <a:extLst>
              <a:ext uri="{FF2B5EF4-FFF2-40B4-BE49-F238E27FC236}">
                <a16:creationId xmlns:a16="http://schemas.microsoft.com/office/drawing/2014/main" id="{E50863B7-BD75-463C-9BA0-510393543CD8}"/>
              </a:ext>
            </a:extLst>
          </p:cNvPr>
          <p:cNvSpPr>
            <a:spLocks noChangeArrowheads="1" noChangeShapeType="1" noTextEdit="1"/>
          </p:cNvSpPr>
          <p:nvPr/>
        </p:nvSpPr>
        <p:spPr bwMode="auto">
          <a:xfrm>
            <a:off x="1205997" y="7224816"/>
            <a:ext cx="1905086" cy="165726"/>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a:ln>
                  <a:noFill/>
                </a:ln>
                <a:solidFill>
                  <a:srgbClr val="FFFFFF"/>
                </a:solidFill>
                <a:effectLst/>
                <a:latin typeface="ヒラギノ角ゴ6" panose="020B0600000000000000" pitchFamily="50" charset="-128"/>
                <a:ea typeface="ヒラギノ角ゴ6" panose="020B0600000000000000" pitchFamily="50" charset="-128"/>
              </a:rPr>
              <a:t>【 2CPU 】Xeon GOLD</a:t>
            </a:r>
            <a:endParaRPr lang="ja-JP" altLang="en-US" sz="3600" kern="10" spc="0">
              <a:ln>
                <a:noFill/>
              </a:ln>
              <a:solidFill>
                <a:srgbClr val="FFFFFF"/>
              </a:solidFill>
              <a:effectLst/>
              <a:latin typeface="ヒラギノ角ゴ6" panose="020B0600000000000000" pitchFamily="50" charset="-128"/>
              <a:ea typeface="ヒラギノ角ゴ6" panose="020B0600000000000000" pitchFamily="50" charset="-128"/>
            </a:endParaRPr>
          </a:p>
        </p:txBody>
      </p:sp>
      <p:sp>
        <p:nvSpPr>
          <p:cNvPr id="99" name="WordArt 6">
            <a:extLst>
              <a:ext uri="{FF2B5EF4-FFF2-40B4-BE49-F238E27FC236}">
                <a16:creationId xmlns:a16="http://schemas.microsoft.com/office/drawing/2014/main" id="{6EEA2877-73BA-4B13-9DE8-D51E3B0FD731}"/>
              </a:ext>
            </a:extLst>
          </p:cNvPr>
          <p:cNvSpPr>
            <a:spLocks noChangeArrowheads="1" noChangeShapeType="1" noTextEdit="1"/>
          </p:cNvSpPr>
          <p:nvPr/>
        </p:nvSpPr>
        <p:spPr bwMode="auto">
          <a:xfrm>
            <a:off x="4165231" y="7224816"/>
            <a:ext cx="2662041" cy="165726"/>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a:ln>
                  <a:noFill/>
                </a:ln>
                <a:solidFill>
                  <a:srgbClr val="FFFFFF"/>
                </a:solidFill>
                <a:effectLst/>
                <a:latin typeface="ヒラギノ角ゴ6" panose="020B0600000000000000" pitchFamily="50" charset="-128"/>
                <a:ea typeface="ヒラギノ角ゴ6" panose="020B0600000000000000" pitchFamily="50" charset="-128"/>
              </a:rPr>
              <a:t>【 8GPU 】NVIDIA RTX 6000Ada</a:t>
            </a:r>
            <a:endParaRPr lang="ja-JP" altLang="en-US" sz="3600" kern="10" spc="0">
              <a:ln>
                <a:noFill/>
              </a:ln>
              <a:solidFill>
                <a:srgbClr val="FFFFFF"/>
              </a:solidFill>
              <a:effectLst/>
              <a:latin typeface="ヒラギノ角ゴ6" panose="020B0600000000000000" pitchFamily="50" charset="-128"/>
              <a:ea typeface="ヒラギノ角ゴ6" panose="020B0600000000000000" pitchFamily="50" charset="-128"/>
            </a:endParaRPr>
          </a:p>
        </p:txBody>
      </p:sp>
      <p:grpSp>
        <p:nvGrpSpPr>
          <p:cNvPr id="104" name="Group 11">
            <a:extLst>
              <a:ext uri="{FF2B5EF4-FFF2-40B4-BE49-F238E27FC236}">
                <a16:creationId xmlns:a16="http://schemas.microsoft.com/office/drawing/2014/main" id="{86437EC1-A0C4-4699-A26C-8A5507C2A2F4}"/>
              </a:ext>
            </a:extLst>
          </p:cNvPr>
          <p:cNvGrpSpPr>
            <a:grpSpLocks/>
          </p:cNvGrpSpPr>
          <p:nvPr/>
        </p:nvGrpSpPr>
        <p:grpSpPr bwMode="auto">
          <a:xfrm>
            <a:off x="572873" y="3529613"/>
            <a:ext cx="6690028" cy="1188023"/>
            <a:chOff x="883" y="5157"/>
            <a:chExt cx="10535" cy="1871"/>
          </a:xfrm>
        </p:grpSpPr>
        <p:sp>
          <p:nvSpPr>
            <p:cNvPr id="105" name="Rectangle 12">
              <a:extLst>
                <a:ext uri="{FF2B5EF4-FFF2-40B4-BE49-F238E27FC236}">
                  <a16:creationId xmlns:a16="http://schemas.microsoft.com/office/drawing/2014/main" id="{7B3E7E90-13BF-4CCB-8B78-1A67B8A851E2}"/>
                </a:ext>
              </a:extLst>
            </p:cNvPr>
            <p:cNvSpPr>
              <a:spLocks noChangeArrowheads="1"/>
            </p:cNvSpPr>
            <p:nvPr/>
          </p:nvSpPr>
          <p:spPr bwMode="auto">
            <a:xfrm>
              <a:off x="910" y="5810"/>
              <a:ext cx="5060" cy="460"/>
            </a:xfrm>
            <a:prstGeom prst="rect">
              <a:avLst/>
            </a:prstGeom>
            <a:solidFill>
              <a:srgbClr val="2E74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106" name="WordArt 13">
              <a:extLst>
                <a:ext uri="{FF2B5EF4-FFF2-40B4-BE49-F238E27FC236}">
                  <a16:creationId xmlns:a16="http://schemas.microsoft.com/office/drawing/2014/main" id="{D80827D0-28A2-43B3-8D62-41B601B656B4}"/>
                </a:ext>
              </a:extLst>
            </p:cNvPr>
            <p:cNvSpPr>
              <a:spLocks noChangeArrowheads="1" noChangeShapeType="1" noTextEdit="1"/>
            </p:cNvSpPr>
            <p:nvPr/>
          </p:nvSpPr>
          <p:spPr bwMode="auto">
            <a:xfrm>
              <a:off x="883" y="5157"/>
              <a:ext cx="10247" cy="444"/>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3600" kern="10" spc="0" dirty="0">
                  <a:ln>
                    <a:noFill/>
                  </a:ln>
                  <a:solidFill>
                    <a:srgbClr val="0D0D0D"/>
                  </a:solidFill>
                  <a:effectLst/>
                  <a:latin typeface="ヒラギノ角ゴ6" panose="020B0600000000000000" pitchFamily="50" charset="-128"/>
                  <a:ea typeface="ヒラギノ角ゴ6" panose="020B0600000000000000" pitchFamily="50" charset="-128"/>
                </a:rPr>
                <a:t>長期供給と安定稼働に優れた</a:t>
              </a:r>
              <a:r>
                <a:rPr lang="en-US" altLang="ja-JP" sz="3600" kern="10" dirty="0">
                  <a:solidFill>
                    <a:srgbClr val="0D0D0D"/>
                  </a:solidFill>
                  <a:latin typeface="ヒラギノ角ゴ6" panose="020B0600000000000000" pitchFamily="50" charset="-128"/>
                  <a:ea typeface="ヒラギノ角ゴ6" panose="020B0600000000000000" pitchFamily="50" charset="-128"/>
                </a:rPr>
                <a:t>Embedded</a:t>
              </a:r>
              <a:r>
                <a:rPr lang="ja-JP" altLang="en-US" sz="3600" kern="10" dirty="0">
                  <a:solidFill>
                    <a:srgbClr val="0D0D0D"/>
                  </a:solidFill>
                  <a:latin typeface="ヒラギノ角ゴ6" panose="020B0600000000000000" pitchFamily="50" charset="-128"/>
                  <a:ea typeface="ヒラギノ角ゴ6" panose="020B0600000000000000" pitchFamily="50" charset="-128"/>
                </a:rPr>
                <a:t>構成</a:t>
              </a:r>
              <a:endParaRPr lang="ja-JP" altLang="en-US" sz="3600" kern="10" spc="0" dirty="0">
                <a:ln>
                  <a:noFill/>
                </a:ln>
                <a:solidFill>
                  <a:srgbClr val="0D0D0D"/>
                </a:solidFill>
                <a:effectLst/>
                <a:latin typeface="ヒラギノ角ゴ6" panose="020B0600000000000000" pitchFamily="50" charset="-128"/>
                <a:ea typeface="ヒラギノ角ゴ6" panose="020B0600000000000000" pitchFamily="50" charset="-128"/>
              </a:endParaRPr>
            </a:p>
          </p:txBody>
        </p:sp>
        <p:sp>
          <p:nvSpPr>
            <p:cNvPr id="107" name="Rectangle 15">
              <a:extLst>
                <a:ext uri="{FF2B5EF4-FFF2-40B4-BE49-F238E27FC236}">
                  <a16:creationId xmlns:a16="http://schemas.microsoft.com/office/drawing/2014/main" id="{65FF34AA-8D8A-4A7C-B148-37966822B086}"/>
                </a:ext>
              </a:extLst>
            </p:cNvPr>
            <p:cNvSpPr>
              <a:spLocks noChangeArrowheads="1"/>
            </p:cNvSpPr>
            <p:nvPr/>
          </p:nvSpPr>
          <p:spPr bwMode="auto">
            <a:xfrm>
              <a:off x="6113" y="5810"/>
              <a:ext cx="5060" cy="460"/>
            </a:xfrm>
            <a:prstGeom prst="rect">
              <a:avLst/>
            </a:prstGeom>
            <a:solidFill>
              <a:srgbClr val="2E74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grpSp>
          <p:nvGrpSpPr>
            <p:cNvPr id="108" name="Group 17">
              <a:extLst>
                <a:ext uri="{FF2B5EF4-FFF2-40B4-BE49-F238E27FC236}">
                  <a16:creationId xmlns:a16="http://schemas.microsoft.com/office/drawing/2014/main" id="{92F47457-504B-47A5-968E-6AAAD8C7D5A7}"/>
                </a:ext>
              </a:extLst>
            </p:cNvPr>
            <p:cNvGrpSpPr>
              <a:grpSpLocks/>
            </p:cNvGrpSpPr>
            <p:nvPr/>
          </p:nvGrpSpPr>
          <p:grpSpPr bwMode="auto">
            <a:xfrm>
              <a:off x="10223" y="6488"/>
              <a:ext cx="1195" cy="540"/>
              <a:chOff x="3146" y="8274"/>
              <a:chExt cx="980" cy="443"/>
            </a:xfrm>
          </p:grpSpPr>
          <p:sp>
            <p:nvSpPr>
              <p:cNvPr id="111" name="Rectangle 18">
                <a:extLst>
                  <a:ext uri="{FF2B5EF4-FFF2-40B4-BE49-F238E27FC236}">
                    <a16:creationId xmlns:a16="http://schemas.microsoft.com/office/drawing/2014/main" id="{314C2D08-3ED2-4C2B-9DE8-8D2464ED127F}"/>
                  </a:ext>
                </a:extLst>
              </p:cNvPr>
              <p:cNvSpPr>
                <a:spLocks noChangeArrowheads="1"/>
              </p:cNvSpPr>
              <p:nvPr/>
            </p:nvSpPr>
            <p:spPr bwMode="auto">
              <a:xfrm>
                <a:off x="3146" y="8274"/>
                <a:ext cx="980" cy="443"/>
              </a:xfrm>
              <a:prstGeom prst="rect">
                <a:avLst/>
              </a:prstGeom>
              <a:solidFill>
                <a:srgbClr val="DEEA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112" name="WordArt 19">
                <a:extLst>
                  <a:ext uri="{FF2B5EF4-FFF2-40B4-BE49-F238E27FC236}">
                    <a16:creationId xmlns:a16="http://schemas.microsoft.com/office/drawing/2014/main" id="{2928D128-D0D6-424C-82CA-C3FAC364B641}"/>
                  </a:ext>
                </a:extLst>
              </p:cNvPr>
              <p:cNvSpPr>
                <a:spLocks noChangeArrowheads="1" noChangeShapeType="1" noTextEdit="1"/>
              </p:cNvSpPr>
              <p:nvPr/>
            </p:nvSpPr>
            <p:spPr bwMode="auto">
              <a:xfrm>
                <a:off x="3367" y="8336"/>
                <a:ext cx="549" cy="235"/>
              </a:xfrm>
              <a:prstGeom prst="rect">
                <a:avLst/>
              </a:prstGeom>
              <a:extLst>
                <a:ext uri="{91240B29-F687-4F45-9708-019B960494DF}">
                  <a14:hiddenLine xmlns:a14="http://schemas.microsoft.com/office/drawing/2010/main" w="1524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kern="10" dirty="0">
                    <a:solidFill>
                      <a:srgbClr val="002060"/>
                    </a:solidFill>
                    <a:latin typeface="ヒラギノ角ゴ6" panose="020B0600000000000000" pitchFamily="50" charset="-128"/>
                    <a:ea typeface="ヒラギノ角ゴ6" panose="020B0600000000000000" pitchFamily="50" charset="-128"/>
                  </a:rPr>
                  <a:t>5</a:t>
                </a:r>
                <a:r>
                  <a:rPr lang="ja-JP" altLang="en-US" sz="1800" kern="10" spc="0" dirty="0">
                    <a:ln>
                      <a:noFill/>
                    </a:ln>
                    <a:solidFill>
                      <a:srgbClr val="002060"/>
                    </a:solidFill>
                    <a:effectLst/>
                    <a:latin typeface="ヒラギノ角ゴ6" panose="020B0600000000000000" pitchFamily="50" charset="-128"/>
                    <a:ea typeface="ヒラギノ角ゴ6" panose="020B0600000000000000" pitchFamily="50" charset="-128"/>
                  </a:rPr>
                  <a:t>年間</a:t>
                </a:r>
              </a:p>
            </p:txBody>
          </p:sp>
          <p:sp>
            <p:nvSpPr>
              <p:cNvPr id="113" name="WordArt 20">
                <a:extLst>
                  <a:ext uri="{FF2B5EF4-FFF2-40B4-BE49-F238E27FC236}">
                    <a16:creationId xmlns:a16="http://schemas.microsoft.com/office/drawing/2014/main" id="{62800777-A1EC-4967-B495-E92468D5803F}"/>
                  </a:ext>
                </a:extLst>
              </p:cNvPr>
              <p:cNvSpPr>
                <a:spLocks noChangeArrowheads="1" noChangeShapeType="1" noTextEdit="1"/>
              </p:cNvSpPr>
              <p:nvPr/>
            </p:nvSpPr>
            <p:spPr bwMode="auto">
              <a:xfrm>
                <a:off x="3296" y="8587"/>
                <a:ext cx="710" cy="94"/>
              </a:xfrm>
              <a:prstGeom prst="rect">
                <a:avLst/>
              </a:prstGeom>
              <a:extLst>
                <a:ext uri="{91240B29-F687-4F45-9708-019B960494DF}">
                  <a14:hiddenLine xmlns:a14="http://schemas.microsoft.com/office/drawing/2010/main" w="1524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800" kern="10" spc="0" dirty="0">
                    <a:ln>
                      <a:noFill/>
                    </a:ln>
                    <a:solidFill>
                      <a:srgbClr val="002060"/>
                    </a:solidFill>
                    <a:effectLst/>
                    <a:latin typeface="ヒラギノ角ゴ6" panose="020B0600000000000000" pitchFamily="50" charset="-128"/>
                    <a:ea typeface="ヒラギノ角ゴ6" panose="020B0600000000000000" pitchFamily="50" charset="-128"/>
                  </a:rPr>
                  <a:t>センドバック保証</a:t>
                </a:r>
              </a:p>
            </p:txBody>
          </p:sp>
        </p:grpSp>
      </p:grpSp>
      <p:sp>
        <p:nvSpPr>
          <p:cNvPr id="118" name="Rectangle 32">
            <a:extLst>
              <a:ext uri="{FF2B5EF4-FFF2-40B4-BE49-F238E27FC236}">
                <a16:creationId xmlns:a16="http://schemas.microsoft.com/office/drawing/2014/main" id="{FC144EC2-A5F1-4175-881D-C45C5065D1D1}"/>
              </a:ext>
            </a:extLst>
          </p:cNvPr>
          <p:cNvSpPr>
            <a:spLocks noChangeArrowheads="1"/>
          </p:cNvSpPr>
          <p:nvPr/>
        </p:nvSpPr>
        <p:spPr bwMode="auto">
          <a:xfrm>
            <a:off x="585573" y="7161954"/>
            <a:ext cx="3213246" cy="292085"/>
          </a:xfrm>
          <a:prstGeom prst="rect">
            <a:avLst/>
          </a:prstGeom>
          <a:solidFill>
            <a:srgbClr val="2E74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119" name="WordArt 33">
            <a:extLst>
              <a:ext uri="{FF2B5EF4-FFF2-40B4-BE49-F238E27FC236}">
                <a16:creationId xmlns:a16="http://schemas.microsoft.com/office/drawing/2014/main" id="{F7809187-62E7-4289-BEFC-EE9F7A002AC3}"/>
              </a:ext>
            </a:extLst>
          </p:cNvPr>
          <p:cNvSpPr>
            <a:spLocks noChangeArrowheads="1" noChangeShapeType="1" noTextEdit="1"/>
          </p:cNvSpPr>
          <p:nvPr/>
        </p:nvSpPr>
        <p:spPr bwMode="auto">
          <a:xfrm>
            <a:off x="558392" y="6771092"/>
            <a:ext cx="6643036" cy="301609"/>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3600" kern="10" dirty="0">
                <a:solidFill>
                  <a:srgbClr val="0D0D0D"/>
                </a:solidFill>
                <a:latin typeface="ヒラギノ角ゴ6" panose="020B0600000000000000" pitchFamily="50" charset="-128"/>
                <a:ea typeface="ヒラギノ角ゴ6" panose="020B0600000000000000" pitchFamily="50" charset="-128"/>
              </a:rPr>
              <a:t>産業用向けハイエンド仕様</a:t>
            </a:r>
            <a:r>
              <a:rPr lang="en-US" altLang="ja-JP" sz="3600" kern="10" dirty="0">
                <a:solidFill>
                  <a:srgbClr val="0D0D0D"/>
                </a:solidFill>
                <a:latin typeface="ヒラギノ角ゴ6" panose="020B0600000000000000" pitchFamily="50" charset="-128"/>
                <a:ea typeface="ヒラギノ角ゴ6" panose="020B0600000000000000" pitchFamily="50" charset="-128"/>
              </a:rPr>
              <a:t>/</a:t>
            </a:r>
            <a:r>
              <a:rPr lang="ja-JP" altLang="en-US" sz="3600" kern="10" dirty="0">
                <a:solidFill>
                  <a:srgbClr val="0D0D0D"/>
                </a:solidFill>
                <a:latin typeface="ヒラギノ角ゴ6" panose="020B0600000000000000" pitchFamily="50" charset="-128"/>
                <a:ea typeface="ヒラギノ角ゴ6" panose="020B0600000000000000" pitchFamily="50" charset="-128"/>
              </a:rPr>
              <a:t>長期保証・長期供給対応モデル</a:t>
            </a:r>
            <a:endParaRPr lang="ja-JP" altLang="en-US" sz="3600" kern="10" spc="0" dirty="0">
              <a:ln>
                <a:noFill/>
              </a:ln>
              <a:solidFill>
                <a:srgbClr val="0D0D0D"/>
              </a:solidFill>
              <a:effectLst/>
              <a:latin typeface="ヒラギノ角ゴ6" panose="020B0600000000000000" pitchFamily="50" charset="-128"/>
              <a:ea typeface="ヒラギノ角ゴ6" panose="020B0600000000000000" pitchFamily="50" charset="-128"/>
            </a:endParaRPr>
          </a:p>
        </p:txBody>
      </p:sp>
      <p:sp>
        <p:nvSpPr>
          <p:cNvPr id="120" name="WordArt 34">
            <a:extLst>
              <a:ext uri="{FF2B5EF4-FFF2-40B4-BE49-F238E27FC236}">
                <a16:creationId xmlns:a16="http://schemas.microsoft.com/office/drawing/2014/main" id="{A94EF533-3909-436A-B549-02F6BD34F610}"/>
              </a:ext>
            </a:extLst>
          </p:cNvPr>
          <p:cNvSpPr>
            <a:spLocks noChangeArrowheads="1" noChangeShapeType="1" noTextEdit="1"/>
          </p:cNvSpPr>
          <p:nvPr/>
        </p:nvSpPr>
        <p:spPr bwMode="auto">
          <a:xfrm>
            <a:off x="846222" y="7224181"/>
            <a:ext cx="2751418" cy="140080"/>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3600" kern="10" dirty="0">
                <a:solidFill>
                  <a:srgbClr val="FFFFFF"/>
                </a:solidFill>
                <a:latin typeface="ヒラギノ角ゴ6" panose="020B0600000000000000" pitchFamily="50" charset="-128"/>
                <a:ea typeface="ヒラギノ角ゴ6" panose="020B0600000000000000" pitchFamily="50" charset="-128"/>
              </a:rPr>
              <a:t>ハイエンド</a:t>
            </a:r>
            <a:r>
              <a:rPr lang="en-US" altLang="ja-JP" sz="3600" kern="10" dirty="0">
                <a:solidFill>
                  <a:srgbClr val="FFFFFF"/>
                </a:solidFill>
                <a:latin typeface="ヒラギノ角ゴ6" panose="020B0600000000000000" pitchFamily="50" charset="-128"/>
                <a:ea typeface="ヒラギノ角ゴ6" panose="020B0600000000000000" pitchFamily="50" charset="-128"/>
              </a:rPr>
              <a:t>CPU Core i9-14900</a:t>
            </a:r>
            <a:r>
              <a:rPr lang="ja-JP" altLang="en-US" sz="3600" kern="10" dirty="0">
                <a:solidFill>
                  <a:srgbClr val="FFFFFF"/>
                </a:solidFill>
                <a:latin typeface="ヒラギノ角ゴ6" panose="020B0600000000000000" pitchFamily="50" charset="-128"/>
                <a:ea typeface="ヒラギノ角ゴ6" panose="020B0600000000000000" pitchFamily="50" charset="-128"/>
              </a:rPr>
              <a:t>仕様</a:t>
            </a:r>
            <a:r>
              <a:rPr lang="en-US" altLang="ja-JP" sz="3600" kern="10" spc="0" dirty="0">
                <a:ln>
                  <a:noFill/>
                </a:ln>
                <a:solidFill>
                  <a:srgbClr val="FFFFFF"/>
                </a:solidFill>
                <a:effectLst/>
                <a:latin typeface="ヒラギノ角ゴ6" panose="020B0600000000000000" pitchFamily="50" charset="-128"/>
                <a:ea typeface="ヒラギノ角ゴ6" panose="020B0600000000000000" pitchFamily="50" charset="-128"/>
              </a:rPr>
              <a:t> </a:t>
            </a:r>
            <a:endParaRPr lang="ja-JP" altLang="en-US" sz="3600" kern="10" spc="0" dirty="0">
              <a:ln>
                <a:noFill/>
              </a:ln>
              <a:solidFill>
                <a:srgbClr val="FFFFFF"/>
              </a:solidFill>
              <a:effectLst/>
              <a:latin typeface="ヒラギノ角ゴ6" panose="020B0600000000000000" pitchFamily="50" charset="-128"/>
              <a:ea typeface="ヒラギノ角ゴ6" panose="020B0600000000000000" pitchFamily="50" charset="-128"/>
            </a:endParaRPr>
          </a:p>
        </p:txBody>
      </p:sp>
      <p:sp>
        <p:nvSpPr>
          <p:cNvPr id="121" name="Rectangle 35">
            <a:extLst>
              <a:ext uri="{FF2B5EF4-FFF2-40B4-BE49-F238E27FC236}">
                <a16:creationId xmlns:a16="http://schemas.microsoft.com/office/drawing/2014/main" id="{905A39C3-7DCA-4A2D-AFA8-31F837B43376}"/>
              </a:ext>
            </a:extLst>
          </p:cNvPr>
          <p:cNvSpPr>
            <a:spLocks noChangeArrowheads="1"/>
          </p:cNvSpPr>
          <p:nvPr/>
        </p:nvSpPr>
        <p:spPr bwMode="auto">
          <a:xfrm>
            <a:off x="3889628" y="7161954"/>
            <a:ext cx="3213246" cy="292085"/>
          </a:xfrm>
          <a:prstGeom prst="rect">
            <a:avLst/>
          </a:prstGeom>
          <a:solidFill>
            <a:srgbClr val="2E74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122" name="WordArt 36">
            <a:extLst>
              <a:ext uri="{FF2B5EF4-FFF2-40B4-BE49-F238E27FC236}">
                <a16:creationId xmlns:a16="http://schemas.microsoft.com/office/drawing/2014/main" id="{C573CC51-9875-420A-9356-73CE29C92821}"/>
              </a:ext>
            </a:extLst>
          </p:cNvPr>
          <p:cNvSpPr>
            <a:spLocks noChangeArrowheads="1" noChangeShapeType="1" noTextEdit="1"/>
          </p:cNvSpPr>
          <p:nvPr/>
        </p:nvSpPr>
        <p:spPr bwMode="auto">
          <a:xfrm>
            <a:off x="4021079" y="7224180"/>
            <a:ext cx="2967804" cy="163403"/>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3600" kern="10" spc="0" dirty="0">
                <a:ln>
                  <a:noFill/>
                </a:ln>
                <a:solidFill>
                  <a:srgbClr val="FFFFFF"/>
                </a:solidFill>
                <a:effectLst/>
                <a:latin typeface="ヒラギノ角ゴ6" panose="020B0600000000000000" pitchFamily="50" charset="-128"/>
                <a:ea typeface="ヒラギノ角ゴ6" panose="020B0600000000000000" pitchFamily="50" charset="-128"/>
              </a:rPr>
              <a:t>ハイエンド</a:t>
            </a:r>
            <a:r>
              <a:rPr lang="en-US" altLang="ja-JP" sz="3600" kern="10" dirty="0">
                <a:solidFill>
                  <a:srgbClr val="FFFFFF"/>
                </a:solidFill>
                <a:latin typeface="ヒラギノ角ゴ6" panose="020B0600000000000000" pitchFamily="50" charset="-128"/>
                <a:ea typeface="ヒラギノ角ゴ6" panose="020B0600000000000000" pitchFamily="50" charset="-128"/>
              </a:rPr>
              <a:t>GPU </a:t>
            </a:r>
            <a:r>
              <a:rPr lang="en-US" altLang="ja-JP" sz="3600" kern="10" dirty="0" err="1">
                <a:solidFill>
                  <a:srgbClr val="FFFFFF"/>
                </a:solidFill>
                <a:latin typeface="ヒラギノ角ゴ6" panose="020B0600000000000000" pitchFamily="50" charset="-128"/>
                <a:ea typeface="ヒラギノ角ゴ6" panose="020B0600000000000000" pitchFamily="50" charset="-128"/>
              </a:rPr>
              <a:t>GeForec</a:t>
            </a:r>
            <a:r>
              <a:rPr lang="en-US" altLang="ja-JP" sz="3600" kern="10" dirty="0">
                <a:solidFill>
                  <a:srgbClr val="FFFFFF"/>
                </a:solidFill>
                <a:latin typeface="ヒラギノ角ゴ6" panose="020B0600000000000000" pitchFamily="50" charset="-128"/>
                <a:ea typeface="ヒラギノ角ゴ6" panose="020B0600000000000000" pitchFamily="50" charset="-128"/>
              </a:rPr>
              <a:t> RTX4080 Super</a:t>
            </a:r>
            <a:r>
              <a:rPr lang="ja-JP" altLang="en-US" sz="3600" kern="10" dirty="0">
                <a:solidFill>
                  <a:srgbClr val="FFFFFF"/>
                </a:solidFill>
                <a:latin typeface="ヒラギノ角ゴ6" panose="020B0600000000000000" pitchFamily="50" charset="-128"/>
                <a:ea typeface="ヒラギノ角ゴ6" panose="020B0600000000000000" pitchFamily="50" charset="-128"/>
              </a:rPr>
              <a:t>搭載</a:t>
            </a:r>
            <a:endParaRPr lang="ja-JP" altLang="en-US" sz="3600" kern="10" spc="0" dirty="0">
              <a:ln>
                <a:noFill/>
              </a:ln>
              <a:solidFill>
                <a:srgbClr val="FFFFFF"/>
              </a:solidFill>
              <a:effectLst/>
              <a:latin typeface="ヒラギノ角ゴ6" panose="020B0600000000000000" pitchFamily="50" charset="-128"/>
              <a:ea typeface="ヒラギノ角ゴ6" panose="020B0600000000000000" pitchFamily="50" charset="-128"/>
            </a:endParaRPr>
          </a:p>
        </p:txBody>
      </p:sp>
      <p:sp>
        <p:nvSpPr>
          <p:cNvPr id="137" name="WordArt 44">
            <a:extLst>
              <a:ext uri="{FF2B5EF4-FFF2-40B4-BE49-F238E27FC236}">
                <a16:creationId xmlns:a16="http://schemas.microsoft.com/office/drawing/2014/main" id="{5D39CA22-230F-4BF1-944C-161A4CD2020B}"/>
              </a:ext>
            </a:extLst>
          </p:cNvPr>
          <p:cNvSpPr>
            <a:spLocks noChangeArrowheads="1" noChangeShapeType="1" noTextEdit="1"/>
          </p:cNvSpPr>
          <p:nvPr/>
        </p:nvSpPr>
        <p:spPr bwMode="auto">
          <a:xfrm>
            <a:off x="3942742" y="4842851"/>
            <a:ext cx="3314035" cy="1329162"/>
          </a:xfrm>
          <a:prstGeom prst="rect">
            <a:avLst/>
          </a:prstGeom>
          <a:extLst>
            <a:ext uri="{91240B29-F687-4F45-9708-019B960494DF}">
              <a14:hiddenLine xmlns:a14="http://schemas.microsoft.com/office/drawing/2010/main" w="381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■OS</a:t>
            </a: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a:t>
            </a:r>
            <a:r>
              <a:rPr lang="en-US" altLang="ja-JP" kern="10" dirty="0">
                <a:solidFill>
                  <a:srgbClr val="404040"/>
                </a:solidFill>
                <a:latin typeface="ヒラギノ角ゴ4" panose="020B0400000000000000" pitchFamily="50" charset="-128"/>
                <a:ea typeface="ヒラギノ角ゴ4" panose="020B0400000000000000" pitchFamily="50" charset="-128"/>
              </a:rPr>
              <a:t>Windows 11 IoT Enterprise LTSC</a:t>
            </a:r>
            <a:endPar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endParaRPr>
          </a:p>
          <a:p>
            <a:pPr algn="l" rtl="0">
              <a:buNone/>
            </a:pP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a:t>
            </a: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CPU</a:t>
            </a: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a:t>
            </a: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Core i7-14700 20</a:t>
            </a: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コア</a:t>
            </a: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/28</a:t>
            </a: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スレッド</a:t>
            </a: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/2.1Ghz/tb5.4GHz/33M</a:t>
            </a:r>
          </a:p>
          <a:p>
            <a:pPr algn="l" rtl="0">
              <a:buNone/>
            </a:pP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■CPU</a:t>
            </a: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クーラー：</a:t>
            </a:r>
            <a:r>
              <a:rPr lang="en-US" altLang="ja-JP" kern="10" dirty="0">
                <a:solidFill>
                  <a:srgbClr val="404040"/>
                </a:solidFill>
                <a:latin typeface="ヒラギノ角ゴ4" panose="020B0400000000000000" pitchFamily="50" charset="-128"/>
                <a:ea typeface="ヒラギノ角ゴ4" panose="020B0400000000000000" pitchFamily="50" charset="-128"/>
              </a:rPr>
              <a:t>92mm </a:t>
            </a:r>
            <a:r>
              <a:rPr lang="ja-JP" altLang="en-US" kern="10" dirty="0">
                <a:solidFill>
                  <a:srgbClr val="404040"/>
                </a:solidFill>
                <a:latin typeface="ヒラギノ角ゴ4" panose="020B0400000000000000" pitchFamily="50" charset="-128"/>
                <a:ea typeface="ヒラギノ角ゴ4" panose="020B0400000000000000" pitchFamily="50" charset="-128"/>
              </a:rPr>
              <a:t>自動速度制御機能付き　静音仕様</a:t>
            </a:r>
            <a:endPar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endParaRPr>
          </a:p>
          <a:p>
            <a:pPr algn="l" rtl="0">
              <a:buNone/>
            </a:pP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a:t>
            </a: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メモリ：</a:t>
            </a:r>
            <a:r>
              <a:rPr lang="en-US" altLang="ja-JP" kern="10" dirty="0">
                <a:solidFill>
                  <a:srgbClr val="404040"/>
                </a:solidFill>
                <a:latin typeface="ヒラギノ角ゴ4" panose="020B0400000000000000" pitchFamily="50" charset="-128"/>
                <a:ea typeface="ヒラギノ角ゴ4" panose="020B0400000000000000" pitchFamily="50" charset="-128"/>
              </a:rPr>
              <a:t>64</a:t>
            </a: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GB (</a:t>
            </a:r>
            <a:r>
              <a:rPr lang="en-US" altLang="ja-JP" kern="10" dirty="0">
                <a:solidFill>
                  <a:srgbClr val="404040"/>
                </a:solidFill>
                <a:latin typeface="ヒラギノ角ゴ4" panose="020B0400000000000000" pitchFamily="50" charset="-128"/>
                <a:ea typeface="ヒラギノ角ゴ4" panose="020B0400000000000000" pitchFamily="50" charset="-128"/>
              </a:rPr>
              <a:t>32</a:t>
            </a: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GBx</a:t>
            </a:r>
            <a:r>
              <a:rPr lang="en-US" altLang="ja-JP" kern="10" dirty="0">
                <a:solidFill>
                  <a:srgbClr val="404040"/>
                </a:solidFill>
                <a:latin typeface="ヒラギノ角ゴ4" panose="020B0400000000000000" pitchFamily="50" charset="-128"/>
                <a:ea typeface="ヒラギノ角ゴ4" panose="020B0400000000000000" pitchFamily="50" charset="-128"/>
              </a:rPr>
              <a:t>2</a:t>
            </a: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)DDR5-5600 </a:t>
            </a: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a:t>
            </a:r>
            <a:r>
              <a:rPr lang="en-US" altLang="ja-JP" kern="10" dirty="0">
                <a:solidFill>
                  <a:srgbClr val="404040"/>
                </a:solidFill>
                <a:latin typeface="ヒラギノ角ゴ4" panose="020B0400000000000000" pitchFamily="50" charset="-128"/>
                <a:ea typeface="ヒラギノ角ゴ4" panose="020B0400000000000000" pitchFamily="50" charset="-128"/>
              </a:rPr>
              <a:t>Hynix Adie</a:t>
            </a:r>
            <a:r>
              <a:rPr lang="ja-JP" altLang="en-US" kern="10" dirty="0">
                <a:solidFill>
                  <a:srgbClr val="404040"/>
                </a:solidFill>
                <a:latin typeface="ヒラギノ角ゴ4" panose="020B0400000000000000" pitchFamily="50" charset="-128"/>
                <a:ea typeface="ヒラギノ角ゴ4" panose="020B0400000000000000" pitchFamily="50" charset="-128"/>
              </a:rPr>
              <a:t>搭載）</a:t>
            </a:r>
            <a:endPar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endParaRPr>
          </a:p>
          <a:p>
            <a:pPr algn="l" rtl="0">
              <a:buNone/>
            </a:pP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a:t>
            </a: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ストレージ：</a:t>
            </a:r>
            <a:r>
              <a:rPr lang="en-US" altLang="ja-JP" kern="10" dirty="0">
                <a:solidFill>
                  <a:srgbClr val="404040"/>
                </a:solidFill>
                <a:latin typeface="ヒラギノ角ゴ4" panose="020B0400000000000000" pitchFamily="50" charset="-128"/>
                <a:ea typeface="ヒラギノ角ゴ4" panose="020B0400000000000000" pitchFamily="50" charset="-128"/>
              </a:rPr>
              <a:t>1TB</a:t>
            </a: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 M.2</a:t>
            </a: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　</a:t>
            </a:r>
            <a:r>
              <a:rPr lang="en-US" altLang="ja-JP" sz="1800" kern="10" spc="0" dirty="0" err="1">
                <a:ln>
                  <a:noFill/>
                </a:ln>
                <a:solidFill>
                  <a:srgbClr val="404040"/>
                </a:solidFill>
                <a:effectLst/>
                <a:latin typeface="ヒラギノ角ゴ4" panose="020B0400000000000000" pitchFamily="50" charset="-128"/>
                <a:ea typeface="ヒラギノ角ゴ4" panose="020B0400000000000000" pitchFamily="50" charset="-128"/>
              </a:rPr>
              <a:t>NVMe</a:t>
            </a: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 SSD</a:t>
            </a: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産業用グレード</a:t>
            </a: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 R:</a:t>
            </a:r>
            <a:r>
              <a:rPr lang="en-US" altLang="ja-JP" kern="10" dirty="0">
                <a:solidFill>
                  <a:srgbClr val="404040"/>
                </a:solidFill>
                <a:latin typeface="ヒラギノ角ゴ4" panose="020B0400000000000000" pitchFamily="50" charset="-128"/>
                <a:ea typeface="ヒラギノ角ゴ4" panose="020B0400000000000000" pitchFamily="50" charset="-128"/>
              </a:rPr>
              <a:t>346</a:t>
            </a: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0MB/s</a:t>
            </a: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　</a:t>
            </a: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W:</a:t>
            </a:r>
            <a:r>
              <a:rPr lang="en-US" altLang="ja-JP" kern="10" dirty="0">
                <a:solidFill>
                  <a:srgbClr val="404040"/>
                </a:solidFill>
                <a:latin typeface="ヒラギノ角ゴ4" panose="020B0400000000000000" pitchFamily="50" charset="-128"/>
                <a:ea typeface="ヒラギノ角ゴ4" panose="020B0400000000000000" pitchFamily="50" charset="-128"/>
              </a:rPr>
              <a:t>1883</a:t>
            </a: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MB/s</a:t>
            </a:r>
          </a:p>
          <a:p>
            <a:pPr algn="l" rtl="0">
              <a:buNone/>
            </a:pP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a:t>
            </a:r>
            <a:r>
              <a:rPr lang="ja-JP" altLang="en-US" kern="10" dirty="0">
                <a:solidFill>
                  <a:srgbClr val="404040"/>
                </a:solidFill>
                <a:latin typeface="ヒラギノ角ゴ4" panose="020B0400000000000000" pitchFamily="50" charset="-128"/>
                <a:ea typeface="ヒラギノ角ゴ4" panose="020B0400000000000000" pitchFamily="50" charset="-128"/>
              </a:rPr>
              <a:t>ドライブベイ</a:t>
            </a: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a:t>
            </a:r>
            <a:r>
              <a:rPr lang="en-US" altLang="ja-JP" kern="10" dirty="0">
                <a:solidFill>
                  <a:srgbClr val="404040"/>
                </a:solidFill>
                <a:latin typeface="ヒラギノ角ゴ4" panose="020B0400000000000000" pitchFamily="50" charset="-128"/>
                <a:ea typeface="ヒラギノ角ゴ4" panose="020B0400000000000000" pitchFamily="50" charset="-128"/>
              </a:rPr>
              <a:t>5.25 inch x4/3.5 inch x1/3.5 inch</a:t>
            </a:r>
            <a:r>
              <a:rPr lang="ja-JP" altLang="en-US" kern="10" dirty="0">
                <a:solidFill>
                  <a:srgbClr val="404040"/>
                </a:solidFill>
                <a:latin typeface="ヒラギノ角ゴ4" panose="020B0400000000000000" pitchFamily="50" charset="-128"/>
                <a:ea typeface="ヒラギノ角ゴ4" panose="020B0400000000000000" pitchFamily="50" charset="-128"/>
              </a:rPr>
              <a:t>（シャドウ）</a:t>
            </a:r>
            <a:r>
              <a:rPr lang="en-US" altLang="ja-JP" kern="10" dirty="0">
                <a:solidFill>
                  <a:srgbClr val="404040"/>
                </a:solidFill>
                <a:latin typeface="ヒラギノ角ゴ4" panose="020B0400000000000000" pitchFamily="50" charset="-128"/>
                <a:ea typeface="ヒラギノ角ゴ4" panose="020B0400000000000000" pitchFamily="50" charset="-128"/>
              </a:rPr>
              <a:t>x5</a:t>
            </a:r>
          </a:p>
          <a:p>
            <a:pPr algn="l" rtl="0">
              <a:buNone/>
            </a:pPr>
            <a:r>
              <a:rPr lang="ja-JP" altLang="en-US" kern="10" dirty="0">
                <a:solidFill>
                  <a:srgbClr val="404040"/>
                </a:solidFill>
                <a:latin typeface="ヒラギノ角ゴ4" panose="020B0400000000000000" pitchFamily="50" charset="-128"/>
                <a:ea typeface="ヒラギノ角ゴ4" panose="020B0400000000000000" pitchFamily="50" charset="-128"/>
              </a:rPr>
              <a:t>■</a:t>
            </a:r>
            <a:r>
              <a:rPr lang="en-US" altLang="ja-JP" kern="10" dirty="0">
                <a:solidFill>
                  <a:srgbClr val="404040"/>
                </a:solidFill>
                <a:latin typeface="ヒラギノ角ゴ4" panose="020B0400000000000000" pitchFamily="50" charset="-128"/>
                <a:ea typeface="ヒラギノ角ゴ4" panose="020B0400000000000000" pitchFamily="50" charset="-128"/>
              </a:rPr>
              <a:t>GPU</a:t>
            </a:r>
            <a:r>
              <a:rPr lang="ja-JP" altLang="en-US" kern="10" dirty="0">
                <a:solidFill>
                  <a:srgbClr val="404040"/>
                </a:solidFill>
                <a:latin typeface="ヒラギノ角ゴ4" panose="020B0400000000000000" pitchFamily="50" charset="-128"/>
                <a:ea typeface="ヒラギノ角ゴ4" panose="020B0400000000000000" pitchFamily="50" charset="-128"/>
              </a:rPr>
              <a:t>：</a:t>
            </a:r>
            <a:r>
              <a:rPr lang="en-US" altLang="ja-JP" kern="10" dirty="0">
                <a:solidFill>
                  <a:srgbClr val="404040"/>
                </a:solidFill>
                <a:latin typeface="ヒラギノ角ゴ4" panose="020B0400000000000000" pitchFamily="50" charset="-128"/>
                <a:ea typeface="ヒラギノ角ゴ4" panose="020B0400000000000000" pitchFamily="50" charset="-128"/>
              </a:rPr>
              <a:t>GeForce RTX4070TI 7680</a:t>
            </a:r>
            <a:r>
              <a:rPr lang="ja-JP" altLang="en-US" kern="10" dirty="0">
                <a:solidFill>
                  <a:srgbClr val="404040"/>
                </a:solidFill>
                <a:latin typeface="ヒラギノ角ゴ4" panose="020B0400000000000000" pitchFamily="50" charset="-128"/>
                <a:ea typeface="ヒラギノ角ゴ4" panose="020B0400000000000000" pitchFamily="50" charset="-128"/>
              </a:rPr>
              <a:t>ｺｱ </a:t>
            </a:r>
            <a:r>
              <a:rPr lang="en-US" altLang="ja-JP" kern="10" dirty="0">
                <a:solidFill>
                  <a:srgbClr val="404040"/>
                </a:solidFill>
                <a:latin typeface="ヒラギノ角ゴ4" panose="020B0400000000000000" pitchFamily="50" charset="-128"/>
                <a:ea typeface="ヒラギノ角ゴ4" panose="020B0400000000000000" pitchFamily="50" charset="-128"/>
              </a:rPr>
              <a:t>12GB GDDR6X</a:t>
            </a:r>
          </a:p>
          <a:p>
            <a:pPr algn="l" rtl="0">
              <a:buNone/>
            </a:pP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■ネットワーク：</a:t>
            </a: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LAN x3</a:t>
            </a: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a:t>
            </a: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10/100/1000/2500 Mbps</a:t>
            </a: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a:t>
            </a:r>
            <a:endPar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endParaRPr>
          </a:p>
          <a:p>
            <a:pPr algn="l" rtl="0">
              <a:buNone/>
            </a:pPr>
            <a:r>
              <a:rPr lang="ja-JP" altLang="en-US" kern="10" dirty="0">
                <a:solidFill>
                  <a:srgbClr val="404040"/>
                </a:solidFill>
                <a:latin typeface="ヒラギノ角ゴ4" panose="020B0400000000000000" pitchFamily="50" charset="-128"/>
                <a:ea typeface="ヒラギノ角ゴ4" panose="020B0400000000000000" pitchFamily="50" charset="-128"/>
              </a:rPr>
              <a:t>■電源ユニット：</a:t>
            </a:r>
            <a:r>
              <a:rPr lang="en-US" altLang="ja-JP" kern="10" dirty="0">
                <a:solidFill>
                  <a:srgbClr val="404040"/>
                </a:solidFill>
                <a:latin typeface="ヒラギノ角ゴ4" panose="020B0400000000000000" pitchFamily="50" charset="-128"/>
                <a:ea typeface="ヒラギノ角ゴ4" panose="020B0400000000000000" pitchFamily="50" charset="-128"/>
              </a:rPr>
              <a:t>1000W 80 PLUS PLATINUM</a:t>
            </a:r>
            <a:r>
              <a:rPr lang="ja-JP" altLang="en-US" kern="10" dirty="0">
                <a:solidFill>
                  <a:srgbClr val="404040"/>
                </a:solidFill>
                <a:latin typeface="ヒラギノ角ゴ4" panose="020B0400000000000000" pitchFamily="50" charset="-128"/>
                <a:ea typeface="ヒラギノ角ゴ4" panose="020B0400000000000000" pitchFamily="50" charset="-128"/>
              </a:rPr>
              <a:t>認証</a:t>
            </a:r>
            <a:endParaRPr lang="en-US" altLang="ja-JP" kern="10" dirty="0">
              <a:solidFill>
                <a:srgbClr val="404040"/>
              </a:solidFill>
              <a:latin typeface="ヒラギノ角ゴ4" panose="020B0400000000000000" pitchFamily="50" charset="-128"/>
              <a:ea typeface="ヒラギノ角ゴ4" panose="020B0400000000000000" pitchFamily="50" charset="-128"/>
            </a:endParaRPr>
          </a:p>
          <a:p>
            <a:pPr algn="l" rtl="0">
              <a:buNone/>
            </a:pP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■保証：</a:t>
            </a: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5</a:t>
            </a: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年間センドバック</a:t>
            </a:r>
          </a:p>
        </p:txBody>
      </p:sp>
      <p:sp>
        <p:nvSpPr>
          <p:cNvPr id="139" name="WordArt 34">
            <a:extLst>
              <a:ext uri="{FF2B5EF4-FFF2-40B4-BE49-F238E27FC236}">
                <a16:creationId xmlns:a16="http://schemas.microsoft.com/office/drawing/2014/main" id="{8F0A95E9-EEC2-4EF6-83ED-3F3033CFF483}"/>
              </a:ext>
            </a:extLst>
          </p:cNvPr>
          <p:cNvSpPr>
            <a:spLocks noChangeArrowheads="1" noChangeShapeType="1" noTextEdit="1"/>
          </p:cNvSpPr>
          <p:nvPr/>
        </p:nvSpPr>
        <p:spPr bwMode="auto">
          <a:xfrm>
            <a:off x="846221" y="3972790"/>
            <a:ext cx="2751419" cy="234192"/>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3600" kern="10" dirty="0">
                <a:solidFill>
                  <a:srgbClr val="FFFFFF"/>
                </a:solidFill>
                <a:latin typeface="ヒラギノ角ゴ6" panose="020B0600000000000000" pitchFamily="50" charset="-128"/>
                <a:ea typeface="ヒラギノ角ゴ6" panose="020B0600000000000000" pitchFamily="50" charset="-128"/>
              </a:rPr>
              <a:t>長期保証</a:t>
            </a:r>
            <a:r>
              <a:rPr lang="en-US" altLang="ja-JP" sz="3600" kern="10" dirty="0">
                <a:solidFill>
                  <a:srgbClr val="FFFFFF"/>
                </a:solidFill>
                <a:latin typeface="ヒラギノ角ゴ6" panose="020B0600000000000000" pitchFamily="50" charset="-128"/>
                <a:ea typeface="ヒラギノ角ゴ6" panose="020B0600000000000000" pitchFamily="50" charset="-128"/>
              </a:rPr>
              <a:t>/</a:t>
            </a:r>
            <a:r>
              <a:rPr lang="ja-JP" altLang="en-US" sz="3600" kern="10" dirty="0">
                <a:solidFill>
                  <a:srgbClr val="FFFFFF"/>
                </a:solidFill>
                <a:latin typeface="ヒラギノ角ゴ6" panose="020B0600000000000000" pitchFamily="50" charset="-128"/>
                <a:ea typeface="ヒラギノ角ゴ6" panose="020B0600000000000000" pitchFamily="50" charset="-128"/>
              </a:rPr>
              <a:t>供給対応 産業用向けグレード</a:t>
            </a:r>
            <a:endParaRPr lang="ja-JP" altLang="en-US" sz="3600" kern="10" spc="0" dirty="0">
              <a:ln>
                <a:noFill/>
              </a:ln>
              <a:solidFill>
                <a:srgbClr val="FFFFFF"/>
              </a:solidFill>
              <a:effectLst/>
              <a:latin typeface="ヒラギノ角ゴ6" panose="020B0600000000000000" pitchFamily="50" charset="-128"/>
              <a:ea typeface="ヒラギノ角ゴ6" panose="020B0600000000000000" pitchFamily="50" charset="-128"/>
            </a:endParaRPr>
          </a:p>
        </p:txBody>
      </p:sp>
      <p:sp>
        <p:nvSpPr>
          <p:cNvPr id="140" name="WordArt 36">
            <a:extLst>
              <a:ext uri="{FF2B5EF4-FFF2-40B4-BE49-F238E27FC236}">
                <a16:creationId xmlns:a16="http://schemas.microsoft.com/office/drawing/2014/main" id="{CC3470B4-C5A9-4F00-AE7C-66E60996A9A6}"/>
              </a:ext>
            </a:extLst>
          </p:cNvPr>
          <p:cNvSpPr>
            <a:spLocks noChangeArrowheads="1" noChangeShapeType="1" noTextEdit="1"/>
          </p:cNvSpPr>
          <p:nvPr/>
        </p:nvSpPr>
        <p:spPr bwMode="auto">
          <a:xfrm>
            <a:off x="4059467" y="3986755"/>
            <a:ext cx="2910189" cy="228192"/>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3600" kern="10" spc="0" dirty="0">
                <a:ln>
                  <a:noFill/>
                </a:ln>
                <a:solidFill>
                  <a:srgbClr val="FFFFFF"/>
                </a:solidFill>
                <a:effectLst/>
                <a:latin typeface="ヒラギノ角ゴ6" panose="020B0600000000000000" pitchFamily="50" charset="-128"/>
                <a:ea typeface="ヒラギノ角ゴ6" panose="020B0600000000000000" pitchFamily="50" charset="-128"/>
              </a:rPr>
              <a:t>幅広い拡張性を実現する</a:t>
            </a:r>
            <a:r>
              <a:rPr lang="en-US" altLang="ja-JP" sz="3600" kern="10" dirty="0">
                <a:solidFill>
                  <a:srgbClr val="FFFFFF"/>
                </a:solidFill>
                <a:latin typeface="ヒラギノ角ゴ6" panose="020B0600000000000000" pitchFamily="50" charset="-128"/>
                <a:ea typeface="ヒラギノ角ゴ6" panose="020B0600000000000000" pitchFamily="50" charset="-128"/>
              </a:rPr>
              <a:t>PCI Express + PCI</a:t>
            </a:r>
            <a:r>
              <a:rPr lang="ja-JP" altLang="en-US" sz="3600" kern="10" dirty="0">
                <a:solidFill>
                  <a:srgbClr val="FFFFFF"/>
                </a:solidFill>
                <a:latin typeface="ヒラギノ角ゴ6" panose="020B0600000000000000" pitchFamily="50" charset="-128"/>
                <a:ea typeface="ヒラギノ角ゴ6" panose="020B0600000000000000" pitchFamily="50" charset="-128"/>
              </a:rPr>
              <a:t>レーン</a:t>
            </a:r>
            <a:endParaRPr lang="ja-JP" altLang="en-US" sz="3600" kern="10" spc="0" dirty="0">
              <a:ln>
                <a:noFill/>
              </a:ln>
              <a:solidFill>
                <a:srgbClr val="FFFFFF"/>
              </a:solidFill>
              <a:effectLst/>
              <a:latin typeface="ヒラギノ角ゴ6" panose="020B0600000000000000" pitchFamily="50" charset="-128"/>
              <a:ea typeface="ヒラギノ角ゴ6" panose="020B0600000000000000" pitchFamily="50" charset="-128"/>
            </a:endParaRPr>
          </a:p>
        </p:txBody>
      </p:sp>
      <p:cxnSp>
        <p:nvCxnSpPr>
          <p:cNvPr id="143" name="AutoShape 4">
            <a:extLst>
              <a:ext uri="{FF2B5EF4-FFF2-40B4-BE49-F238E27FC236}">
                <a16:creationId xmlns:a16="http://schemas.microsoft.com/office/drawing/2014/main" id="{059C8F5A-E543-489C-98B5-24A1ABB5964D}"/>
              </a:ext>
            </a:extLst>
          </p:cNvPr>
          <p:cNvCxnSpPr>
            <a:cxnSpLocks noChangeShapeType="1"/>
          </p:cNvCxnSpPr>
          <p:nvPr/>
        </p:nvCxnSpPr>
        <p:spPr bwMode="auto">
          <a:xfrm>
            <a:off x="301934" y="9935354"/>
            <a:ext cx="6772582"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48" name="正方形/長方形 147">
            <a:extLst>
              <a:ext uri="{FF2B5EF4-FFF2-40B4-BE49-F238E27FC236}">
                <a16:creationId xmlns:a16="http://schemas.microsoft.com/office/drawing/2014/main" id="{805BC9C5-2B1C-4BB8-95A6-3B881CC4CD0F}"/>
              </a:ext>
            </a:extLst>
          </p:cNvPr>
          <p:cNvSpPr/>
          <p:nvPr/>
        </p:nvSpPr>
        <p:spPr>
          <a:xfrm>
            <a:off x="-3175" y="6443"/>
            <a:ext cx="7562850" cy="1734718"/>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9" name="図 148">
            <a:extLst>
              <a:ext uri="{FF2B5EF4-FFF2-40B4-BE49-F238E27FC236}">
                <a16:creationId xmlns:a16="http://schemas.microsoft.com/office/drawing/2014/main" id="{4B8574AB-829A-4DDD-95DA-97264B2EF67A}"/>
              </a:ext>
            </a:extLst>
          </p:cNvPr>
          <p:cNvPicPr>
            <a:picLocks noChangeAspect="1"/>
          </p:cNvPicPr>
          <p:nvPr/>
        </p:nvPicPr>
        <p:blipFill rotWithShape="1">
          <a:blip r:embed="rId2">
            <a:extLst>
              <a:ext uri="{28A0092B-C50C-407E-A947-70E740481C1C}">
                <a14:useLocalDpi xmlns:a14="http://schemas.microsoft.com/office/drawing/2010/main" val="0"/>
              </a:ext>
            </a:extLst>
          </a:blip>
          <a:srcRect l="41998" t="2" b="30507"/>
          <a:stretch/>
        </p:blipFill>
        <p:spPr>
          <a:xfrm>
            <a:off x="4967253" y="0"/>
            <a:ext cx="2594426" cy="1741933"/>
          </a:xfrm>
          <a:prstGeom prst="rect">
            <a:avLst/>
          </a:prstGeom>
        </p:spPr>
      </p:pic>
      <p:grpSp>
        <p:nvGrpSpPr>
          <p:cNvPr id="152" name="グループ化 151">
            <a:extLst>
              <a:ext uri="{FF2B5EF4-FFF2-40B4-BE49-F238E27FC236}">
                <a16:creationId xmlns:a16="http://schemas.microsoft.com/office/drawing/2014/main" id="{895923F3-DDC0-4896-9E2A-56815633D2E3}"/>
              </a:ext>
            </a:extLst>
          </p:cNvPr>
          <p:cNvGrpSpPr/>
          <p:nvPr/>
        </p:nvGrpSpPr>
        <p:grpSpPr>
          <a:xfrm>
            <a:off x="4137182" y="-2241"/>
            <a:ext cx="1695812" cy="1752085"/>
            <a:chOff x="3762164" y="-2241"/>
            <a:chExt cx="2384748" cy="2463882"/>
          </a:xfrm>
        </p:grpSpPr>
        <p:sp>
          <p:nvSpPr>
            <p:cNvPr id="150" name="平行四辺形 149">
              <a:extLst>
                <a:ext uri="{FF2B5EF4-FFF2-40B4-BE49-F238E27FC236}">
                  <a16:creationId xmlns:a16="http://schemas.microsoft.com/office/drawing/2014/main" id="{C4996DB0-0B5E-4171-BDD9-818EF439D514}"/>
                </a:ext>
              </a:extLst>
            </p:cNvPr>
            <p:cNvSpPr/>
            <p:nvPr/>
          </p:nvSpPr>
          <p:spPr>
            <a:xfrm>
              <a:off x="3762164" y="-2241"/>
              <a:ext cx="2379111" cy="2463882"/>
            </a:xfrm>
            <a:prstGeom prst="parallelogram">
              <a:avLst>
                <a:gd name="adj" fmla="val 49922"/>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 name="平行四辺形 150">
              <a:extLst>
                <a:ext uri="{FF2B5EF4-FFF2-40B4-BE49-F238E27FC236}">
                  <a16:creationId xmlns:a16="http://schemas.microsoft.com/office/drawing/2014/main" id="{D7B9C2AB-E719-4556-B73C-718A9F3F0B4D}"/>
                </a:ext>
              </a:extLst>
            </p:cNvPr>
            <p:cNvSpPr/>
            <p:nvPr/>
          </p:nvSpPr>
          <p:spPr>
            <a:xfrm flipH="1">
              <a:off x="3767801" y="-2241"/>
              <a:ext cx="2379111" cy="2463882"/>
            </a:xfrm>
            <a:prstGeom prst="parallelogram">
              <a:avLst>
                <a:gd name="adj" fmla="val 49922"/>
              </a:avLst>
            </a:prstGeom>
            <a:gradFill>
              <a:gsLst>
                <a:gs pos="0">
                  <a:schemeClr val="accent5">
                    <a:lumMod val="40000"/>
                    <a:lumOff val="60000"/>
                    <a:alpha val="85000"/>
                  </a:schemeClr>
                </a:gs>
                <a:gs pos="67000">
                  <a:schemeClr val="accent5">
                    <a:lumMod val="75000"/>
                    <a:alpha val="85000"/>
                  </a:schemeClr>
                </a:gs>
                <a:gs pos="34000">
                  <a:schemeClr val="accent5">
                    <a:lumMod val="60000"/>
                    <a:lumOff val="40000"/>
                    <a:alpha val="70000"/>
                  </a:schemeClr>
                </a:gs>
                <a:gs pos="100000">
                  <a:schemeClr val="accent5">
                    <a:lumMod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3" name="テキスト ボックス 152">
            <a:extLst>
              <a:ext uri="{FF2B5EF4-FFF2-40B4-BE49-F238E27FC236}">
                <a16:creationId xmlns:a16="http://schemas.microsoft.com/office/drawing/2014/main" id="{C2550449-35FD-4F57-9AD4-DB7764556335}"/>
              </a:ext>
            </a:extLst>
          </p:cNvPr>
          <p:cNvSpPr txBox="1"/>
          <p:nvPr/>
        </p:nvSpPr>
        <p:spPr>
          <a:xfrm>
            <a:off x="331050" y="710865"/>
            <a:ext cx="3677329" cy="408475"/>
          </a:xfrm>
          <a:custGeom>
            <a:avLst/>
            <a:gdLst/>
            <a:ahLst/>
            <a:cxnLst/>
            <a:rect l="l" t="t" r="r" b="b"/>
            <a:pathLst>
              <a:path w="8211109" h="912085">
                <a:moveTo>
                  <a:pt x="6518532" y="303599"/>
                </a:moveTo>
                <a:cubicBezTo>
                  <a:pt x="6486639" y="303769"/>
                  <a:pt x="6463479" y="314645"/>
                  <a:pt x="6449052" y="336227"/>
                </a:cubicBezTo>
                <a:cubicBezTo>
                  <a:pt x="6434625" y="357808"/>
                  <a:pt x="6427529" y="389076"/>
                  <a:pt x="6427761" y="430030"/>
                </a:cubicBezTo>
                <a:lnTo>
                  <a:pt x="6427761" y="483049"/>
                </a:lnTo>
                <a:cubicBezTo>
                  <a:pt x="6427146" y="520519"/>
                  <a:pt x="6433477" y="551107"/>
                  <a:pt x="6446757" y="574812"/>
                </a:cubicBezTo>
                <a:cubicBezTo>
                  <a:pt x="6460037" y="598518"/>
                  <a:pt x="6483963" y="610753"/>
                  <a:pt x="6518532" y="611517"/>
                </a:cubicBezTo>
                <a:cubicBezTo>
                  <a:pt x="6554441" y="610753"/>
                  <a:pt x="6578748" y="598518"/>
                  <a:pt x="6591455" y="574812"/>
                </a:cubicBezTo>
                <a:cubicBezTo>
                  <a:pt x="6604161" y="551107"/>
                  <a:pt x="6610110" y="520519"/>
                  <a:pt x="6609303" y="483049"/>
                </a:cubicBezTo>
                <a:lnTo>
                  <a:pt x="6609303" y="418814"/>
                </a:lnTo>
                <a:cubicBezTo>
                  <a:pt x="6609345" y="381450"/>
                  <a:pt x="6601865" y="352944"/>
                  <a:pt x="6586865" y="333295"/>
                </a:cubicBezTo>
                <a:cubicBezTo>
                  <a:pt x="6571864" y="313647"/>
                  <a:pt x="6549086" y="303748"/>
                  <a:pt x="6518532" y="303599"/>
                </a:cubicBezTo>
                <a:close/>
                <a:moveTo>
                  <a:pt x="6014061" y="303599"/>
                </a:moveTo>
                <a:cubicBezTo>
                  <a:pt x="5988221" y="303876"/>
                  <a:pt x="5968757" y="312253"/>
                  <a:pt x="5955667" y="328731"/>
                </a:cubicBezTo>
                <a:cubicBezTo>
                  <a:pt x="5942577" y="345208"/>
                  <a:pt x="5934842" y="368128"/>
                  <a:pt x="5932462" y="397491"/>
                </a:cubicBezTo>
                <a:lnTo>
                  <a:pt x="6092600" y="397491"/>
                </a:lnTo>
                <a:cubicBezTo>
                  <a:pt x="6091049" y="364556"/>
                  <a:pt x="6083696" y="340616"/>
                  <a:pt x="6070542" y="325669"/>
                </a:cubicBezTo>
                <a:cubicBezTo>
                  <a:pt x="6057389" y="310722"/>
                  <a:pt x="6038562" y="303365"/>
                  <a:pt x="6014061" y="303599"/>
                </a:cubicBezTo>
                <a:close/>
                <a:moveTo>
                  <a:pt x="5499357" y="303599"/>
                </a:moveTo>
                <a:cubicBezTo>
                  <a:pt x="5467465" y="303769"/>
                  <a:pt x="5444304" y="314645"/>
                  <a:pt x="5429877" y="336227"/>
                </a:cubicBezTo>
                <a:cubicBezTo>
                  <a:pt x="5415450" y="357808"/>
                  <a:pt x="5408354" y="389076"/>
                  <a:pt x="5408587" y="430030"/>
                </a:cubicBezTo>
                <a:lnTo>
                  <a:pt x="5408587" y="483049"/>
                </a:lnTo>
                <a:cubicBezTo>
                  <a:pt x="5407971" y="520519"/>
                  <a:pt x="5414303" y="551107"/>
                  <a:pt x="5427583" y="574812"/>
                </a:cubicBezTo>
                <a:cubicBezTo>
                  <a:pt x="5440862" y="598518"/>
                  <a:pt x="5464788" y="610753"/>
                  <a:pt x="5499357" y="611517"/>
                </a:cubicBezTo>
                <a:cubicBezTo>
                  <a:pt x="5535266" y="610753"/>
                  <a:pt x="5559573" y="598518"/>
                  <a:pt x="5572280" y="574812"/>
                </a:cubicBezTo>
                <a:cubicBezTo>
                  <a:pt x="5584986" y="551107"/>
                  <a:pt x="5590935" y="520519"/>
                  <a:pt x="5590128" y="483049"/>
                </a:cubicBezTo>
                <a:lnTo>
                  <a:pt x="5590128" y="418814"/>
                </a:lnTo>
                <a:cubicBezTo>
                  <a:pt x="5590171" y="381450"/>
                  <a:pt x="5582691" y="352944"/>
                  <a:pt x="5567691" y="333295"/>
                </a:cubicBezTo>
                <a:cubicBezTo>
                  <a:pt x="5552689" y="313647"/>
                  <a:pt x="5529911" y="303748"/>
                  <a:pt x="5499357" y="303599"/>
                </a:cubicBezTo>
                <a:close/>
                <a:moveTo>
                  <a:pt x="4975482" y="303599"/>
                </a:moveTo>
                <a:cubicBezTo>
                  <a:pt x="4943590" y="303769"/>
                  <a:pt x="4920429" y="314645"/>
                  <a:pt x="4906002" y="336227"/>
                </a:cubicBezTo>
                <a:cubicBezTo>
                  <a:pt x="4891575" y="357808"/>
                  <a:pt x="4884478" y="389076"/>
                  <a:pt x="4884712" y="430030"/>
                </a:cubicBezTo>
                <a:lnTo>
                  <a:pt x="4884712" y="483049"/>
                </a:lnTo>
                <a:cubicBezTo>
                  <a:pt x="4884096" y="520519"/>
                  <a:pt x="4890428" y="551107"/>
                  <a:pt x="4903708" y="574812"/>
                </a:cubicBezTo>
                <a:cubicBezTo>
                  <a:pt x="4916987" y="598518"/>
                  <a:pt x="4940913" y="610753"/>
                  <a:pt x="4975482" y="611517"/>
                </a:cubicBezTo>
                <a:cubicBezTo>
                  <a:pt x="5011391" y="610753"/>
                  <a:pt x="5035699" y="598518"/>
                  <a:pt x="5048405" y="574812"/>
                </a:cubicBezTo>
                <a:cubicBezTo>
                  <a:pt x="5061110" y="551107"/>
                  <a:pt x="5067060" y="520519"/>
                  <a:pt x="5066253" y="483049"/>
                </a:cubicBezTo>
                <a:lnTo>
                  <a:pt x="5066253" y="418814"/>
                </a:lnTo>
                <a:cubicBezTo>
                  <a:pt x="5066295" y="381450"/>
                  <a:pt x="5058816" y="352944"/>
                  <a:pt x="5043815" y="333295"/>
                </a:cubicBezTo>
                <a:cubicBezTo>
                  <a:pt x="5028815" y="313647"/>
                  <a:pt x="5006037" y="303748"/>
                  <a:pt x="4975482" y="303599"/>
                </a:cubicBezTo>
                <a:close/>
                <a:moveTo>
                  <a:pt x="4471011" y="303599"/>
                </a:moveTo>
                <a:cubicBezTo>
                  <a:pt x="4445171" y="303876"/>
                  <a:pt x="4425707" y="312253"/>
                  <a:pt x="4412617" y="328731"/>
                </a:cubicBezTo>
                <a:cubicBezTo>
                  <a:pt x="4399527" y="345208"/>
                  <a:pt x="4391792" y="368128"/>
                  <a:pt x="4389412" y="397491"/>
                </a:cubicBezTo>
                <a:lnTo>
                  <a:pt x="4549550" y="397491"/>
                </a:lnTo>
                <a:cubicBezTo>
                  <a:pt x="4547999" y="364556"/>
                  <a:pt x="4540646" y="340616"/>
                  <a:pt x="4527492" y="325669"/>
                </a:cubicBezTo>
                <a:cubicBezTo>
                  <a:pt x="4514339" y="310722"/>
                  <a:pt x="4495512" y="303365"/>
                  <a:pt x="4471011" y="303599"/>
                </a:cubicBezTo>
                <a:close/>
                <a:moveTo>
                  <a:pt x="3968538" y="303599"/>
                </a:moveTo>
                <a:cubicBezTo>
                  <a:pt x="3936645" y="303769"/>
                  <a:pt x="3913485" y="314645"/>
                  <a:pt x="3899057" y="336227"/>
                </a:cubicBezTo>
                <a:cubicBezTo>
                  <a:pt x="3884630" y="357808"/>
                  <a:pt x="3877533" y="389076"/>
                  <a:pt x="3877767" y="430030"/>
                </a:cubicBezTo>
                <a:lnTo>
                  <a:pt x="3877767" y="483049"/>
                </a:lnTo>
                <a:cubicBezTo>
                  <a:pt x="3877278" y="520519"/>
                  <a:pt x="3883865" y="551107"/>
                  <a:pt x="3897528" y="574812"/>
                </a:cubicBezTo>
                <a:cubicBezTo>
                  <a:pt x="3911190" y="598518"/>
                  <a:pt x="3934860" y="610753"/>
                  <a:pt x="3968538" y="611517"/>
                </a:cubicBezTo>
                <a:cubicBezTo>
                  <a:pt x="4003108" y="610753"/>
                  <a:pt x="4027033" y="598518"/>
                  <a:pt x="4040312" y="574812"/>
                </a:cubicBezTo>
                <a:cubicBezTo>
                  <a:pt x="4053593" y="551107"/>
                  <a:pt x="4059924" y="520519"/>
                  <a:pt x="4059308" y="483049"/>
                </a:cubicBezTo>
                <a:lnTo>
                  <a:pt x="4059308" y="430030"/>
                </a:lnTo>
                <a:cubicBezTo>
                  <a:pt x="4059541" y="389076"/>
                  <a:pt x="4052445" y="357808"/>
                  <a:pt x="4038018" y="336227"/>
                </a:cubicBezTo>
                <a:cubicBezTo>
                  <a:pt x="4023591" y="314645"/>
                  <a:pt x="4000430" y="303769"/>
                  <a:pt x="3968538" y="303599"/>
                </a:cubicBezTo>
                <a:close/>
                <a:moveTo>
                  <a:pt x="965458" y="303599"/>
                </a:moveTo>
                <a:cubicBezTo>
                  <a:pt x="933565" y="303768"/>
                  <a:pt x="910405" y="314647"/>
                  <a:pt x="895977" y="336236"/>
                </a:cubicBezTo>
                <a:cubicBezTo>
                  <a:pt x="881550" y="357825"/>
                  <a:pt x="874453" y="389115"/>
                  <a:pt x="874687" y="430104"/>
                </a:cubicBezTo>
                <a:lnTo>
                  <a:pt x="874687" y="483101"/>
                </a:lnTo>
                <a:cubicBezTo>
                  <a:pt x="874071" y="520556"/>
                  <a:pt x="880403" y="551131"/>
                  <a:pt x="893683" y="574827"/>
                </a:cubicBezTo>
                <a:cubicBezTo>
                  <a:pt x="906962" y="598523"/>
                  <a:pt x="930887" y="610753"/>
                  <a:pt x="965458" y="611517"/>
                </a:cubicBezTo>
                <a:cubicBezTo>
                  <a:pt x="999581" y="610838"/>
                  <a:pt x="1023379" y="599707"/>
                  <a:pt x="1036850" y="578126"/>
                </a:cubicBezTo>
                <a:cubicBezTo>
                  <a:pt x="1050321" y="556544"/>
                  <a:pt x="1056780" y="528590"/>
                  <a:pt x="1056228" y="494264"/>
                </a:cubicBezTo>
                <a:lnTo>
                  <a:pt x="1056228" y="430030"/>
                </a:lnTo>
                <a:cubicBezTo>
                  <a:pt x="1056461" y="389076"/>
                  <a:pt x="1049365" y="357808"/>
                  <a:pt x="1034937" y="336227"/>
                </a:cubicBezTo>
                <a:cubicBezTo>
                  <a:pt x="1020510" y="314645"/>
                  <a:pt x="997350" y="303769"/>
                  <a:pt x="965458" y="303599"/>
                </a:cubicBezTo>
                <a:close/>
                <a:moveTo>
                  <a:pt x="512312" y="202828"/>
                </a:moveTo>
                <a:lnTo>
                  <a:pt x="642639" y="202828"/>
                </a:lnTo>
                <a:lnTo>
                  <a:pt x="642639" y="712288"/>
                </a:lnTo>
                <a:lnTo>
                  <a:pt x="512312" y="712288"/>
                </a:lnTo>
                <a:close/>
                <a:moveTo>
                  <a:pt x="6013041" y="193656"/>
                </a:moveTo>
                <a:cubicBezTo>
                  <a:pt x="6084657" y="193904"/>
                  <a:pt x="6137601" y="214276"/>
                  <a:pt x="6171873" y="254770"/>
                </a:cubicBezTo>
                <a:cubicBezTo>
                  <a:pt x="6206145" y="295264"/>
                  <a:pt x="6223163" y="354388"/>
                  <a:pt x="6222927" y="432143"/>
                </a:cubicBezTo>
                <a:lnTo>
                  <a:pt x="6222927" y="490236"/>
                </a:lnTo>
                <a:lnTo>
                  <a:pt x="5932462" y="490236"/>
                </a:lnTo>
                <a:cubicBezTo>
                  <a:pt x="5932377" y="526055"/>
                  <a:pt x="5939432" y="555059"/>
                  <a:pt x="5953627" y="577248"/>
                </a:cubicBezTo>
                <a:cubicBezTo>
                  <a:pt x="5967821" y="599436"/>
                  <a:pt x="5992726" y="610859"/>
                  <a:pt x="6028340" y="611517"/>
                </a:cubicBezTo>
                <a:cubicBezTo>
                  <a:pt x="6054563" y="611411"/>
                  <a:pt x="6074024" y="607547"/>
                  <a:pt x="6086724" y="599924"/>
                </a:cubicBezTo>
                <a:cubicBezTo>
                  <a:pt x="6099424" y="592302"/>
                  <a:pt x="6110207" y="581558"/>
                  <a:pt x="6119073" y="567693"/>
                </a:cubicBezTo>
                <a:lnTo>
                  <a:pt x="6215800" y="634932"/>
                </a:lnTo>
                <a:cubicBezTo>
                  <a:pt x="6198175" y="665705"/>
                  <a:pt x="6174116" y="687888"/>
                  <a:pt x="6143622" y="701483"/>
                </a:cubicBezTo>
                <a:cubicBezTo>
                  <a:pt x="6113129" y="715077"/>
                  <a:pt x="6075042" y="721737"/>
                  <a:pt x="6029361" y="721461"/>
                </a:cubicBezTo>
                <a:cubicBezTo>
                  <a:pt x="5953043" y="720085"/>
                  <a:pt x="5896229" y="698150"/>
                  <a:pt x="5858920" y="655656"/>
                </a:cubicBezTo>
                <a:cubicBezTo>
                  <a:pt x="5821612" y="613161"/>
                  <a:pt x="5803024" y="558361"/>
                  <a:pt x="5803155" y="491255"/>
                </a:cubicBezTo>
                <a:lnTo>
                  <a:pt x="5803155" y="421951"/>
                </a:lnTo>
                <a:cubicBezTo>
                  <a:pt x="5803618" y="345072"/>
                  <a:pt x="5822035" y="287775"/>
                  <a:pt x="5858408" y="250060"/>
                </a:cubicBezTo>
                <a:cubicBezTo>
                  <a:pt x="5894780" y="212346"/>
                  <a:pt x="5946324" y="193544"/>
                  <a:pt x="6013041" y="193656"/>
                </a:cubicBezTo>
                <a:close/>
                <a:moveTo>
                  <a:pt x="4469991" y="193656"/>
                </a:moveTo>
                <a:cubicBezTo>
                  <a:pt x="4541607" y="193904"/>
                  <a:pt x="4594551" y="214276"/>
                  <a:pt x="4628823" y="254770"/>
                </a:cubicBezTo>
                <a:cubicBezTo>
                  <a:pt x="4663095" y="295264"/>
                  <a:pt x="4680113" y="354388"/>
                  <a:pt x="4679877" y="432143"/>
                </a:cubicBezTo>
                <a:lnTo>
                  <a:pt x="4679877" y="490236"/>
                </a:lnTo>
                <a:lnTo>
                  <a:pt x="4389412" y="490236"/>
                </a:lnTo>
                <a:cubicBezTo>
                  <a:pt x="4389327" y="526055"/>
                  <a:pt x="4396382" y="555059"/>
                  <a:pt x="4410577" y="577248"/>
                </a:cubicBezTo>
                <a:cubicBezTo>
                  <a:pt x="4424772" y="599436"/>
                  <a:pt x="4449676" y="610859"/>
                  <a:pt x="4485291" y="611517"/>
                </a:cubicBezTo>
                <a:cubicBezTo>
                  <a:pt x="4511513" y="611411"/>
                  <a:pt x="4530974" y="607547"/>
                  <a:pt x="4543674" y="599924"/>
                </a:cubicBezTo>
                <a:cubicBezTo>
                  <a:pt x="4556375" y="592302"/>
                  <a:pt x="4567157" y="581558"/>
                  <a:pt x="4576023" y="567693"/>
                </a:cubicBezTo>
                <a:lnTo>
                  <a:pt x="4672749" y="634932"/>
                </a:lnTo>
                <a:cubicBezTo>
                  <a:pt x="4655125" y="665705"/>
                  <a:pt x="4631065" y="687888"/>
                  <a:pt x="4600572" y="701483"/>
                </a:cubicBezTo>
                <a:cubicBezTo>
                  <a:pt x="4570079" y="715077"/>
                  <a:pt x="4531992" y="721737"/>
                  <a:pt x="4486311" y="721461"/>
                </a:cubicBezTo>
                <a:cubicBezTo>
                  <a:pt x="4409992" y="720085"/>
                  <a:pt x="4353179" y="698150"/>
                  <a:pt x="4315871" y="655656"/>
                </a:cubicBezTo>
                <a:cubicBezTo>
                  <a:pt x="4278562" y="613161"/>
                  <a:pt x="4259973" y="558361"/>
                  <a:pt x="4260104" y="491255"/>
                </a:cubicBezTo>
                <a:lnTo>
                  <a:pt x="4260104" y="421951"/>
                </a:lnTo>
                <a:cubicBezTo>
                  <a:pt x="4260568" y="345072"/>
                  <a:pt x="4278986" y="287775"/>
                  <a:pt x="4315358" y="250060"/>
                </a:cubicBezTo>
                <a:cubicBezTo>
                  <a:pt x="4351730" y="212346"/>
                  <a:pt x="4403274" y="193544"/>
                  <a:pt x="4469991" y="193656"/>
                </a:cubicBezTo>
                <a:close/>
                <a:moveTo>
                  <a:pt x="3185436" y="193656"/>
                </a:moveTo>
                <a:cubicBezTo>
                  <a:pt x="3216171" y="193698"/>
                  <a:pt x="3243644" y="199467"/>
                  <a:pt x="3267855" y="210962"/>
                </a:cubicBezTo>
                <a:cubicBezTo>
                  <a:pt x="3292067" y="222457"/>
                  <a:pt x="3312137" y="239424"/>
                  <a:pt x="3328065" y="261863"/>
                </a:cubicBezTo>
                <a:cubicBezTo>
                  <a:pt x="3344421" y="241651"/>
                  <a:pt x="3364930" y="225320"/>
                  <a:pt x="3389595" y="212871"/>
                </a:cubicBezTo>
                <a:cubicBezTo>
                  <a:pt x="3414260" y="200421"/>
                  <a:pt x="3442689" y="194016"/>
                  <a:pt x="3474884" y="193656"/>
                </a:cubicBezTo>
                <a:cubicBezTo>
                  <a:pt x="3530817" y="193696"/>
                  <a:pt x="3574071" y="210413"/>
                  <a:pt x="3604646" y="243805"/>
                </a:cubicBezTo>
                <a:cubicBezTo>
                  <a:pt x="3635221" y="277198"/>
                  <a:pt x="3650709" y="327025"/>
                  <a:pt x="3651110" y="393287"/>
                </a:cubicBezTo>
                <a:lnTo>
                  <a:pt x="3651110" y="712288"/>
                </a:lnTo>
                <a:lnTo>
                  <a:pt x="3520783" y="712288"/>
                </a:lnTo>
                <a:lnTo>
                  <a:pt x="3520783" y="413670"/>
                </a:lnTo>
                <a:cubicBezTo>
                  <a:pt x="3520762" y="375727"/>
                  <a:pt x="3514175" y="348167"/>
                  <a:pt x="3501021" y="330990"/>
                </a:cubicBezTo>
                <a:cubicBezTo>
                  <a:pt x="3487867" y="313812"/>
                  <a:pt x="3468275" y="305362"/>
                  <a:pt x="3442244" y="305638"/>
                </a:cubicBezTo>
                <a:cubicBezTo>
                  <a:pt x="3418401" y="305574"/>
                  <a:pt x="3399277" y="314364"/>
                  <a:pt x="3384869" y="332009"/>
                </a:cubicBezTo>
                <a:cubicBezTo>
                  <a:pt x="3370461" y="349653"/>
                  <a:pt x="3363067" y="376534"/>
                  <a:pt x="3362684" y="412651"/>
                </a:cubicBezTo>
                <a:lnTo>
                  <a:pt x="3362684" y="712288"/>
                </a:lnTo>
                <a:lnTo>
                  <a:pt x="3233376" y="712288"/>
                </a:lnTo>
                <a:lnTo>
                  <a:pt x="3233376" y="413670"/>
                </a:lnTo>
                <a:cubicBezTo>
                  <a:pt x="3233015" y="373498"/>
                  <a:pt x="3225832" y="345300"/>
                  <a:pt x="3211829" y="329079"/>
                </a:cubicBezTo>
                <a:cubicBezTo>
                  <a:pt x="3197825" y="312857"/>
                  <a:pt x="3179168" y="305043"/>
                  <a:pt x="3155856" y="305638"/>
                </a:cubicBezTo>
                <a:cubicBezTo>
                  <a:pt x="3131971" y="305572"/>
                  <a:pt x="3112677" y="314366"/>
                  <a:pt x="3097971" y="332018"/>
                </a:cubicBezTo>
                <a:cubicBezTo>
                  <a:pt x="3083266" y="349670"/>
                  <a:pt x="3075701" y="376572"/>
                  <a:pt x="3075277" y="412724"/>
                </a:cubicBezTo>
                <a:lnTo>
                  <a:pt x="3075277" y="712288"/>
                </a:lnTo>
                <a:lnTo>
                  <a:pt x="2944949" y="712288"/>
                </a:lnTo>
                <a:lnTo>
                  <a:pt x="2944949" y="202828"/>
                </a:lnTo>
                <a:lnTo>
                  <a:pt x="3072222" y="202828"/>
                </a:lnTo>
                <a:lnTo>
                  <a:pt x="3072222" y="245574"/>
                </a:lnTo>
                <a:cubicBezTo>
                  <a:pt x="3081845" y="231831"/>
                  <a:pt x="3095997" y="219869"/>
                  <a:pt x="3114674" y="209689"/>
                </a:cubicBezTo>
                <a:cubicBezTo>
                  <a:pt x="3133353" y="199509"/>
                  <a:pt x="3156940" y="194165"/>
                  <a:pt x="3185436" y="193656"/>
                </a:cubicBezTo>
                <a:close/>
                <a:moveTo>
                  <a:pt x="947100" y="193656"/>
                </a:moveTo>
                <a:cubicBezTo>
                  <a:pt x="970005" y="193677"/>
                  <a:pt x="990487" y="196689"/>
                  <a:pt x="1008548" y="202691"/>
                </a:cubicBezTo>
                <a:cubicBezTo>
                  <a:pt x="1026608" y="208693"/>
                  <a:pt x="1042502" y="217558"/>
                  <a:pt x="1056228" y="229286"/>
                </a:cubicBezTo>
                <a:lnTo>
                  <a:pt x="1056228" y="202828"/>
                </a:lnTo>
                <a:lnTo>
                  <a:pt x="1185536" y="202828"/>
                </a:lnTo>
                <a:lnTo>
                  <a:pt x="1185536" y="702119"/>
                </a:lnTo>
                <a:cubicBezTo>
                  <a:pt x="1185147" y="758301"/>
                  <a:pt x="1175290" y="801661"/>
                  <a:pt x="1155965" y="832201"/>
                </a:cubicBezTo>
                <a:cubicBezTo>
                  <a:pt x="1136640" y="862741"/>
                  <a:pt x="1110179" y="883824"/>
                  <a:pt x="1076581" y="895449"/>
                </a:cubicBezTo>
                <a:cubicBezTo>
                  <a:pt x="1042984" y="907075"/>
                  <a:pt x="1004583" y="912607"/>
                  <a:pt x="961378" y="912047"/>
                </a:cubicBezTo>
                <a:cubicBezTo>
                  <a:pt x="914366" y="912556"/>
                  <a:pt x="874826" y="905939"/>
                  <a:pt x="842760" y="892196"/>
                </a:cubicBezTo>
                <a:cubicBezTo>
                  <a:pt x="810693" y="878454"/>
                  <a:pt x="783664" y="854531"/>
                  <a:pt x="761670" y="820429"/>
                </a:cubicBezTo>
                <a:lnTo>
                  <a:pt x="849232" y="757188"/>
                </a:lnTo>
                <a:cubicBezTo>
                  <a:pt x="860199" y="772500"/>
                  <a:pt x="873658" y="783983"/>
                  <a:pt x="889610" y="791639"/>
                </a:cubicBezTo>
                <a:cubicBezTo>
                  <a:pt x="905562" y="799295"/>
                  <a:pt x="925405" y="803122"/>
                  <a:pt x="949139" y="803122"/>
                </a:cubicBezTo>
                <a:cubicBezTo>
                  <a:pt x="987512" y="803823"/>
                  <a:pt x="1015050" y="796808"/>
                  <a:pt x="1031750" y="782076"/>
                </a:cubicBezTo>
                <a:cubicBezTo>
                  <a:pt x="1048451" y="767344"/>
                  <a:pt x="1056610" y="740692"/>
                  <a:pt x="1056228" y="702119"/>
                </a:cubicBezTo>
                <a:lnTo>
                  <a:pt x="1056228" y="685831"/>
                </a:lnTo>
                <a:cubicBezTo>
                  <a:pt x="1042502" y="697559"/>
                  <a:pt x="1026608" y="706424"/>
                  <a:pt x="1008548" y="712426"/>
                </a:cubicBezTo>
                <a:cubicBezTo>
                  <a:pt x="990487" y="718428"/>
                  <a:pt x="970005" y="721440"/>
                  <a:pt x="947100" y="721461"/>
                </a:cubicBezTo>
                <a:cubicBezTo>
                  <a:pt x="880287" y="720341"/>
                  <a:pt x="829979" y="698913"/>
                  <a:pt x="796176" y="657177"/>
                </a:cubicBezTo>
                <a:cubicBezTo>
                  <a:pt x="762373" y="615440"/>
                  <a:pt x="745440" y="560117"/>
                  <a:pt x="745379" y="491205"/>
                </a:cubicBezTo>
                <a:lnTo>
                  <a:pt x="745379" y="421873"/>
                </a:lnTo>
                <a:cubicBezTo>
                  <a:pt x="746204" y="347258"/>
                  <a:pt x="764663" y="290620"/>
                  <a:pt x="800757" y="251959"/>
                </a:cubicBezTo>
                <a:cubicBezTo>
                  <a:pt x="836851" y="213298"/>
                  <a:pt x="885632" y="193864"/>
                  <a:pt x="947100" y="193656"/>
                </a:cubicBezTo>
                <a:close/>
                <a:moveTo>
                  <a:pt x="7248207" y="130340"/>
                </a:moveTo>
                <a:lnTo>
                  <a:pt x="7248207" y="344494"/>
                </a:lnTo>
                <a:lnTo>
                  <a:pt x="7336924" y="344494"/>
                </a:lnTo>
                <a:cubicBezTo>
                  <a:pt x="7386063" y="344621"/>
                  <a:pt x="7421881" y="335698"/>
                  <a:pt x="7444379" y="317724"/>
                </a:cubicBezTo>
                <a:cubicBezTo>
                  <a:pt x="7466878" y="299751"/>
                  <a:pt x="7477968" y="271962"/>
                  <a:pt x="7477649" y="234357"/>
                </a:cubicBezTo>
                <a:cubicBezTo>
                  <a:pt x="7477968" y="200577"/>
                  <a:pt x="7466878" y="174828"/>
                  <a:pt x="7444379" y="157109"/>
                </a:cubicBezTo>
                <a:cubicBezTo>
                  <a:pt x="7421881" y="139390"/>
                  <a:pt x="7386063" y="130467"/>
                  <a:pt x="7336924" y="130340"/>
                </a:cubicBezTo>
                <a:close/>
                <a:moveTo>
                  <a:pt x="1848517" y="90719"/>
                </a:moveTo>
                <a:lnTo>
                  <a:pt x="1977825" y="90719"/>
                </a:lnTo>
                <a:lnTo>
                  <a:pt x="1977825" y="202828"/>
                </a:lnTo>
                <a:lnTo>
                  <a:pt x="2077704" y="202828"/>
                </a:lnTo>
                <a:lnTo>
                  <a:pt x="2077704" y="312772"/>
                </a:lnTo>
                <a:lnTo>
                  <a:pt x="1977825" y="312772"/>
                </a:lnTo>
                <a:lnTo>
                  <a:pt x="1977825" y="525875"/>
                </a:lnTo>
                <a:cubicBezTo>
                  <a:pt x="1977252" y="551196"/>
                  <a:pt x="1980946" y="569634"/>
                  <a:pt x="1988909" y="581189"/>
                </a:cubicBezTo>
                <a:cubicBezTo>
                  <a:pt x="1996871" y="592745"/>
                  <a:pt x="2012541" y="598438"/>
                  <a:pt x="2035918" y="598268"/>
                </a:cubicBezTo>
                <a:lnTo>
                  <a:pt x="2077704" y="598268"/>
                </a:lnTo>
                <a:lnTo>
                  <a:pt x="2077704" y="712288"/>
                </a:lnTo>
                <a:lnTo>
                  <a:pt x="2022669" y="712288"/>
                </a:lnTo>
                <a:cubicBezTo>
                  <a:pt x="1961494" y="713584"/>
                  <a:pt x="1917063" y="702340"/>
                  <a:pt x="1889377" y="678556"/>
                </a:cubicBezTo>
                <a:cubicBezTo>
                  <a:pt x="1861690" y="654772"/>
                  <a:pt x="1848071" y="610676"/>
                  <a:pt x="1848517" y="546267"/>
                </a:cubicBezTo>
                <a:lnTo>
                  <a:pt x="1848517" y="312772"/>
                </a:lnTo>
                <a:lnTo>
                  <a:pt x="1783290" y="312772"/>
                </a:lnTo>
                <a:lnTo>
                  <a:pt x="1783290" y="202828"/>
                </a:lnTo>
                <a:lnTo>
                  <a:pt x="1848517" y="202828"/>
                </a:lnTo>
                <a:close/>
                <a:moveTo>
                  <a:pt x="7105650" y="9185"/>
                </a:moveTo>
                <a:lnTo>
                  <a:pt x="7357319" y="9185"/>
                </a:lnTo>
                <a:cubicBezTo>
                  <a:pt x="7439182" y="9139"/>
                  <a:pt x="7503257" y="27812"/>
                  <a:pt x="7549542" y="65202"/>
                </a:cubicBezTo>
                <a:cubicBezTo>
                  <a:pt x="7595828" y="102593"/>
                  <a:pt x="7619383" y="158978"/>
                  <a:pt x="7620205" y="234357"/>
                </a:cubicBezTo>
                <a:cubicBezTo>
                  <a:pt x="7619446" y="309062"/>
                  <a:pt x="7596018" y="366044"/>
                  <a:pt x="7549924" y="405302"/>
                </a:cubicBezTo>
                <a:cubicBezTo>
                  <a:pt x="7503829" y="444560"/>
                  <a:pt x="7439627" y="464336"/>
                  <a:pt x="7357319" y="464629"/>
                </a:cubicBezTo>
                <a:lnTo>
                  <a:pt x="7248207" y="464629"/>
                </a:lnTo>
                <a:lnTo>
                  <a:pt x="7248207" y="712288"/>
                </a:lnTo>
                <a:lnTo>
                  <a:pt x="7105650" y="712288"/>
                </a:lnTo>
                <a:close/>
                <a:moveTo>
                  <a:pt x="6609303" y="9185"/>
                </a:moveTo>
                <a:lnTo>
                  <a:pt x="6738610" y="9185"/>
                </a:lnTo>
                <a:lnTo>
                  <a:pt x="6738610" y="712288"/>
                </a:lnTo>
                <a:lnTo>
                  <a:pt x="6609303" y="712288"/>
                </a:lnTo>
                <a:lnTo>
                  <a:pt x="6609303" y="682777"/>
                </a:lnTo>
                <a:cubicBezTo>
                  <a:pt x="6596150" y="695078"/>
                  <a:pt x="6580639" y="704579"/>
                  <a:pt x="6562770" y="711281"/>
                </a:cubicBezTo>
                <a:cubicBezTo>
                  <a:pt x="6544901" y="717983"/>
                  <a:pt x="6524035" y="721376"/>
                  <a:pt x="6500174" y="721461"/>
                </a:cubicBezTo>
                <a:cubicBezTo>
                  <a:pt x="6433362" y="720341"/>
                  <a:pt x="6383054" y="698913"/>
                  <a:pt x="6349251" y="657177"/>
                </a:cubicBezTo>
                <a:cubicBezTo>
                  <a:pt x="6315448" y="615440"/>
                  <a:pt x="6298516" y="560117"/>
                  <a:pt x="6298454" y="491205"/>
                </a:cubicBezTo>
                <a:lnTo>
                  <a:pt x="6298454" y="421873"/>
                </a:lnTo>
                <a:cubicBezTo>
                  <a:pt x="6299279" y="347258"/>
                  <a:pt x="6317738" y="290620"/>
                  <a:pt x="6353833" y="251959"/>
                </a:cubicBezTo>
                <a:cubicBezTo>
                  <a:pt x="6389926" y="213298"/>
                  <a:pt x="6438707" y="193864"/>
                  <a:pt x="6500174" y="193656"/>
                </a:cubicBezTo>
                <a:cubicBezTo>
                  <a:pt x="6522123" y="193613"/>
                  <a:pt x="6542223" y="196498"/>
                  <a:pt x="6560475" y="202309"/>
                </a:cubicBezTo>
                <a:cubicBezTo>
                  <a:pt x="6578727" y="208120"/>
                  <a:pt x="6595003" y="217112"/>
                  <a:pt x="6609303" y="229286"/>
                </a:cubicBezTo>
                <a:close/>
                <a:moveTo>
                  <a:pt x="5590128" y="9185"/>
                </a:moveTo>
                <a:lnTo>
                  <a:pt x="5719435" y="9185"/>
                </a:lnTo>
                <a:lnTo>
                  <a:pt x="5719435" y="712288"/>
                </a:lnTo>
                <a:lnTo>
                  <a:pt x="5590128" y="712288"/>
                </a:lnTo>
                <a:lnTo>
                  <a:pt x="5590128" y="682777"/>
                </a:lnTo>
                <a:cubicBezTo>
                  <a:pt x="5576975" y="695078"/>
                  <a:pt x="5561464" y="704579"/>
                  <a:pt x="5543595" y="711281"/>
                </a:cubicBezTo>
                <a:cubicBezTo>
                  <a:pt x="5525726" y="717983"/>
                  <a:pt x="5504861" y="721376"/>
                  <a:pt x="5480999" y="721461"/>
                </a:cubicBezTo>
                <a:cubicBezTo>
                  <a:pt x="5414187" y="720341"/>
                  <a:pt x="5363879" y="698913"/>
                  <a:pt x="5330076" y="657177"/>
                </a:cubicBezTo>
                <a:cubicBezTo>
                  <a:pt x="5296273" y="615440"/>
                  <a:pt x="5279341" y="560117"/>
                  <a:pt x="5279279" y="491205"/>
                </a:cubicBezTo>
                <a:lnTo>
                  <a:pt x="5279279" y="421873"/>
                </a:lnTo>
                <a:cubicBezTo>
                  <a:pt x="5280104" y="347258"/>
                  <a:pt x="5298563" y="290620"/>
                  <a:pt x="5334658" y="251959"/>
                </a:cubicBezTo>
                <a:cubicBezTo>
                  <a:pt x="5370751" y="213298"/>
                  <a:pt x="5419532" y="193864"/>
                  <a:pt x="5480999" y="193656"/>
                </a:cubicBezTo>
                <a:cubicBezTo>
                  <a:pt x="5502949" y="193613"/>
                  <a:pt x="5523048" y="196498"/>
                  <a:pt x="5541300" y="202309"/>
                </a:cubicBezTo>
                <a:cubicBezTo>
                  <a:pt x="5559552" y="208120"/>
                  <a:pt x="5575828" y="217112"/>
                  <a:pt x="5590128" y="229286"/>
                </a:cubicBezTo>
                <a:close/>
                <a:moveTo>
                  <a:pt x="5066253" y="9185"/>
                </a:moveTo>
                <a:lnTo>
                  <a:pt x="5195560" y="9185"/>
                </a:lnTo>
                <a:lnTo>
                  <a:pt x="5195560" y="712288"/>
                </a:lnTo>
                <a:lnTo>
                  <a:pt x="5066253" y="712288"/>
                </a:lnTo>
                <a:lnTo>
                  <a:pt x="5066253" y="682777"/>
                </a:lnTo>
                <a:cubicBezTo>
                  <a:pt x="5053100" y="695078"/>
                  <a:pt x="5037589" y="704579"/>
                  <a:pt x="5019720" y="711281"/>
                </a:cubicBezTo>
                <a:cubicBezTo>
                  <a:pt x="5001851" y="717983"/>
                  <a:pt x="4980986" y="721376"/>
                  <a:pt x="4957124" y="721461"/>
                </a:cubicBezTo>
                <a:cubicBezTo>
                  <a:pt x="4890312" y="720341"/>
                  <a:pt x="4840004" y="698913"/>
                  <a:pt x="4806201" y="657177"/>
                </a:cubicBezTo>
                <a:cubicBezTo>
                  <a:pt x="4772397" y="615440"/>
                  <a:pt x="4755465" y="560117"/>
                  <a:pt x="4755404" y="491205"/>
                </a:cubicBezTo>
                <a:lnTo>
                  <a:pt x="4755404" y="421873"/>
                </a:lnTo>
                <a:cubicBezTo>
                  <a:pt x="4756229" y="347258"/>
                  <a:pt x="4774688" y="290620"/>
                  <a:pt x="4810783" y="251959"/>
                </a:cubicBezTo>
                <a:cubicBezTo>
                  <a:pt x="4846876" y="213298"/>
                  <a:pt x="4895657" y="193864"/>
                  <a:pt x="4957124" y="193656"/>
                </a:cubicBezTo>
                <a:cubicBezTo>
                  <a:pt x="4979074" y="193613"/>
                  <a:pt x="4999173" y="196498"/>
                  <a:pt x="5017425" y="202309"/>
                </a:cubicBezTo>
                <a:cubicBezTo>
                  <a:pt x="5035678" y="208120"/>
                  <a:pt x="5051953" y="217112"/>
                  <a:pt x="5066253" y="229286"/>
                </a:cubicBezTo>
                <a:close/>
                <a:moveTo>
                  <a:pt x="3754574" y="9185"/>
                </a:moveTo>
                <a:lnTo>
                  <a:pt x="3877767" y="9185"/>
                </a:lnTo>
                <a:lnTo>
                  <a:pt x="3877767" y="234376"/>
                </a:lnTo>
                <a:cubicBezTo>
                  <a:pt x="3891663" y="219763"/>
                  <a:pt x="3907981" y="209286"/>
                  <a:pt x="3926722" y="202945"/>
                </a:cubicBezTo>
                <a:cubicBezTo>
                  <a:pt x="3945463" y="196604"/>
                  <a:pt x="3965860" y="193507"/>
                  <a:pt x="3987915" y="193656"/>
                </a:cubicBezTo>
                <a:cubicBezTo>
                  <a:pt x="4049784" y="193779"/>
                  <a:pt x="4098522" y="213383"/>
                  <a:pt x="4134128" y="252469"/>
                </a:cubicBezTo>
                <a:cubicBezTo>
                  <a:pt x="4169735" y="291555"/>
                  <a:pt x="4187897" y="349382"/>
                  <a:pt x="4188616" y="425951"/>
                </a:cubicBezTo>
                <a:lnTo>
                  <a:pt x="4188616" y="487127"/>
                </a:lnTo>
                <a:cubicBezTo>
                  <a:pt x="4188660" y="557992"/>
                  <a:pt x="4172025" y="614506"/>
                  <a:pt x="4138710" y="656667"/>
                </a:cubicBezTo>
                <a:cubicBezTo>
                  <a:pt x="4105395" y="698828"/>
                  <a:pt x="4055130" y="720426"/>
                  <a:pt x="3987915" y="721461"/>
                </a:cubicBezTo>
                <a:cubicBezTo>
                  <a:pt x="3962992" y="721462"/>
                  <a:pt x="3941446" y="718152"/>
                  <a:pt x="3923280" y="711530"/>
                </a:cubicBezTo>
                <a:cubicBezTo>
                  <a:pt x="3905113" y="704908"/>
                  <a:pt x="3889942" y="694969"/>
                  <a:pt x="3877767" y="681713"/>
                </a:cubicBezTo>
                <a:lnTo>
                  <a:pt x="3877767" y="712288"/>
                </a:lnTo>
                <a:lnTo>
                  <a:pt x="3754574" y="712288"/>
                </a:lnTo>
                <a:close/>
                <a:moveTo>
                  <a:pt x="2428875" y="9185"/>
                </a:moveTo>
                <a:lnTo>
                  <a:pt x="2866993" y="9185"/>
                </a:lnTo>
                <a:lnTo>
                  <a:pt x="2866993" y="130340"/>
                </a:lnTo>
                <a:lnTo>
                  <a:pt x="2571432" y="130340"/>
                </a:lnTo>
                <a:lnTo>
                  <a:pt x="2571432" y="288439"/>
                </a:lnTo>
                <a:lnTo>
                  <a:pt x="2836418" y="288439"/>
                </a:lnTo>
                <a:lnTo>
                  <a:pt x="2836418" y="408702"/>
                </a:lnTo>
                <a:lnTo>
                  <a:pt x="2571432" y="408702"/>
                </a:lnTo>
                <a:lnTo>
                  <a:pt x="2571432" y="592153"/>
                </a:lnTo>
                <a:lnTo>
                  <a:pt x="2866993" y="592153"/>
                </a:lnTo>
                <a:lnTo>
                  <a:pt x="2866993" y="712288"/>
                </a:lnTo>
                <a:lnTo>
                  <a:pt x="2428875" y="712288"/>
                </a:lnTo>
                <a:close/>
                <a:moveTo>
                  <a:pt x="1287599" y="9185"/>
                </a:moveTo>
                <a:lnTo>
                  <a:pt x="1417926" y="9185"/>
                </a:lnTo>
                <a:lnTo>
                  <a:pt x="1417926" y="242520"/>
                </a:lnTo>
                <a:cubicBezTo>
                  <a:pt x="1427467" y="229349"/>
                  <a:pt x="1441534" y="218024"/>
                  <a:pt x="1460126" y="208544"/>
                </a:cubicBezTo>
                <a:cubicBezTo>
                  <a:pt x="1478719" y="199064"/>
                  <a:pt x="1502730" y="194101"/>
                  <a:pt x="1532159" y="193656"/>
                </a:cubicBezTo>
                <a:cubicBezTo>
                  <a:pt x="1584960" y="192551"/>
                  <a:pt x="1628898" y="206977"/>
                  <a:pt x="1663971" y="236934"/>
                </a:cubicBezTo>
                <a:cubicBezTo>
                  <a:pt x="1699045" y="266891"/>
                  <a:pt x="1717249" y="319008"/>
                  <a:pt x="1718583" y="393287"/>
                </a:cubicBezTo>
                <a:lnTo>
                  <a:pt x="1718583" y="712288"/>
                </a:lnTo>
                <a:lnTo>
                  <a:pt x="1589275" y="712288"/>
                </a:lnTo>
                <a:lnTo>
                  <a:pt x="1589275" y="413670"/>
                </a:lnTo>
                <a:cubicBezTo>
                  <a:pt x="1589190" y="374390"/>
                  <a:pt x="1582221" y="346447"/>
                  <a:pt x="1568367" y="329843"/>
                </a:cubicBezTo>
                <a:cubicBezTo>
                  <a:pt x="1554513" y="313239"/>
                  <a:pt x="1534284" y="305170"/>
                  <a:pt x="1507681" y="305638"/>
                </a:cubicBezTo>
                <a:cubicBezTo>
                  <a:pt x="1477614" y="305892"/>
                  <a:pt x="1455133" y="315320"/>
                  <a:pt x="1440237" y="333920"/>
                </a:cubicBezTo>
                <a:cubicBezTo>
                  <a:pt x="1425342" y="352520"/>
                  <a:pt x="1417905" y="378763"/>
                  <a:pt x="1417926" y="412651"/>
                </a:cubicBezTo>
                <a:lnTo>
                  <a:pt x="1417926" y="712288"/>
                </a:lnTo>
                <a:lnTo>
                  <a:pt x="1287599" y="712288"/>
                </a:lnTo>
                <a:close/>
                <a:moveTo>
                  <a:pt x="507216" y="9185"/>
                </a:moveTo>
                <a:lnTo>
                  <a:pt x="647735" y="9185"/>
                </a:lnTo>
                <a:lnTo>
                  <a:pt x="647735" y="135563"/>
                </a:lnTo>
                <a:lnTo>
                  <a:pt x="507216" y="135563"/>
                </a:lnTo>
                <a:close/>
                <a:moveTo>
                  <a:pt x="0" y="9185"/>
                </a:moveTo>
                <a:lnTo>
                  <a:pt x="142558" y="9185"/>
                </a:lnTo>
                <a:lnTo>
                  <a:pt x="142558" y="592153"/>
                </a:lnTo>
                <a:lnTo>
                  <a:pt x="438118" y="592153"/>
                </a:lnTo>
                <a:lnTo>
                  <a:pt x="438118" y="712288"/>
                </a:lnTo>
                <a:lnTo>
                  <a:pt x="0" y="712288"/>
                </a:lnTo>
                <a:close/>
                <a:moveTo>
                  <a:pt x="7953257" y="12"/>
                </a:moveTo>
                <a:cubicBezTo>
                  <a:pt x="8023623" y="-139"/>
                  <a:pt x="8081121" y="18490"/>
                  <a:pt x="8125753" y="55898"/>
                </a:cubicBezTo>
                <a:cubicBezTo>
                  <a:pt x="8170384" y="93307"/>
                  <a:pt x="8198836" y="150405"/>
                  <a:pt x="8211109" y="227191"/>
                </a:cubicBezTo>
                <a:lnTo>
                  <a:pt x="8074539" y="227191"/>
                </a:lnTo>
                <a:cubicBezTo>
                  <a:pt x="8068021" y="193741"/>
                  <a:pt x="8054814" y="167617"/>
                  <a:pt x="8034919" y="148821"/>
                </a:cubicBezTo>
                <a:cubicBezTo>
                  <a:pt x="8015024" y="130024"/>
                  <a:pt x="7987803" y="120466"/>
                  <a:pt x="7953257" y="120148"/>
                </a:cubicBezTo>
                <a:cubicBezTo>
                  <a:pt x="7911875" y="119681"/>
                  <a:pt x="7880493" y="134633"/>
                  <a:pt x="7859111" y="165004"/>
                </a:cubicBezTo>
                <a:cubicBezTo>
                  <a:pt x="7837729" y="195376"/>
                  <a:pt x="7826986" y="243970"/>
                  <a:pt x="7826879" y="310786"/>
                </a:cubicBezTo>
                <a:lnTo>
                  <a:pt x="7826879" y="410691"/>
                </a:lnTo>
                <a:cubicBezTo>
                  <a:pt x="7826986" y="475722"/>
                  <a:pt x="7837729" y="523806"/>
                  <a:pt x="7859111" y="554941"/>
                </a:cubicBezTo>
                <a:cubicBezTo>
                  <a:pt x="7880493" y="586077"/>
                  <a:pt x="7911875" y="601538"/>
                  <a:pt x="7953257" y="601326"/>
                </a:cubicBezTo>
                <a:cubicBezTo>
                  <a:pt x="7988567" y="601326"/>
                  <a:pt x="8015788" y="592406"/>
                  <a:pt x="8034919" y="574565"/>
                </a:cubicBezTo>
                <a:cubicBezTo>
                  <a:pt x="8054049" y="556725"/>
                  <a:pt x="8067257" y="529965"/>
                  <a:pt x="8074539" y="494285"/>
                </a:cubicBezTo>
                <a:lnTo>
                  <a:pt x="8210089" y="494285"/>
                </a:lnTo>
                <a:cubicBezTo>
                  <a:pt x="8198178" y="572851"/>
                  <a:pt x="8170533" y="630457"/>
                  <a:pt x="8127154" y="667102"/>
                </a:cubicBezTo>
                <a:cubicBezTo>
                  <a:pt x="8083775" y="703747"/>
                  <a:pt x="8025810" y="721867"/>
                  <a:pt x="7953257" y="721461"/>
                </a:cubicBezTo>
                <a:cubicBezTo>
                  <a:pt x="7872951" y="721954"/>
                  <a:pt x="7808385" y="697043"/>
                  <a:pt x="7759561" y="646727"/>
                </a:cubicBezTo>
                <a:cubicBezTo>
                  <a:pt x="7710735" y="596411"/>
                  <a:pt x="7685657" y="517732"/>
                  <a:pt x="7684323" y="410691"/>
                </a:cubicBezTo>
                <a:lnTo>
                  <a:pt x="7684323" y="310786"/>
                </a:lnTo>
                <a:cubicBezTo>
                  <a:pt x="7685657" y="202852"/>
                  <a:pt x="7710735" y="123918"/>
                  <a:pt x="7759561" y="73983"/>
                </a:cubicBezTo>
                <a:cubicBezTo>
                  <a:pt x="7808385" y="24049"/>
                  <a:pt x="7872951" y="-608"/>
                  <a:pt x="7953257" y="12"/>
                </a:cubicBezTo>
                <a:close/>
              </a:path>
            </a:pathLst>
          </a:custGeom>
          <a:solidFill>
            <a:schemeClr val="accent5">
              <a:lumMod val="50000"/>
            </a:schemeClr>
          </a:solidFill>
          <a:ln>
            <a:noFill/>
          </a:ln>
          <a:effectLst>
            <a:glow rad="63500">
              <a:schemeClr val="tx2">
                <a:lumMod val="20000"/>
                <a:lumOff val="80000"/>
                <a:alpha val="40000"/>
              </a:schemeClr>
            </a:glo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ltLang="ja-JP" sz="8000" dirty="0">
              <a:solidFill>
                <a:schemeClr val="bg1"/>
              </a:solidFill>
              <a:latin typeface="DIN 2014 Bold" panose="020B0704020202020204" pitchFamily="34" charset="0"/>
              <a:ea typeface="DIN 2014 Bold" panose="020B0704020202020204" pitchFamily="34" charset="0"/>
              <a:cs typeface="Segoe UI" panose="020B0502040204020203" pitchFamily="34" charset="0"/>
            </a:endParaRPr>
          </a:p>
        </p:txBody>
      </p:sp>
      <p:sp>
        <p:nvSpPr>
          <p:cNvPr id="154" name="テキスト ボックス 153">
            <a:extLst>
              <a:ext uri="{FF2B5EF4-FFF2-40B4-BE49-F238E27FC236}">
                <a16:creationId xmlns:a16="http://schemas.microsoft.com/office/drawing/2014/main" id="{7E77D8A6-9AC3-4E66-995F-426CC7C57D5F}"/>
              </a:ext>
            </a:extLst>
          </p:cNvPr>
          <p:cNvSpPr txBox="1"/>
          <p:nvPr/>
        </p:nvSpPr>
        <p:spPr>
          <a:xfrm>
            <a:off x="261095" y="400611"/>
            <a:ext cx="4053063" cy="261610"/>
          </a:xfrm>
          <a:prstGeom prst="rect">
            <a:avLst/>
          </a:prstGeom>
          <a:noFill/>
          <a:ln>
            <a:noFill/>
          </a:ln>
          <a:effectLst>
            <a:glow rad="101600">
              <a:schemeClr val="tx1">
                <a:alpha val="60000"/>
              </a:schemeClr>
            </a:glow>
          </a:effectLst>
        </p:spPr>
        <p:txBody>
          <a:bodyPr wrap="square" rtlCol="0">
            <a:spAutoFit/>
          </a:bodyPr>
          <a:lstStyle/>
          <a:p>
            <a:r>
              <a:rPr lang="ja-JP" altLang="en-US" sz="1100" b="1" dirty="0">
                <a:ea typeface="游ゴシック" panose="020B0400000000000000" pitchFamily="50" charset="-128"/>
                <a:cs typeface="Segoe UI" panose="020B0502040204020203" pitchFamily="34" charset="0"/>
              </a:rPr>
              <a:t>産業用・高耐久パーツを採用した産業向けコンピュータ</a:t>
            </a:r>
            <a:endParaRPr lang="en-US" altLang="ja-JP" sz="1100" b="1" dirty="0">
              <a:ea typeface="游ゴシック" panose="020B0400000000000000" pitchFamily="50" charset="-128"/>
              <a:cs typeface="Segoe UI" panose="020B0502040204020203" pitchFamily="34" charset="0"/>
            </a:endParaRPr>
          </a:p>
        </p:txBody>
      </p:sp>
      <p:sp>
        <p:nvSpPr>
          <p:cNvPr id="155" name="テキスト ボックス 154">
            <a:extLst>
              <a:ext uri="{FF2B5EF4-FFF2-40B4-BE49-F238E27FC236}">
                <a16:creationId xmlns:a16="http://schemas.microsoft.com/office/drawing/2014/main" id="{049678DB-5C8D-4289-A41A-AA0A06748C1C}"/>
              </a:ext>
            </a:extLst>
          </p:cNvPr>
          <p:cNvSpPr txBox="1"/>
          <p:nvPr/>
        </p:nvSpPr>
        <p:spPr>
          <a:xfrm>
            <a:off x="223525" y="1167984"/>
            <a:ext cx="4053063" cy="461665"/>
          </a:xfrm>
          <a:prstGeom prst="rect">
            <a:avLst/>
          </a:prstGeom>
          <a:noFill/>
          <a:ln>
            <a:noFill/>
          </a:ln>
          <a:effectLst>
            <a:glow rad="101600">
              <a:schemeClr val="tx1">
                <a:alpha val="60000"/>
              </a:schemeClr>
            </a:glow>
          </a:effectLst>
        </p:spPr>
        <p:txBody>
          <a:bodyPr wrap="square" rtlCol="0">
            <a:spAutoFit/>
          </a:bodyPr>
          <a:lstStyle/>
          <a:p>
            <a:r>
              <a:rPr lang="en-US" altLang="ja-JP" sz="1200" b="1" dirty="0">
                <a:ea typeface="游ゴシック" panose="020B0400000000000000" pitchFamily="50" charset="-128"/>
                <a:cs typeface="Segoe UI" panose="020B0502040204020203" pitchFamily="34" charset="0"/>
              </a:rPr>
              <a:t>24</a:t>
            </a:r>
            <a:r>
              <a:rPr lang="ja-JP" altLang="en-US" sz="1200" b="1" dirty="0">
                <a:ea typeface="游ゴシック" panose="020B0400000000000000" pitchFamily="50" charset="-128"/>
                <a:cs typeface="Segoe UI" panose="020B0502040204020203" pitchFamily="34" charset="0"/>
              </a:rPr>
              <a:t>時間</a:t>
            </a:r>
            <a:r>
              <a:rPr lang="en-US" altLang="ja-JP" sz="1200" b="1" dirty="0">
                <a:ea typeface="游ゴシック" panose="020B0400000000000000" pitchFamily="50" charset="-128"/>
                <a:cs typeface="Segoe UI" panose="020B0502040204020203" pitchFamily="34" charset="0"/>
              </a:rPr>
              <a:t>365</a:t>
            </a:r>
            <a:r>
              <a:rPr lang="ja-JP" altLang="en-US" sz="1200" b="1" dirty="0">
                <a:ea typeface="游ゴシック" panose="020B0400000000000000" pitchFamily="50" charset="-128"/>
                <a:cs typeface="Segoe UI" panose="020B0502040204020203" pitchFamily="34" charset="0"/>
              </a:rPr>
              <a:t>日の安定した連続稼働に対応した</a:t>
            </a:r>
            <a:endParaRPr lang="en-US" altLang="ja-JP" sz="1200" b="1" dirty="0">
              <a:ea typeface="游ゴシック" panose="020B0400000000000000" pitchFamily="50" charset="-128"/>
              <a:cs typeface="Segoe UI" panose="020B0502040204020203" pitchFamily="34" charset="0"/>
            </a:endParaRPr>
          </a:p>
          <a:p>
            <a:r>
              <a:rPr lang="ja-JP" altLang="en-US" sz="1200" b="1" dirty="0">
                <a:ea typeface="游ゴシック" panose="020B0400000000000000" pitchFamily="50" charset="-128"/>
                <a:cs typeface="Segoe UI" panose="020B0502040204020203" pitchFamily="34" charset="0"/>
              </a:rPr>
              <a:t>特定用途向けとして最適化された特別仕様</a:t>
            </a:r>
            <a:endParaRPr lang="en-US" altLang="ja-JP" sz="1200" b="1" dirty="0">
              <a:ea typeface="游ゴシック" panose="020B0400000000000000" pitchFamily="50" charset="-128"/>
              <a:cs typeface="Segoe UI" panose="020B0502040204020203" pitchFamily="34" charset="0"/>
            </a:endParaRPr>
          </a:p>
        </p:txBody>
      </p:sp>
      <p:pic>
        <p:nvPicPr>
          <p:cNvPr id="71" name="図 70">
            <a:extLst>
              <a:ext uri="{FF2B5EF4-FFF2-40B4-BE49-F238E27FC236}">
                <a16:creationId xmlns:a16="http://schemas.microsoft.com/office/drawing/2014/main" id="{53718917-0F9A-4737-B7A0-6E184F461C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941" y="1999695"/>
            <a:ext cx="1979092" cy="1319395"/>
          </a:xfrm>
          <a:prstGeom prst="rect">
            <a:avLst/>
          </a:prstGeom>
        </p:spPr>
      </p:pic>
      <p:sp>
        <p:nvSpPr>
          <p:cNvPr id="72" name="テキスト ボックス 71">
            <a:extLst>
              <a:ext uri="{FF2B5EF4-FFF2-40B4-BE49-F238E27FC236}">
                <a16:creationId xmlns:a16="http://schemas.microsoft.com/office/drawing/2014/main" id="{99F96F61-C34C-4ACC-9A83-1C21AD773119}"/>
              </a:ext>
            </a:extLst>
          </p:cNvPr>
          <p:cNvSpPr txBox="1"/>
          <p:nvPr/>
        </p:nvSpPr>
        <p:spPr>
          <a:xfrm>
            <a:off x="2744095" y="2002935"/>
            <a:ext cx="4267115" cy="307777"/>
          </a:xfrm>
          <a:prstGeom prst="rect">
            <a:avLst/>
          </a:prstGeom>
          <a:noFill/>
          <a:ln>
            <a:noFill/>
          </a:ln>
          <a:effectLst>
            <a:glow rad="101600">
              <a:schemeClr val="tx1">
                <a:alpha val="60000"/>
              </a:schemeClr>
            </a:glow>
          </a:effectLst>
        </p:spPr>
        <p:txBody>
          <a:bodyPr wrap="square" rtlCol="0">
            <a:spAutoFit/>
          </a:bodyPr>
          <a:lstStyle/>
          <a:p>
            <a:r>
              <a:rPr lang="ja-JP" altLang="en-US" sz="1400" b="1" dirty="0">
                <a:ea typeface="游ゴシック" panose="020B0400000000000000" pitchFamily="50" charset="-128"/>
                <a:cs typeface="Segoe UI" panose="020B0502040204020203" pitchFamily="34" charset="0"/>
              </a:rPr>
              <a:t>長期間使える</a:t>
            </a:r>
            <a:r>
              <a:rPr lang="en-US" altLang="ja-JP" sz="1400" b="1" dirty="0">
                <a:ea typeface="游ゴシック" panose="020B0400000000000000" pitchFamily="50" charset="-128"/>
                <a:cs typeface="Segoe UI" panose="020B0502040204020203" pitchFamily="34" charset="0"/>
              </a:rPr>
              <a:t>Windows 11 IoT Enterprise</a:t>
            </a:r>
            <a:r>
              <a:rPr lang="ja-JP" altLang="en-US" sz="1400" b="1" dirty="0">
                <a:ea typeface="游ゴシック" panose="020B0400000000000000" pitchFamily="50" charset="-128"/>
                <a:cs typeface="Segoe UI" panose="020B0502040204020203" pitchFamily="34" charset="0"/>
              </a:rPr>
              <a:t>を搭載</a:t>
            </a:r>
            <a:r>
              <a:rPr lang="en-US" altLang="ja-JP" sz="1400" b="1" dirty="0">
                <a:ea typeface="游ゴシック" panose="020B0400000000000000" pitchFamily="50" charset="-128"/>
                <a:cs typeface="Segoe UI" panose="020B0502040204020203" pitchFamily="34" charset="0"/>
              </a:rPr>
              <a:t>!</a:t>
            </a:r>
          </a:p>
        </p:txBody>
      </p:sp>
      <p:cxnSp>
        <p:nvCxnSpPr>
          <p:cNvPr id="3" name="直線コネクタ 2">
            <a:extLst>
              <a:ext uri="{FF2B5EF4-FFF2-40B4-BE49-F238E27FC236}">
                <a16:creationId xmlns:a16="http://schemas.microsoft.com/office/drawing/2014/main" id="{BC56443C-6F2C-4095-8C80-E0A57E36E2BB}"/>
              </a:ext>
            </a:extLst>
          </p:cNvPr>
          <p:cNvCxnSpPr/>
          <p:nvPr/>
        </p:nvCxnSpPr>
        <p:spPr>
          <a:xfrm>
            <a:off x="2782609" y="2293570"/>
            <a:ext cx="409589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テキスト ボックス 74">
            <a:extLst>
              <a:ext uri="{FF2B5EF4-FFF2-40B4-BE49-F238E27FC236}">
                <a16:creationId xmlns:a16="http://schemas.microsoft.com/office/drawing/2014/main" id="{187485B5-3D3B-41D8-A109-FF9AC7B1AD4D}"/>
              </a:ext>
            </a:extLst>
          </p:cNvPr>
          <p:cNvSpPr txBox="1"/>
          <p:nvPr/>
        </p:nvSpPr>
        <p:spPr>
          <a:xfrm>
            <a:off x="2492741" y="2375422"/>
            <a:ext cx="4718723" cy="1061829"/>
          </a:xfrm>
          <a:prstGeom prst="rect">
            <a:avLst/>
          </a:prstGeom>
          <a:noFill/>
          <a:ln>
            <a:noFill/>
          </a:ln>
          <a:effectLst>
            <a:glow rad="101600">
              <a:schemeClr val="tx1">
                <a:alpha val="60000"/>
              </a:schemeClr>
            </a:glow>
          </a:effectLst>
        </p:spPr>
        <p:txBody>
          <a:bodyPr wrap="square" rtlCol="0">
            <a:spAutoFit/>
          </a:bodyPr>
          <a:lstStyle/>
          <a:p>
            <a:r>
              <a:rPr lang="ja-JP" altLang="en-US" sz="1050" dirty="0">
                <a:ea typeface="游ゴシック" panose="020B0400000000000000" pitchFamily="50" charset="-128"/>
                <a:cs typeface="Segoe UI" panose="020B0502040204020203" pitchFamily="34" charset="0"/>
              </a:rPr>
              <a:t>通常の</a:t>
            </a:r>
            <a:r>
              <a:rPr lang="en-US" altLang="ja-JP" sz="1050" dirty="0">
                <a:ea typeface="游ゴシック" panose="020B0400000000000000" pitchFamily="50" charset="-128"/>
                <a:cs typeface="Segoe UI" panose="020B0502040204020203" pitchFamily="34" charset="0"/>
              </a:rPr>
              <a:t>Windows11</a:t>
            </a:r>
            <a:r>
              <a:rPr lang="ja-JP" altLang="en-US" sz="1050" dirty="0">
                <a:ea typeface="游ゴシック" panose="020B0400000000000000" pitchFamily="50" charset="-128"/>
                <a:cs typeface="Segoe UI" panose="020B0502040204020203" pitchFamily="34" charset="0"/>
              </a:rPr>
              <a:t>とは異なり機能更新は提供されないため、</a:t>
            </a:r>
            <a:r>
              <a:rPr lang="en-US" altLang="ja-JP" sz="1050" dirty="0">
                <a:ea typeface="游ゴシック" panose="020B0400000000000000" pitchFamily="50" charset="-128"/>
                <a:cs typeface="Segoe UI" panose="020B0502040204020203" pitchFamily="34" charset="0"/>
              </a:rPr>
              <a:t>OS</a:t>
            </a:r>
            <a:r>
              <a:rPr lang="ja-JP" altLang="en-US" sz="1050" dirty="0">
                <a:ea typeface="游ゴシック" panose="020B0400000000000000" pitchFamily="50" charset="-128"/>
                <a:cs typeface="Segoe UI" panose="020B0502040204020203" pitchFamily="34" charset="0"/>
              </a:rPr>
              <a:t>アップデート毎の基幹アプリケーションや自社で開発したアプリケーションの再検証の手間を削減できます。また、</a:t>
            </a:r>
            <a:r>
              <a:rPr lang="en-US" altLang="ja-JP" sz="1050" dirty="0">
                <a:ea typeface="游ゴシック" panose="020B0400000000000000" pitchFamily="50" charset="-128"/>
                <a:cs typeface="Segoe UI" panose="020B0502040204020203" pitchFamily="34" charset="0"/>
              </a:rPr>
              <a:t>OS</a:t>
            </a:r>
            <a:r>
              <a:rPr lang="ja-JP" altLang="en-US" sz="1050" dirty="0">
                <a:ea typeface="游ゴシック" panose="020B0400000000000000" pitchFamily="50" charset="-128"/>
                <a:cs typeface="Segoe UI" panose="020B0502040204020203" pitchFamily="34" charset="0"/>
              </a:rPr>
              <a:t>のリリースから最長</a:t>
            </a:r>
            <a:r>
              <a:rPr lang="en-US" altLang="ja-JP" sz="1050" dirty="0">
                <a:ea typeface="游ゴシック" panose="020B0400000000000000" pitchFamily="50" charset="-128"/>
                <a:cs typeface="Segoe UI" panose="020B0502040204020203" pitchFamily="34" charset="0"/>
              </a:rPr>
              <a:t>10</a:t>
            </a:r>
            <a:r>
              <a:rPr lang="ja-JP" altLang="en-US" sz="1050" dirty="0">
                <a:ea typeface="游ゴシック" panose="020B0400000000000000" pitchFamily="50" charset="-128"/>
                <a:cs typeface="Segoe UI" panose="020B0502040204020203" pitchFamily="34" charset="0"/>
              </a:rPr>
              <a:t>年間、</a:t>
            </a:r>
            <a:r>
              <a:rPr lang="en-US" altLang="ja-JP" sz="1050" dirty="0">
                <a:ea typeface="游ゴシック" panose="020B0400000000000000" pitchFamily="50" charset="-128"/>
                <a:cs typeface="Segoe UI" panose="020B0502040204020203" pitchFamily="34" charset="0"/>
              </a:rPr>
              <a:t>OS</a:t>
            </a:r>
            <a:r>
              <a:rPr lang="ja-JP" altLang="en-US" sz="1050" dirty="0">
                <a:ea typeface="游ゴシック" panose="020B0400000000000000" pitchFamily="50" charset="-128"/>
                <a:cs typeface="Segoe UI" panose="020B0502040204020203" pitchFamily="34" charset="0"/>
              </a:rPr>
              <a:t>の機能を固定化したまま利用できるため、機能更新による環境の変化を抑制することで、システムを長期間に渡り安定した環境で稼働させることができます。</a:t>
            </a:r>
            <a:endParaRPr lang="en-US" altLang="ja-JP" sz="1050" dirty="0">
              <a:ea typeface="游ゴシック" panose="020B0400000000000000" pitchFamily="50" charset="-128"/>
              <a:cs typeface="Segoe UI" panose="020B0502040204020203" pitchFamily="34" charset="0"/>
            </a:endParaRPr>
          </a:p>
          <a:p>
            <a:endParaRPr lang="en-US" altLang="ja-JP" sz="1050" dirty="0">
              <a:ea typeface="游ゴシック" panose="020B0400000000000000" pitchFamily="50" charset="-128"/>
              <a:cs typeface="Segoe UI" panose="020B0502040204020203" pitchFamily="34" charset="0"/>
            </a:endParaRPr>
          </a:p>
        </p:txBody>
      </p:sp>
      <p:pic>
        <p:nvPicPr>
          <p:cNvPr id="4" name="図 3">
            <a:extLst>
              <a:ext uri="{FF2B5EF4-FFF2-40B4-BE49-F238E27FC236}">
                <a16:creationId xmlns:a16="http://schemas.microsoft.com/office/drawing/2014/main" id="{13271CFD-72AA-0B52-1711-592C67C14E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655" y="4355820"/>
            <a:ext cx="1648509" cy="2166341"/>
          </a:xfrm>
          <a:prstGeom prst="rect">
            <a:avLst/>
          </a:prstGeom>
        </p:spPr>
      </p:pic>
      <p:pic>
        <p:nvPicPr>
          <p:cNvPr id="6" name="図 5">
            <a:extLst>
              <a:ext uri="{FF2B5EF4-FFF2-40B4-BE49-F238E27FC236}">
                <a16:creationId xmlns:a16="http://schemas.microsoft.com/office/drawing/2014/main" id="{51D78737-6385-C44B-21E4-F196017A16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54218" y="4397911"/>
            <a:ext cx="1249934" cy="989689"/>
          </a:xfrm>
          <a:prstGeom prst="rect">
            <a:avLst/>
          </a:prstGeom>
        </p:spPr>
      </p:pic>
      <p:pic>
        <p:nvPicPr>
          <p:cNvPr id="8" name="図 7">
            <a:extLst>
              <a:ext uri="{FF2B5EF4-FFF2-40B4-BE49-F238E27FC236}">
                <a16:creationId xmlns:a16="http://schemas.microsoft.com/office/drawing/2014/main" id="{1AF81C6B-55AA-D1FD-433D-83EA176F395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77080" y="5520220"/>
            <a:ext cx="1220560" cy="982494"/>
          </a:xfrm>
          <a:prstGeom prst="rect">
            <a:avLst/>
          </a:prstGeom>
        </p:spPr>
      </p:pic>
      <p:grpSp>
        <p:nvGrpSpPr>
          <p:cNvPr id="9" name="グループ化 8">
            <a:extLst>
              <a:ext uri="{FF2B5EF4-FFF2-40B4-BE49-F238E27FC236}">
                <a16:creationId xmlns:a16="http://schemas.microsoft.com/office/drawing/2014/main" id="{78C5FE34-57BE-91ED-166A-D76E11BE7231}"/>
              </a:ext>
            </a:extLst>
          </p:cNvPr>
          <p:cNvGrpSpPr/>
          <p:nvPr/>
        </p:nvGrpSpPr>
        <p:grpSpPr>
          <a:xfrm>
            <a:off x="3898751" y="6217688"/>
            <a:ext cx="3402019" cy="261610"/>
            <a:chOff x="11079779" y="9204009"/>
            <a:chExt cx="3402019" cy="261610"/>
          </a:xfrm>
        </p:grpSpPr>
        <p:sp>
          <p:nvSpPr>
            <p:cNvPr id="10" name="Rectangle 43">
              <a:extLst>
                <a:ext uri="{FF2B5EF4-FFF2-40B4-BE49-F238E27FC236}">
                  <a16:creationId xmlns:a16="http://schemas.microsoft.com/office/drawing/2014/main" id="{D2D9F808-66F4-F421-4A9D-EC2B7F3B2827}"/>
                </a:ext>
              </a:extLst>
            </p:cNvPr>
            <p:cNvSpPr>
              <a:spLocks noChangeArrowheads="1"/>
            </p:cNvSpPr>
            <p:nvPr/>
          </p:nvSpPr>
          <p:spPr bwMode="auto">
            <a:xfrm>
              <a:off x="11079779" y="9210401"/>
              <a:ext cx="3402019" cy="217704"/>
            </a:xfrm>
            <a:prstGeom prst="rect">
              <a:avLst/>
            </a:prstGeom>
            <a:solidFill>
              <a:srgbClr val="FFFFFF"/>
            </a:solidFill>
            <a:ln w="9525">
              <a:solidFill>
                <a:srgbClr val="272727"/>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11" name="テキスト ボックス 10">
              <a:extLst>
                <a:ext uri="{FF2B5EF4-FFF2-40B4-BE49-F238E27FC236}">
                  <a16:creationId xmlns:a16="http://schemas.microsoft.com/office/drawing/2014/main" id="{DE7C3CD7-29BF-194D-A2BC-B68B2CDC2713}"/>
                </a:ext>
              </a:extLst>
            </p:cNvPr>
            <p:cNvSpPr txBox="1"/>
            <p:nvPr/>
          </p:nvSpPr>
          <p:spPr>
            <a:xfrm>
              <a:off x="11660714" y="9204009"/>
              <a:ext cx="2660679" cy="261610"/>
            </a:xfrm>
            <a:prstGeom prst="rect">
              <a:avLst/>
            </a:prstGeom>
            <a:noFill/>
            <a:ln>
              <a:noFill/>
            </a:ln>
          </p:spPr>
          <p:txBody>
            <a:bodyPr wrap="square" rtlCol="0">
              <a:spAutoFit/>
            </a:bodyPr>
            <a:lstStyle/>
            <a:p>
              <a:r>
                <a:rPr kumimoji="1" lang="ja-JP" altLang="en-US" sz="1050" b="1" dirty="0">
                  <a:latin typeface="游ゴシック" panose="020B0400000000000000" pitchFamily="50" charset="-128"/>
                  <a:ea typeface="游ゴシック" panose="020B0400000000000000" pitchFamily="50" charset="-128"/>
                  <a:cs typeface="Segoe UI" panose="020B0502040204020203" pitchFamily="34" charset="0"/>
                </a:rPr>
                <a:t>カスタマイズのご要望も承ります</a:t>
              </a:r>
              <a:endParaRPr kumimoji="1" lang="en-US" altLang="ja-JP" sz="1050" b="1" dirty="0">
                <a:latin typeface="游ゴシック" panose="020B0400000000000000" pitchFamily="50" charset="-128"/>
                <a:ea typeface="游ゴシック" panose="020B0400000000000000" pitchFamily="50" charset="-128"/>
                <a:cs typeface="Segoe UI" panose="020B0502040204020203" pitchFamily="34" charset="0"/>
              </a:endParaRPr>
            </a:p>
          </p:txBody>
        </p:sp>
      </p:grpSp>
      <p:pic>
        <p:nvPicPr>
          <p:cNvPr id="12" name="図 11">
            <a:extLst>
              <a:ext uri="{FF2B5EF4-FFF2-40B4-BE49-F238E27FC236}">
                <a16:creationId xmlns:a16="http://schemas.microsoft.com/office/drawing/2014/main" id="{48F954EB-3AB3-E052-7A45-A8573CE37EA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96708" y="4264895"/>
            <a:ext cx="370545" cy="505066"/>
          </a:xfrm>
          <a:prstGeom prst="rect">
            <a:avLst/>
          </a:prstGeom>
        </p:spPr>
      </p:pic>
      <p:pic>
        <p:nvPicPr>
          <p:cNvPr id="14" name="図 13">
            <a:extLst>
              <a:ext uri="{FF2B5EF4-FFF2-40B4-BE49-F238E27FC236}">
                <a16:creationId xmlns:a16="http://schemas.microsoft.com/office/drawing/2014/main" id="{E2997EDE-7734-70DC-6C4B-9C46512A6D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08379" y="4282927"/>
            <a:ext cx="471307" cy="471307"/>
          </a:xfrm>
          <a:prstGeom prst="rect">
            <a:avLst/>
          </a:prstGeom>
        </p:spPr>
      </p:pic>
      <p:pic>
        <p:nvPicPr>
          <p:cNvPr id="16" name="図 15">
            <a:extLst>
              <a:ext uri="{FF2B5EF4-FFF2-40B4-BE49-F238E27FC236}">
                <a16:creationId xmlns:a16="http://schemas.microsoft.com/office/drawing/2014/main" id="{66D5B05E-19F1-1AFD-2F62-344F4177FED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83405" y="4349422"/>
            <a:ext cx="1300289" cy="375165"/>
          </a:xfrm>
          <a:prstGeom prst="rect">
            <a:avLst/>
          </a:prstGeom>
        </p:spPr>
      </p:pic>
      <p:sp>
        <p:nvSpPr>
          <p:cNvPr id="31" name="WordArt 44">
            <a:extLst>
              <a:ext uri="{FF2B5EF4-FFF2-40B4-BE49-F238E27FC236}">
                <a16:creationId xmlns:a16="http://schemas.microsoft.com/office/drawing/2014/main" id="{4664602A-8FFF-C665-5BF8-48FFAC329A96}"/>
              </a:ext>
            </a:extLst>
          </p:cNvPr>
          <p:cNvSpPr>
            <a:spLocks noChangeArrowheads="1" noChangeShapeType="1" noTextEdit="1"/>
          </p:cNvSpPr>
          <p:nvPr/>
        </p:nvSpPr>
        <p:spPr bwMode="auto">
          <a:xfrm>
            <a:off x="3898750" y="8196734"/>
            <a:ext cx="3302677" cy="1329162"/>
          </a:xfrm>
          <a:prstGeom prst="rect">
            <a:avLst/>
          </a:prstGeom>
          <a:extLst>
            <a:ext uri="{91240B29-F687-4F45-9708-019B960494DF}">
              <a14:hiddenLine xmlns:a14="http://schemas.microsoft.com/office/drawing/2010/main" w="381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■OS</a:t>
            </a: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a:t>
            </a:r>
            <a:r>
              <a:rPr lang="en-US" altLang="ja-JP" kern="10" dirty="0">
                <a:solidFill>
                  <a:srgbClr val="404040"/>
                </a:solidFill>
                <a:latin typeface="ヒラギノ角ゴ4" panose="020B0400000000000000" pitchFamily="50" charset="-128"/>
                <a:ea typeface="ヒラギノ角ゴ4" panose="020B0400000000000000" pitchFamily="50" charset="-128"/>
              </a:rPr>
              <a:t>Windows 11 IoT Enterprise LTSC</a:t>
            </a:r>
            <a:endPar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endParaRPr>
          </a:p>
          <a:p>
            <a:pPr algn="l" rtl="0">
              <a:buNone/>
            </a:pP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a:t>
            </a: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CPU</a:t>
            </a: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a:t>
            </a: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Core i9-14900 </a:t>
            </a: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a:t>
            </a: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24</a:t>
            </a: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コア</a:t>
            </a: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/32</a:t>
            </a: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スレッド</a:t>
            </a: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/2.0GHz/tb5.8GHz/36M</a:t>
            </a: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a:t>
            </a:r>
            <a:endPar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endParaRPr>
          </a:p>
          <a:p>
            <a:pPr algn="l" rtl="0">
              <a:buNone/>
            </a:pP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■CPU</a:t>
            </a: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クーラー：</a:t>
            </a:r>
            <a:r>
              <a:rPr lang="en-US" altLang="ja-JP" kern="10" dirty="0">
                <a:solidFill>
                  <a:srgbClr val="404040"/>
                </a:solidFill>
                <a:latin typeface="ヒラギノ角ゴ4" panose="020B0400000000000000" pitchFamily="50" charset="-128"/>
                <a:ea typeface="ヒラギノ角ゴ4" panose="020B0400000000000000" pitchFamily="50" charset="-128"/>
              </a:rPr>
              <a:t>92mm </a:t>
            </a:r>
            <a:r>
              <a:rPr lang="ja-JP" altLang="en-US" kern="10" dirty="0">
                <a:solidFill>
                  <a:srgbClr val="404040"/>
                </a:solidFill>
                <a:latin typeface="ヒラギノ角ゴ4" panose="020B0400000000000000" pitchFamily="50" charset="-128"/>
                <a:ea typeface="ヒラギノ角ゴ4" panose="020B0400000000000000" pitchFamily="50" charset="-128"/>
              </a:rPr>
              <a:t>自動速度制御機能付き　静音仕様</a:t>
            </a:r>
            <a:endPar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endParaRPr>
          </a:p>
          <a:p>
            <a:pPr algn="l" rtl="0">
              <a:buNone/>
            </a:pP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a:t>
            </a: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メモリ：</a:t>
            </a:r>
            <a:r>
              <a:rPr lang="en-US" altLang="ja-JP" kern="10" dirty="0">
                <a:solidFill>
                  <a:srgbClr val="404040"/>
                </a:solidFill>
                <a:latin typeface="ヒラギノ角ゴ4" panose="020B0400000000000000" pitchFamily="50" charset="-128"/>
                <a:ea typeface="ヒラギノ角ゴ4" panose="020B0400000000000000" pitchFamily="50" charset="-128"/>
              </a:rPr>
              <a:t>64</a:t>
            </a: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GB (</a:t>
            </a:r>
            <a:r>
              <a:rPr lang="en-US" altLang="ja-JP" kern="10" dirty="0">
                <a:solidFill>
                  <a:srgbClr val="404040"/>
                </a:solidFill>
                <a:latin typeface="ヒラギノ角ゴ4" panose="020B0400000000000000" pitchFamily="50" charset="-128"/>
                <a:ea typeface="ヒラギノ角ゴ4" panose="020B0400000000000000" pitchFamily="50" charset="-128"/>
              </a:rPr>
              <a:t>32</a:t>
            </a: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GBx</a:t>
            </a:r>
            <a:r>
              <a:rPr lang="en-US" altLang="ja-JP" kern="10" dirty="0">
                <a:solidFill>
                  <a:srgbClr val="404040"/>
                </a:solidFill>
                <a:latin typeface="ヒラギノ角ゴ4" panose="020B0400000000000000" pitchFamily="50" charset="-128"/>
                <a:ea typeface="ヒラギノ角ゴ4" panose="020B0400000000000000" pitchFamily="50" charset="-128"/>
              </a:rPr>
              <a:t>2</a:t>
            </a: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)DDR5-5600 </a:t>
            </a: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a:t>
            </a:r>
            <a:r>
              <a:rPr lang="en-US" altLang="ja-JP" kern="10" dirty="0">
                <a:solidFill>
                  <a:srgbClr val="404040"/>
                </a:solidFill>
                <a:latin typeface="ヒラギノ角ゴ4" panose="020B0400000000000000" pitchFamily="50" charset="-128"/>
                <a:ea typeface="ヒラギノ角ゴ4" panose="020B0400000000000000" pitchFamily="50" charset="-128"/>
              </a:rPr>
              <a:t>Hynix Adie</a:t>
            </a:r>
            <a:r>
              <a:rPr lang="ja-JP" altLang="en-US" kern="10" dirty="0">
                <a:solidFill>
                  <a:srgbClr val="404040"/>
                </a:solidFill>
                <a:latin typeface="ヒラギノ角ゴ4" panose="020B0400000000000000" pitchFamily="50" charset="-128"/>
                <a:ea typeface="ヒラギノ角ゴ4" panose="020B0400000000000000" pitchFamily="50" charset="-128"/>
              </a:rPr>
              <a:t>搭載）</a:t>
            </a:r>
            <a:endPar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endParaRPr>
          </a:p>
          <a:p>
            <a:pPr algn="l" rtl="0">
              <a:buNone/>
            </a:pP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a:t>
            </a: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ストレージ</a:t>
            </a: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1</a:t>
            </a: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a:t>
            </a:r>
            <a:r>
              <a:rPr lang="en-US" altLang="ja-JP" kern="10" dirty="0">
                <a:solidFill>
                  <a:srgbClr val="404040"/>
                </a:solidFill>
                <a:latin typeface="ヒラギノ角ゴ4" panose="020B0400000000000000" pitchFamily="50" charset="-128"/>
                <a:ea typeface="ヒラギノ角ゴ4" panose="020B0400000000000000" pitchFamily="50" charset="-128"/>
              </a:rPr>
              <a:t>1TB</a:t>
            </a: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 M.2</a:t>
            </a: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　</a:t>
            </a:r>
            <a:r>
              <a:rPr lang="en-US" altLang="ja-JP" sz="1800" kern="10" spc="0" dirty="0" err="1">
                <a:ln>
                  <a:noFill/>
                </a:ln>
                <a:solidFill>
                  <a:srgbClr val="404040"/>
                </a:solidFill>
                <a:effectLst/>
                <a:latin typeface="ヒラギノ角ゴ4" panose="020B0400000000000000" pitchFamily="50" charset="-128"/>
                <a:ea typeface="ヒラギノ角ゴ4" panose="020B0400000000000000" pitchFamily="50" charset="-128"/>
              </a:rPr>
              <a:t>NVMe</a:t>
            </a: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 SSD</a:t>
            </a: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産業用グレード</a:t>
            </a: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 R:</a:t>
            </a:r>
            <a:r>
              <a:rPr lang="en-US" altLang="ja-JP" kern="10" dirty="0">
                <a:solidFill>
                  <a:srgbClr val="404040"/>
                </a:solidFill>
                <a:latin typeface="ヒラギノ角ゴ4" panose="020B0400000000000000" pitchFamily="50" charset="-128"/>
                <a:ea typeface="ヒラギノ角ゴ4" panose="020B0400000000000000" pitchFamily="50" charset="-128"/>
              </a:rPr>
              <a:t>346</a:t>
            </a: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0MB/s</a:t>
            </a: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　</a:t>
            </a: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W:</a:t>
            </a:r>
            <a:r>
              <a:rPr lang="en-US" altLang="ja-JP" kern="10" dirty="0">
                <a:solidFill>
                  <a:srgbClr val="404040"/>
                </a:solidFill>
                <a:latin typeface="ヒラギノ角ゴ4" panose="020B0400000000000000" pitchFamily="50" charset="-128"/>
                <a:ea typeface="ヒラギノ角ゴ4" panose="020B0400000000000000" pitchFamily="50" charset="-128"/>
              </a:rPr>
              <a:t>1883</a:t>
            </a: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MB/s</a:t>
            </a:r>
          </a:p>
          <a:p>
            <a:pPr algn="l" rtl="0">
              <a:buNone/>
            </a:pP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a:t>
            </a: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ストレージ</a:t>
            </a: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2</a:t>
            </a: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a:t>
            </a: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4</a:t>
            </a:r>
            <a:r>
              <a:rPr lang="en-US" altLang="ja-JP" kern="10" dirty="0">
                <a:solidFill>
                  <a:srgbClr val="404040"/>
                </a:solidFill>
                <a:latin typeface="ヒラギノ角ゴ4" panose="020B0400000000000000" pitchFamily="50" charset="-128"/>
                <a:ea typeface="ヒラギノ角ゴ4" panose="020B0400000000000000" pitchFamily="50" charset="-128"/>
              </a:rPr>
              <a:t>TB HDD 24</a:t>
            </a:r>
            <a:r>
              <a:rPr lang="ja-JP" altLang="en-US" kern="10" dirty="0">
                <a:solidFill>
                  <a:srgbClr val="404040"/>
                </a:solidFill>
                <a:latin typeface="ヒラギノ角ゴ4" panose="020B0400000000000000" pitchFamily="50" charset="-128"/>
                <a:ea typeface="ヒラギノ角ゴ4" panose="020B0400000000000000" pitchFamily="50" charset="-128"/>
              </a:rPr>
              <a:t>時間</a:t>
            </a:r>
            <a:r>
              <a:rPr lang="en-US" altLang="ja-JP" kern="10" dirty="0">
                <a:solidFill>
                  <a:srgbClr val="404040"/>
                </a:solidFill>
                <a:latin typeface="ヒラギノ角ゴ4" panose="020B0400000000000000" pitchFamily="50" charset="-128"/>
                <a:ea typeface="ヒラギノ角ゴ4" panose="020B0400000000000000" pitchFamily="50" charset="-128"/>
              </a:rPr>
              <a:t>365</a:t>
            </a:r>
            <a:r>
              <a:rPr lang="ja-JP" altLang="en-US" kern="10" dirty="0">
                <a:solidFill>
                  <a:srgbClr val="404040"/>
                </a:solidFill>
                <a:latin typeface="ヒラギノ角ゴ4" panose="020B0400000000000000" pitchFamily="50" charset="-128"/>
                <a:ea typeface="ヒラギノ角ゴ4" panose="020B0400000000000000" pitchFamily="50" charset="-128"/>
              </a:rPr>
              <a:t>日常時稼働環境向け　高耐久</a:t>
            </a:r>
            <a:endParaRPr lang="en-US" altLang="ja-JP" kern="10" dirty="0">
              <a:solidFill>
                <a:srgbClr val="404040"/>
              </a:solidFill>
              <a:latin typeface="ヒラギノ角ゴ4" panose="020B0400000000000000" pitchFamily="50" charset="-128"/>
              <a:ea typeface="ヒラギノ角ゴ4" panose="020B0400000000000000" pitchFamily="50" charset="-128"/>
            </a:endParaRPr>
          </a:p>
          <a:p>
            <a:pPr algn="l" rtl="0">
              <a:buNone/>
            </a:pPr>
            <a:r>
              <a:rPr lang="ja-JP" altLang="en-US" kern="10" dirty="0">
                <a:solidFill>
                  <a:srgbClr val="404040"/>
                </a:solidFill>
                <a:latin typeface="ヒラギノ角ゴ4" panose="020B0400000000000000" pitchFamily="50" charset="-128"/>
                <a:ea typeface="ヒラギノ角ゴ4" panose="020B0400000000000000" pitchFamily="50" charset="-128"/>
              </a:rPr>
              <a:t>■</a:t>
            </a:r>
            <a:r>
              <a:rPr lang="en-US" altLang="ja-JP" kern="10" dirty="0">
                <a:solidFill>
                  <a:srgbClr val="404040"/>
                </a:solidFill>
                <a:latin typeface="ヒラギノ角ゴ4" panose="020B0400000000000000" pitchFamily="50" charset="-128"/>
                <a:ea typeface="ヒラギノ角ゴ4" panose="020B0400000000000000" pitchFamily="50" charset="-128"/>
              </a:rPr>
              <a:t>GPU</a:t>
            </a:r>
            <a:r>
              <a:rPr lang="ja-JP" altLang="en-US" kern="10" dirty="0">
                <a:solidFill>
                  <a:srgbClr val="404040"/>
                </a:solidFill>
                <a:latin typeface="ヒラギノ角ゴ4" panose="020B0400000000000000" pitchFamily="50" charset="-128"/>
                <a:ea typeface="ヒラギノ角ゴ4" panose="020B0400000000000000" pitchFamily="50" charset="-128"/>
              </a:rPr>
              <a:t>：</a:t>
            </a:r>
            <a:r>
              <a:rPr lang="en-US" altLang="ja-JP" kern="10" dirty="0">
                <a:solidFill>
                  <a:srgbClr val="404040"/>
                </a:solidFill>
                <a:latin typeface="ヒラギノ角ゴ4" panose="020B0400000000000000" pitchFamily="50" charset="-128"/>
                <a:ea typeface="ヒラギノ角ゴ4" panose="020B0400000000000000" pitchFamily="50" charset="-128"/>
              </a:rPr>
              <a:t>GeForce RTX4080 Super 10240</a:t>
            </a:r>
            <a:r>
              <a:rPr lang="ja-JP" altLang="en-US" kern="10" dirty="0">
                <a:solidFill>
                  <a:srgbClr val="404040"/>
                </a:solidFill>
                <a:latin typeface="ヒラギノ角ゴ4" panose="020B0400000000000000" pitchFamily="50" charset="-128"/>
                <a:ea typeface="ヒラギノ角ゴ4" panose="020B0400000000000000" pitchFamily="50" charset="-128"/>
              </a:rPr>
              <a:t>ｺｱ </a:t>
            </a:r>
            <a:r>
              <a:rPr lang="en-US" altLang="ja-JP" kern="10" dirty="0">
                <a:solidFill>
                  <a:srgbClr val="404040"/>
                </a:solidFill>
                <a:latin typeface="ヒラギノ角ゴ4" panose="020B0400000000000000" pitchFamily="50" charset="-128"/>
                <a:ea typeface="ヒラギノ角ゴ4" panose="020B0400000000000000" pitchFamily="50" charset="-128"/>
              </a:rPr>
              <a:t>16GB GDDR6X</a:t>
            </a:r>
          </a:p>
          <a:p>
            <a:pPr algn="l" rtl="0">
              <a:buNone/>
            </a:pP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■ネットワーク：</a:t>
            </a: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LAN x3</a:t>
            </a: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a:t>
            </a: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10/100/1000/2500 Mbps</a:t>
            </a: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a:t>
            </a:r>
            <a:endPar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endParaRPr>
          </a:p>
          <a:p>
            <a:pPr algn="l" rtl="0">
              <a:buNone/>
            </a:pPr>
            <a:r>
              <a:rPr lang="ja-JP" altLang="en-US" kern="10" dirty="0">
                <a:solidFill>
                  <a:srgbClr val="404040"/>
                </a:solidFill>
                <a:latin typeface="ヒラギノ角ゴ4" panose="020B0400000000000000" pitchFamily="50" charset="-128"/>
                <a:ea typeface="ヒラギノ角ゴ4" panose="020B0400000000000000" pitchFamily="50" charset="-128"/>
              </a:rPr>
              <a:t>■電源ユニット：</a:t>
            </a:r>
            <a:r>
              <a:rPr lang="en-US" altLang="ja-JP" kern="10" dirty="0">
                <a:solidFill>
                  <a:srgbClr val="404040"/>
                </a:solidFill>
                <a:latin typeface="ヒラギノ角ゴ4" panose="020B0400000000000000" pitchFamily="50" charset="-128"/>
                <a:ea typeface="ヒラギノ角ゴ4" panose="020B0400000000000000" pitchFamily="50" charset="-128"/>
              </a:rPr>
              <a:t>1000W 80 PLUS PLATINUM</a:t>
            </a:r>
            <a:r>
              <a:rPr lang="ja-JP" altLang="en-US" kern="10" dirty="0">
                <a:solidFill>
                  <a:srgbClr val="404040"/>
                </a:solidFill>
                <a:latin typeface="ヒラギノ角ゴ4" panose="020B0400000000000000" pitchFamily="50" charset="-128"/>
                <a:ea typeface="ヒラギノ角ゴ4" panose="020B0400000000000000" pitchFamily="50" charset="-128"/>
              </a:rPr>
              <a:t>認証</a:t>
            </a:r>
            <a:endParaRPr lang="en-US" altLang="ja-JP" kern="10" dirty="0">
              <a:solidFill>
                <a:srgbClr val="404040"/>
              </a:solidFill>
              <a:latin typeface="ヒラギノ角ゴ4" panose="020B0400000000000000" pitchFamily="50" charset="-128"/>
              <a:ea typeface="ヒラギノ角ゴ4" panose="020B0400000000000000" pitchFamily="50" charset="-128"/>
            </a:endParaRPr>
          </a:p>
          <a:p>
            <a:pPr algn="l" rtl="0">
              <a:buNone/>
            </a:pP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■保証：</a:t>
            </a: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5</a:t>
            </a: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年間センドバック</a:t>
            </a:r>
          </a:p>
        </p:txBody>
      </p:sp>
      <p:grpSp>
        <p:nvGrpSpPr>
          <p:cNvPr id="32" name="グループ化 31">
            <a:extLst>
              <a:ext uri="{FF2B5EF4-FFF2-40B4-BE49-F238E27FC236}">
                <a16:creationId xmlns:a16="http://schemas.microsoft.com/office/drawing/2014/main" id="{0C7C1585-E557-DCD1-D577-8F5715ECC827}"/>
              </a:ext>
            </a:extLst>
          </p:cNvPr>
          <p:cNvGrpSpPr/>
          <p:nvPr/>
        </p:nvGrpSpPr>
        <p:grpSpPr>
          <a:xfrm>
            <a:off x="3854759" y="9571571"/>
            <a:ext cx="3402019" cy="261610"/>
            <a:chOff x="11079779" y="9204009"/>
            <a:chExt cx="3402019" cy="261610"/>
          </a:xfrm>
        </p:grpSpPr>
        <p:sp>
          <p:nvSpPr>
            <p:cNvPr id="33" name="Rectangle 43">
              <a:extLst>
                <a:ext uri="{FF2B5EF4-FFF2-40B4-BE49-F238E27FC236}">
                  <a16:creationId xmlns:a16="http://schemas.microsoft.com/office/drawing/2014/main" id="{2246B88A-12DB-14F2-229A-00C8C988D232}"/>
                </a:ext>
              </a:extLst>
            </p:cNvPr>
            <p:cNvSpPr>
              <a:spLocks noChangeArrowheads="1"/>
            </p:cNvSpPr>
            <p:nvPr/>
          </p:nvSpPr>
          <p:spPr bwMode="auto">
            <a:xfrm>
              <a:off x="11079779" y="9210401"/>
              <a:ext cx="3402019" cy="217704"/>
            </a:xfrm>
            <a:prstGeom prst="rect">
              <a:avLst/>
            </a:prstGeom>
            <a:solidFill>
              <a:srgbClr val="FFFFFF"/>
            </a:solidFill>
            <a:ln w="9525">
              <a:solidFill>
                <a:srgbClr val="272727"/>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34" name="テキスト ボックス 33">
              <a:extLst>
                <a:ext uri="{FF2B5EF4-FFF2-40B4-BE49-F238E27FC236}">
                  <a16:creationId xmlns:a16="http://schemas.microsoft.com/office/drawing/2014/main" id="{F82454E0-1BF9-97BD-0C70-7C05A46C8186}"/>
                </a:ext>
              </a:extLst>
            </p:cNvPr>
            <p:cNvSpPr txBox="1"/>
            <p:nvPr/>
          </p:nvSpPr>
          <p:spPr>
            <a:xfrm>
              <a:off x="11660714" y="9204009"/>
              <a:ext cx="2660679" cy="261610"/>
            </a:xfrm>
            <a:prstGeom prst="rect">
              <a:avLst/>
            </a:prstGeom>
            <a:noFill/>
            <a:ln>
              <a:noFill/>
            </a:ln>
          </p:spPr>
          <p:txBody>
            <a:bodyPr wrap="square" rtlCol="0">
              <a:spAutoFit/>
            </a:bodyPr>
            <a:lstStyle/>
            <a:p>
              <a:r>
                <a:rPr kumimoji="1" lang="ja-JP" altLang="en-US" sz="1050" b="1" dirty="0">
                  <a:latin typeface="游ゴシック" panose="020B0400000000000000" pitchFamily="50" charset="-128"/>
                  <a:ea typeface="游ゴシック" panose="020B0400000000000000" pitchFamily="50" charset="-128"/>
                  <a:cs typeface="Segoe UI" panose="020B0502040204020203" pitchFamily="34" charset="0"/>
                </a:rPr>
                <a:t>カスタマイズのご要望も承ります</a:t>
              </a:r>
              <a:endParaRPr kumimoji="1" lang="en-US" altLang="ja-JP" sz="1050" b="1" dirty="0">
                <a:latin typeface="游ゴシック" panose="020B0400000000000000" pitchFamily="50" charset="-128"/>
                <a:ea typeface="游ゴシック" panose="020B0400000000000000" pitchFamily="50" charset="-128"/>
                <a:cs typeface="Segoe UI" panose="020B0502040204020203" pitchFamily="34" charset="0"/>
              </a:endParaRPr>
            </a:p>
          </p:txBody>
        </p:sp>
      </p:grpSp>
      <p:pic>
        <p:nvPicPr>
          <p:cNvPr id="36" name="図 35">
            <a:extLst>
              <a:ext uri="{FF2B5EF4-FFF2-40B4-BE49-F238E27FC236}">
                <a16:creationId xmlns:a16="http://schemas.microsoft.com/office/drawing/2014/main" id="{2D7E0A00-A696-5AED-DE56-A93D7310DD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39413" y="7703305"/>
            <a:ext cx="1300289" cy="375165"/>
          </a:xfrm>
          <a:prstGeom prst="rect">
            <a:avLst/>
          </a:prstGeom>
        </p:spPr>
      </p:pic>
      <p:pic>
        <p:nvPicPr>
          <p:cNvPr id="37" name="図 36">
            <a:extLst>
              <a:ext uri="{FF2B5EF4-FFF2-40B4-BE49-F238E27FC236}">
                <a16:creationId xmlns:a16="http://schemas.microsoft.com/office/drawing/2014/main" id="{38595B08-9477-B6D2-26DF-A27AD089B5E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52281" y="7619930"/>
            <a:ext cx="370545" cy="505066"/>
          </a:xfrm>
          <a:prstGeom prst="rect">
            <a:avLst/>
          </a:prstGeom>
        </p:spPr>
      </p:pic>
      <p:sp>
        <p:nvSpPr>
          <p:cNvPr id="38" name="Rectangle 18">
            <a:extLst>
              <a:ext uri="{FF2B5EF4-FFF2-40B4-BE49-F238E27FC236}">
                <a16:creationId xmlns:a16="http://schemas.microsoft.com/office/drawing/2014/main" id="{7C98B522-ED53-99DD-F61F-6A62DDEA0367}"/>
              </a:ext>
            </a:extLst>
          </p:cNvPr>
          <p:cNvSpPr>
            <a:spLocks noChangeArrowheads="1"/>
          </p:cNvSpPr>
          <p:nvPr/>
        </p:nvSpPr>
        <p:spPr bwMode="auto">
          <a:xfrm>
            <a:off x="6465064" y="7691433"/>
            <a:ext cx="758859" cy="342882"/>
          </a:xfrm>
          <a:prstGeom prst="rect">
            <a:avLst/>
          </a:prstGeom>
          <a:solidFill>
            <a:srgbClr val="DEEA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39" name="WordArt 19">
            <a:extLst>
              <a:ext uri="{FF2B5EF4-FFF2-40B4-BE49-F238E27FC236}">
                <a16:creationId xmlns:a16="http://schemas.microsoft.com/office/drawing/2014/main" id="{857D372C-E2F5-F9AD-3E7C-6491EF0F05FA}"/>
              </a:ext>
            </a:extLst>
          </p:cNvPr>
          <p:cNvSpPr>
            <a:spLocks noChangeArrowheads="1" noChangeShapeType="1" noTextEdit="1"/>
          </p:cNvSpPr>
          <p:nvPr/>
        </p:nvSpPr>
        <p:spPr bwMode="auto">
          <a:xfrm>
            <a:off x="6636194" y="7739421"/>
            <a:ext cx="425116" cy="181890"/>
          </a:xfrm>
          <a:prstGeom prst="rect">
            <a:avLst/>
          </a:prstGeom>
          <a:extLst>
            <a:ext uri="{91240B29-F687-4F45-9708-019B960494DF}">
              <a14:hiddenLine xmlns:a14="http://schemas.microsoft.com/office/drawing/2010/main" w="1524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kern="10" dirty="0">
                <a:solidFill>
                  <a:srgbClr val="002060"/>
                </a:solidFill>
                <a:latin typeface="ヒラギノ角ゴ6" panose="020B0600000000000000" pitchFamily="50" charset="-128"/>
                <a:ea typeface="ヒラギノ角ゴ6" panose="020B0600000000000000" pitchFamily="50" charset="-128"/>
              </a:rPr>
              <a:t>5</a:t>
            </a:r>
            <a:r>
              <a:rPr lang="ja-JP" altLang="en-US" sz="1800" kern="10" spc="0" dirty="0">
                <a:ln>
                  <a:noFill/>
                </a:ln>
                <a:solidFill>
                  <a:srgbClr val="002060"/>
                </a:solidFill>
                <a:effectLst/>
                <a:latin typeface="ヒラギノ角ゴ6" panose="020B0600000000000000" pitchFamily="50" charset="-128"/>
                <a:ea typeface="ヒラギノ角ゴ6" panose="020B0600000000000000" pitchFamily="50" charset="-128"/>
              </a:rPr>
              <a:t>年間</a:t>
            </a:r>
          </a:p>
        </p:txBody>
      </p:sp>
      <p:sp>
        <p:nvSpPr>
          <p:cNvPr id="40" name="WordArt 20">
            <a:extLst>
              <a:ext uri="{FF2B5EF4-FFF2-40B4-BE49-F238E27FC236}">
                <a16:creationId xmlns:a16="http://schemas.microsoft.com/office/drawing/2014/main" id="{9CF657C1-CC63-8D2A-FCD3-3EACF746F2FB}"/>
              </a:ext>
            </a:extLst>
          </p:cNvPr>
          <p:cNvSpPr>
            <a:spLocks noChangeArrowheads="1" noChangeShapeType="1" noTextEdit="1"/>
          </p:cNvSpPr>
          <p:nvPr/>
        </p:nvSpPr>
        <p:spPr bwMode="auto">
          <a:xfrm>
            <a:off x="6581216" y="7933695"/>
            <a:ext cx="549786" cy="72756"/>
          </a:xfrm>
          <a:prstGeom prst="rect">
            <a:avLst/>
          </a:prstGeom>
          <a:extLst>
            <a:ext uri="{91240B29-F687-4F45-9708-019B960494DF}">
              <a14:hiddenLine xmlns:a14="http://schemas.microsoft.com/office/drawing/2010/main" w="1524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800" kern="10" spc="0" dirty="0">
                <a:ln>
                  <a:noFill/>
                </a:ln>
                <a:solidFill>
                  <a:srgbClr val="002060"/>
                </a:solidFill>
                <a:effectLst/>
                <a:latin typeface="ヒラギノ角ゴ6" panose="020B0600000000000000" pitchFamily="50" charset="-128"/>
                <a:ea typeface="ヒラギノ角ゴ6" panose="020B0600000000000000" pitchFamily="50" charset="-128"/>
              </a:rPr>
              <a:t>センドバック保証</a:t>
            </a:r>
          </a:p>
        </p:txBody>
      </p:sp>
      <p:pic>
        <p:nvPicPr>
          <p:cNvPr id="42" name="図 41">
            <a:extLst>
              <a:ext uri="{FF2B5EF4-FFF2-40B4-BE49-F238E27FC236}">
                <a16:creationId xmlns:a16="http://schemas.microsoft.com/office/drawing/2014/main" id="{69244A6A-BEEC-EC4A-48C7-D0CEF89EC75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66037" y="7643971"/>
            <a:ext cx="481541" cy="481541"/>
          </a:xfrm>
          <a:prstGeom prst="rect">
            <a:avLst/>
          </a:prstGeom>
        </p:spPr>
      </p:pic>
      <p:pic>
        <p:nvPicPr>
          <p:cNvPr id="43" name="図 42">
            <a:extLst>
              <a:ext uri="{FF2B5EF4-FFF2-40B4-BE49-F238E27FC236}">
                <a16:creationId xmlns:a16="http://schemas.microsoft.com/office/drawing/2014/main" id="{3EA11E2C-5698-458C-1787-04D3CEC6790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03136" y="7539165"/>
            <a:ext cx="2051082" cy="2216444"/>
          </a:xfrm>
          <a:prstGeom prst="rect">
            <a:avLst/>
          </a:prstGeom>
        </p:spPr>
      </p:pic>
      <p:pic>
        <p:nvPicPr>
          <p:cNvPr id="44" name="図 43">
            <a:extLst>
              <a:ext uri="{FF2B5EF4-FFF2-40B4-BE49-F238E27FC236}">
                <a16:creationId xmlns:a16="http://schemas.microsoft.com/office/drawing/2014/main" id="{805EB75E-24CC-1326-DA99-E029E5E9168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509416" y="7718284"/>
            <a:ext cx="1190144" cy="741707"/>
          </a:xfrm>
          <a:prstGeom prst="rect">
            <a:avLst/>
          </a:prstGeom>
        </p:spPr>
      </p:pic>
      <p:pic>
        <p:nvPicPr>
          <p:cNvPr id="45" name="図 44">
            <a:extLst>
              <a:ext uri="{FF2B5EF4-FFF2-40B4-BE49-F238E27FC236}">
                <a16:creationId xmlns:a16="http://schemas.microsoft.com/office/drawing/2014/main" id="{B7C715ED-E863-A0FE-2503-BFDB3D89B3D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412225" y="8666201"/>
            <a:ext cx="1326120" cy="904883"/>
          </a:xfrm>
          <a:prstGeom prst="rect">
            <a:avLst/>
          </a:prstGeom>
        </p:spPr>
      </p:pic>
      <p:sp>
        <p:nvSpPr>
          <p:cNvPr id="46" name="Rectangle 18">
            <a:extLst>
              <a:ext uri="{FF2B5EF4-FFF2-40B4-BE49-F238E27FC236}">
                <a16:creationId xmlns:a16="http://schemas.microsoft.com/office/drawing/2014/main" id="{C8789868-6573-6CD9-C8BD-B0C8489BE7F8}"/>
              </a:ext>
            </a:extLst>
          </p:cNvPr>
          <p:cNvSpPr>
            <a:spLocks noChangeArrowheads="1"/>
          </p:cNvSpPr>
          <p:nvPr/>
        </p:nvSpPr>
        <p:spPr bwMode="auto">
          <a:xfrm>
            <a:off x="6369834" y="5780141"/>
            <a:ext cx="1042099" cy="391872"/>
          </a:xfrm>
          <a:prstGeom prst="rect">
            <a:avLst/>
          </a:prstGeom>
          <a:solidFill>
            <a:schemeClr val="accent6">
              <a:lumMod val="20000"/>
              <a:lumOff val="80000"/>
            </a:schemeClr>
          </a:solidFill>
          <a:ln>
            <a:noFill/>
          </a:ln>
        </p:spPr>
        <p:txBody>
          <a:bodyPr vert="horz" wrap="square" lIns="74295" tIns="8890" rIns="74295" bIns="8890" numCol="1" anchor="t" anchorCtr="0" compatLnSpc="1">
            <a:prstTxWarp prst="textNoShape">
              <a:avLst/>
            </a:prstTxWarp>
          </a:bodyPr>
          <a:lstStyle/>
          <a:p>
            <a:endParaRPr lang="ja-JP" altLang="en-US" dirty="0"/>
          </a:p>
        </p:txBody>
      </p:sp>
      <p:sp>
        <p:nvSpPr>
          <p:cNvPr id="47" name="WordArt 19">
            <a:extLst>
              <a:ext uri="{FF2B5EF4-FFF2-40B4-BE49-F238E27FC236}">
                <a16:creationId xmlns:a16="http://schemas.microsoft.com/office/drawing/2014/main" id="{6668BE9B-EBAA-5014-8DD6-9E86D5B042AD}"/>
              </a:ext>
            </a:extLst>
          </p:cNvPr>
          <p:cNvSpPr>
            <a:spLocks noChangeArrowheads="1" noChangeShapeType="1" noTextEdit="1"/>
          </p:cNvSpPr>
          <p:nvPr/>
        </p:nvSpPr>
        <p:spPr bwMode="auto">
          <a:xfrm>
            <a:off x="6456052" y="5808761"/>
            <a:ext cx="863355" cy="181890"/>
          </a:xfrm>
          <a:prstGeom prst="rect">
            <a:avLst/>
          </a:prstGeom>
          <a:extLst>
            <a:ext uri="{91240B29-F687-4F45-9708-019B960494DF}">
              <a14:hiddenLine xmlns:a14="http://schemas.microsoft.com/office/drawing/2010/main" w="1524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800" kern="10" spc="0" dirty="0">
                <a:ln>
                  <a:noFill/>
                </a:ln>
                <a:solidFill>
                  <a:srgbClr val="002060"/>
                </a:solidFill>
                <a:effectLst/>
                <a:latin typeface="ヒラギノ角ゴ6" panose="020B0600000000000000" pitchFamily="50" charset="-128"/>
                <a:ea typeface="ヒラギノ角ゴ6" panose="020B0600000000000000" pitchFamily="50" charset="-128"/>
              </a:rPr>
              <a:t>小ロット</a:t>
            </a:r>
            <a:r>
              <a:rPr lang="en-US" altLang="ja-JP" kern="10" dirty="0">
                <a:solidFill>
                  <a:srgbClr val="002060"/>
                </a:solidFill>
                <a:latin typeface="ヒラギノ角ゴ6" panose="020B0600000000000000" pitchFamily="50" charset="-128"/>
                <a:ea typeface="ヒラギノ角ゴ6" panose="020B0600000000000000" pitchFamily="50" charset="-128"/>
              </a:rPr>
              <a:t>/</a:t>
            </a:r>
            <a:r>
              <a:rPr lang="ja-JP" altLang="en-US" kern="10" dirty="0">
                <a:solidFill>
                  <a:srgbClr val="002060"/>
                </a:solidFill>
                <a:latin typeface="ヒラギノ角ゴ6" panose="020B0600000000000000" pitchFamily="50" charset="-128"/>
                <a:ea typeface="ヒラギノ角ゴ6" panose="020B0600000000000000" pitchFamily="50" charset="-128"/>
              </a:rPr>
              <a:t>短納期</a:t>
            </a:r>
            <a:endParaRPr lang="ja-JP" altLang="en-US" sz="1800" kern="10" spc="0" dirty="0">
              <a:ln>
                <a:noFill/>
              </a:ln>
              <a:solidFill>
                <a:srgbClr val="002060"/>
              </a:solidFill>
              <a:effectLst/>
              <a:latin typeface="ヒラギノ角ゴ6" panose="020B0600000000000000" pitchFamily="50" charset="-128"/>
              <a:ea typeface="ヒラギノ角ゴ6" panose="020B0600000000000000" pitchFamily="50" charset="-128"/>
            </a:endParaRPr>
          </a:p>
        </p:txBody>
      </p:sp>
      <p:sp>
        <p:nvSpPr>
          <p:cNvPr id="48" name="WordArt 20">
            <a:extLst>
              <a:ext uri="{FF2B5EF4-FFF2-40B4-BE49-F238E27FC236}">
                <a16:creationId xmlns:a16="http://schemas.microsoft.com/office/drawing/2014/main" id="{9AC22EF3-EC44-21F3-6FE4-D60F1A0B5148}"/>
              </a:ext>
            </a:extLst>
          </p:cNvPr>
          <p:cNvSpPr>
            <a:spLocks noChangeArrowheads="1" noChangeShapeType="1" noTextEdit="1"/>
          </p:cNvSpPr>
          <p:nvPr/>
        </p:nvSpPr>
        <p:spPr bwMode="auto">
          <a:xfrm>
            <a:off x="6564962" y="6026974"/>
            <a:ext cx="627079" cy="126842"/>
          </a:xfrm>
          <a:prstGeom prst="rect">
            <a:avLst/>
          </a:prstGeom>
          <a:extLst>
            <a:ext uri="{91240B29-F687-4F45-9708-019B960494DF}">
              <a14:hiddenLine xmlns:a14="http://schemas.microsoft.com/office/drawing/2010/main" w="1524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800" kern="10" spc="0" dirty="0">
                <a:ln>
                  <a:noFill/>
                </a:ln>
                <a:solidFill>
                  <a:srgbClr val="002060"/>
                </a:solidFill>
                <a:effectLst/>
                <a:latin typeface="ヒラギノ角ゴ6" panose="020B0600000000000000" pitchFamily="50" charset="-128"/>
                <a:ea typeface="ヒラギノ角ゴ6" panose="020B0600000000000000" pitchFamily="50" charset="-128"/>
              </a:rPr>
              <a:t>対応可能</a:t>
            </a:r>
          </a:p>
        </p:txBody>
      </p:sp>
      <p:sp>
        <p:nvSpPr>
          <p:cNvPr id="49" name="Rectangle 18">
            <a:extLst>
              <a:ext uri="{FF2B5EF4-FFF2-40B4-BE49-F238E27FC236}">
                <a16:creationId xmlns:a16="http://schemas.microsoft.com/office/drawing/2014/main" id="{CBC5ED0B-E297-2611-567C-905C64E901FA}"/>
              </a:ext>
            </a:extLst>
          </p:cNvPr>
          <p:cNvSpPr>
            <a:spLocks noChangeArrowheads="1"/>
          </p:cNvSpPr>
          <p:nvPr/>
        </p:nvSpPr>
        <p:spPr bwMode="auto">
          <a:xfrm>
            <a:off x="6404852" y="9104828"/>
            <a:ext cx="1042099" cy="391872"/>
          </a:xfrm>
          <a:prstGeom prst="rect">
            <a:avLst/>
          </a:prstGeom>
          <a:solidFill>
            <a:schemeClr val="accent6">
              <a:lumMod val="20000"/>
              <a:lumOff val="80000"/>
            </a:schemeClr>
          </a:solidFill>
          <a:ln>
            <a:noFill/>
          </a:ln>
        </p:spPr>
        <p:txBody>
          <a:bodyPr vert="horz" wrap="square" lIns="74295" tIns="8890" rIns="74295" bIns="8890" numCol="1" anchor="t" anchorCtr="0" compatLnSpc="1">
            <a:prstTxWarp prst="textNoShape">
              <a:avLst/>
            </a:prstTxWarp>
          </a:bodyPr>
          <a:lstStyle/>
          <a:p>
            <a:endParaRPr lang="ja-JP" altLang="en-US" dirty="0"/>
          </a:p>
        </p:txBody>
      </p:sp>
      <p:sp>
        <p:nvSpPr>
          <p:cNvPr id="50" name="WordArt 19">
            <a:extLst>
              <a:ext uri="{FF2B5EF4-FFF2-40B4-BE49-F238E27FC236}">
                <a16:creationId xmlns:a16="http://schemas.microsoft.com/office/drawing/2014/main" id="{9E0542E1-3F99-3C64-4BD1-F17DB43BE623}"/>
              </a:ext>
            </a:extLst>
          </p:cNvPr>
          <p:cNvSpPr>
            <a:spLocks noChangeArrowheads="1" noChangeShapeType="1" noTextEdit="1"/>
          </p:cNvSpPr>
          <p:nvPr/>
        </p:nvSpPr>
        <p:spPr bwMode="auto">
          <a:xfrm>
            <a:off x="6491070" y="9133448"/>
            <a:ext cx="863355" cy="181890"/>
          </a:xfrm>
          <a:prstGeom prst="rect">
            <a:avLst/>
          </a:prstGeom>
          <a:extLst>
            <a:ext uri="{91240B29-F687-4F45-9708-019B960494DF}">
              <a14:hiddenLine xmlns:a14="http://schemas.microsoft.com/office/drawing/2010/main" w="1524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800" kern="10" spc="0" dirty="0">
                <a:ln>
                  <a:noFill/>
                </a:ln>
                <a:solidFill>
                  <a:srgbClr val="002060"/>
                </a:solidFill>
                <a:effectLst/>
                <a:latin typeface="ヒラギノ角ゴ6" panose="020B0600000000000000" pitchFamily="50" charset="-128"/>
                <a:ea typeface="ヒラギノ角ゴ6" panose="020B0600000000000000" pitchFamily="50" charset="-128"/>
              </a:rPr>
              <a:t>小ロット</a:t>
            </a:r>
            <a:r>
              <a:rPr lang="en-US" altLang="ja-JP" kern="10" dirty="0">
                <a:solidFill>
                  <a:srgbClr val="002060"/>
                </a:solidFill>
                <a:latin typeface="ヒラギノ角ゴ6" panose="020B0600000000000000" pitchFamily="50" charset="-128"/>
                <a:ea typeface="ヒラギノ角ゴ6" panose="020B0600000000000000" pitchFamily="50" charset="-128"/>
              </a:rPr>
              <a:t>/</a:t>
            </a:r>
            <a:r>
              <a:rPr lang="ja-JP" altLang="en-US" kern="10" dirty="0">
                <a:solidFill>
                  <a:srgbClr val="002060"/>
                </a:solidFill>
                <a:latin typeface="ヒラギノ角ゴ6" panose="020B0600000000000000" pitchFamily="50" charset="-128"/>
                <a:ea typeface="ヒラギノ角ゴ6" panose="020B0600000000000000" pitchFamily="50" charset="-128"/>
              </a:rPr>
              <a:t>短納期</a:t>
            </a:r>
            <a:endParaRPr lang="ja-JP" altLang="en-US" sz="1800" kern="10" spc="0" dirty="0">
              <a:ln>
                <a:noFill/>
              </a:ln>
              <a:solidFill>
                <a:srgbClr val="002060"/>
              </a:solidFill>
              <a:effectLst/>
              <a:latin typeface="ヒラギノ角ゴ6" panose="020B0600000000000000" pitchFamily="50" charset="-128"/>
              <a:ea typeface="ヒラギノ角ゴ6" panose="020B0600000000000000" pitchFamily="50" charset="-128"/>
            </a:endParaRPr>
          </a:p>
        </p:txBody>
      </p:sp>
      <p:sp>
        <p:nvSpPr>
          <p:cNvPr id="51" name="WordArt 20">
            <a:extLst>
              <a:ext uri="{FF2B5EF4-FFF2-40B4-BE49-F238E27FC236}">
                <a16:creationId xmlns:a16="http://schemas.microsoft.com/office/drawing/2014/main" id="{7AE03CC0-30E3-C4DB-E3C1-6C326502545F}"/>
              </a:ext>
            </a:extLst>
          </p:cNvPr>
          <p:cNvSpPr>
            <a:spLocks noChangeArrowheads="1" noChangeShapeType="1" noTextEdit="1"/>
          </p:cNvSpPr>
          <p:nvPr/>
        </p:nvSpPr>
        <p:spPr bwMode="auto">
          <a:xfrm>
            <a:off x="6599980" y="9351661"/>
            <a:ext cx="627079" cy="126842"/>
          </a:xfrm>
          <a:prstGeom prst="rect">
            <a:avLst/>
          </a:prstGeom>
          <a:extLst>
            <a:ext uri="{91240B29-F687-4F45-9708-019B960494DF}">
              <a14:hiddenLine xmlns:a14="http://schemas.microsoft.com/office/drawing/2010/main" w="1524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800" kern="10" spc="0" dirty="0">
                <a:ln>
                  <a:noFill/>
                </a:ln>
                <a:solidFill>
                  <a:srgbClr val="002060"/>
                </a:solidFill>
                <a:effectLst/>
                <a:latin typeface="ヒラギノ角ゴ6" panose="020B0600000000000000" pitchFamily="50" charset="-128"/>
                <a:ea typeface="ヒラギノ角ゴ6" panose="020B0600000000000000" pitchFamily="50" charset="-128"/>
              </a:rPr>
              <a:t>対応可能</a:t>
            </a:r>
          </a:p>
        </p:txBody>
      </p:sp>
    </p:spTree>
    <p:extLst>
      <p:ext uri="{BB962C8B-B14F-4D97-AF65-F5344CB8AC3E}">
        <p14:creationId xmlns:p14="http://schemas.microsoft.com/office/powerpoint/2010/main" val="969606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図 42">
            <a:extLst>
              <a:ext uri="{FF2B5EF4-FFF2-40B4-BE49-F238E27FC236}">
                <a16:creationId xmlns:a16="http://schemas.microsoft.com/office/drawing/2014/main" id="{4ACFDBF6-1729-4C74-8234-D9B5B13D53C6}"/>
              </a:ext>
            </a:extLst>
          </p:cNvPr>
          <p:cNvPicPr>
            <a:picLocks noChangeAspect="1"/>
          </p:cNvPicPr>
          <p:nvPr/>
        </p:nvPicPr>
        <p:blipFill rotWithShape="1">
          <a:blip r:embed="rId2">
            <a:extLst>
              <a:ext uri="{28A0092B-C50C-407E-A947-70E740481C1C}">
                <a14:useLocalDpi xmlns:a14="http://schemas.microsoft.com/office/drawing/2010/main" val="0"/>
              </a:ext>
            </a:extLst>
          </a:blip>
          <a:srcRect l="-138" r="5711"/>
          <a:stretch/>
        </p:blipFill>
        <p:spPr>
          <a:xfrm rot="5400000">
            <a:off x="-1573894" y="1558246"/>
            <a:ext cx="10707460" cy="7559674"/>
          </a:xfrm>
          <a:prstGeom prst="rect">
            <a:avLst/>
          </a:prstGeom>
        </p:spPr>
      </p:pic>
      <p:pic>
        <p:nvPicPr>
          <p:cNvPr id="4" name="図 3">
            <a:extLst>
              <a:ext uri="{FF2B5EF4-FFF2-40B4-BE49-F238E27FC236}">
                <a16:creationId xmlns:a16="http://schemas.microsoft.com/office/drawing/2014/main" id="{C8F156C2-7095-4EFF-B256-81AFFD2E49E1}"/>
              </a:ext>
            </a:extLst>
          </p:cNvPr>
          <p:cNvPicPr>
            <a:picLocks noChangeAspect="1"/>
          </p:cNvPicPr>
          <p:nvPr/>
        </p:nvPicPr>
        <p:blipFill rotWithShape="1">
          <a:blip r:embed="rId3">
            <a:extLst>
              <a:ext uri="{28A0092B-C50C-407E-A947-70E740481C1C}">
                <a14:useLocalDpi xmlns:a14="http://schemas.microsoft.com/office/drawing/2010/main" val="0"/>
              </a:ext>
            </a:extLst>
          </a:blip>
          <a:srcRect b="61799"/>
          <a:stretch/>
        </p:blipFill>
        <p:spPr>
          <a:xfrm>
            <a:off x="0" y="-39883"/>
            <a:ext cx="7559675" cy="1622400"/>
          </a:xfrm>
          <a:prstGeom prst="rect">
            <a:avLst/>
          </a:prstGeom>
        </p:spPr>
      </p:pic>
      <p:pic>
        <p:nvPicPr>
          <p:cNvPr id="46" name="図 45">
            <a:extLst>
              <a:ext uri="{FF2B5EF4-FFF2-40B4-BE49-F238E27FC236}">
                <a16:creationId xmlns:a16="http://schemas.microsoft.com/office/drawing/2014/main" id="{1B5B4E14-B6E7-4BF2-B3FC-3877F9428160}"/>
              </a:ext>
            </a:extLst>
          </p:cNvPr>
          <p:cNvPicPr>
            <a:picLocks noChangeAspect="1"/>
          </p:cNvPicPr>
          <p:nvPr/>
        </p:nvPicPr>
        <p:blipFill rotWithShape="1">
          <a:blip r:embed="rId3">
            <a:extLst>
              <a:ext uri="{28A0092B-C50C-407E-A947-70E740481C1C}">
                <a14:useLocalDpi xmlns:a14="http://schemas.microsoft.com/office/drawing/2010/main" val="0"/>
              </a:ext>
            </a:extLst>
          </a:blip>
          <a:srcRect t="80403"/>
          <a:stretch/>
        </p:blipFill>
        <p:spPr>
          <a:xfrm>
            <a:off x="0" y="9856333"/>
            <a:ext cx="7559675" cy="832267"/>
          </a:xfrm>
          <a:prstGeom prst="rect">
            <a:avLst/>
          </a:prstGeom>
        </p:spPr>
      </p:pic>
      <p:pic>
        <p:nvPicPr>
          <p:cNvPr id="29" name="図 28">
            <a:extLst>
              <a:ext uri="{FF2B5EF4-FFF2-40B4-BE49-F238E27FC236}">
                <a16:creationId xmlns:a16="http://schemas.microsoft.com/office/drawing/2014/main" id="{10F3360C-BDF2-434D-9E55-B7F1C4C50852}"/>
              </a:ext>
            </a:extLst>
          </p:cNvPr>
          <p:cNvPicPr>
            <a:picLocks noChangeAspect="1"/>
          </p:cNvPicPr>
          <p:nvPr/>
        </p:nvPicPr>
        <p:blipFill rotWithShape="1">
          <a:blip r:embed="rId4">
            <a:extLst>
              <a:ext uri="{28A0092B-C50C-407E-A947-70E740481C1C}">
                <a14:useLocalDpi xmlns:a14="http://schemas.microsoft.com/office/drawing/2010/main" val="0"/>
              </a:ext>
            </a:extLst>
          </a:blip>
          <a:srcRect t="-2055" b="1"/>
          <a:stretch/>
        </p:blipFill>
        <p:spPr>
          <a:xfrm>
            <a:off x="0" y="3847592"/>
            <a:ext cx="7559675" cy="3401458"/>
          </a:xfrm>
          <a:prstGeom prst="rect">
            <a:avLst/>
          </a:prstGeom>
        </p:spPr>
      </p:pic>
      <p:sp>
        <p:nvSpPr>
          <p:cNvPr id="45" name="テキスト ボックス 44">
            <a:extLst>
              <a:ext uri="{FF2B5EF4-FFF2-40B4-BE49-F238E27FC236}">
                <a16:creationId xmlns:a16="http://schemas.microsoft.com/office/drawing/2014/main" id="{824FCEC4-F430-4F91-8D5B-63FF2155A034}"/>
              </a:ext>
            </a:extLst>
          </p:cNvPr>
          <p:cNvSpPr txBox="1"/>
          <p:nvPr/>
        </p:nvSpPr>
        <p:spPr>
          <a:xfrm>
            <a:off x="410594" y="261799"/>
            <a:ext cx="4053063" cy="276999"/>
          </a:xfrm>
          <a:prstGeom prst="rect">
            <a:avLst/>
          </a:prstGeom>
          <a:noFill/>
          <a:ln>
            <a:noFill/>
          </a:ln>
          <a:effectLst>
            <a:glow rad="101600">
              <a:schemeClr val="tx1">
                <a:alpha val="60000"/>
              </a:schemeClr>
            </a:glow>
          </a:effectLst>
        </p:spPr>
        <p:txBody>
          <a:bodyPr wrap="square" rtlCol="0">
            <a:spAutoFit/>
          </a:bodyPr>
          <a:lstStyle/>
          <a:p>
            <a:r>
              <a:rPr lang="ja-JP" altLang="en-US" sz="1200" b="1" dirty="0">
                <a:solidFill>
                  <a:schemeClr val="bg1"/>
                </a:solidFill>
                <a:ea typeface="游ゴシック" panose="020B0400000000000000" pitchFamily="50" charset="-128"/>
                <a:cs typeface="Segoe UI" panose="020B0502040204020203" pitchFamily="34" charset="0"/>
              </a:rPr>
              <a:t>産業用・高耐久パーツを採用した産業向けコンピュータ</a:t>
            </a:r>
            <a:endParaRPr lang="en-US" altLang="ja-JP" sz="1200" b="1" dirty="0">
              <a:solidFill>
                <a:schemeClr val="bg1"/>
              </a:solidFill>
              <a:ea typeface="游ゴシック" panose="020B0400000000000000" pitchFamily="50" charset="-128"/>
              <a:cs typeface="Segoe UI" panose="020B0502040204020203" pitchFamily="34" charset="0"/>
            </a:endParaRPr>
          </a:p>
        </p:txBody>
      </p:sp>
      <p:sp>
        <p:nvSpPr>
          <p:cNvPr id="51" name="テキスト ボックス 50">
            <a:extLst>
              <a:ext uri="{FF2B5EF4-FFF2-40B4-BE49-F238E27FC236}">
                <a16:creationId xmlns:a16="http://schemas.microsoft.com/office/drawing/2014/main" id="{1D417B4A-91D0-4777-B8B5-5EB7B32CF1FA}"/>
              </a:ext>
            </a:extLst>
          </p:cNvPr>
          <p:cNvSpPr txBox="1"/>
          <p:nvPr/>
        </p:nvSpPr>
        <p:spPr>
          <a:xfrm>
            <a:off x="2313402" y="1709471"/>
            <a:ext cx="4848372" cy="307777"/>
          </a:xfrm>
          <a:prstGeom prst="rect">
            <a:avLst/>
          </a:prstGeom>
          <a:noFill/>
          <a:ln>
            <a:noFill/>
          </a:ln>
          <a:effectLst>
            <a:glow rad="101600">
              <a:schemeClr val="tx1">
                <a:alpha val="60000"/>
              </a:schemeClr>
            </a:glow>
          </a:effectLst>
        </p:spPr>
        <p:txBody>
          <a:bodyPr wrap="square" rtlCol="0">
            <a:spAutoFit/>
          </a:bodyPr>
          <a:lstStyle/>
          <a:p>
            <a:r>
              <a:rPr lang="ja-JP" altLang="en-US" sz="1400" b="1" dirty="0">
                <a:ea typeface="游ゴシック" panose="020B0400000000000000" pitchFamily="50" charset="-128"/>
                <a:cs typeface="Segoe UI" panose="020B0502040204020203" pitchFamily="34" charset="0"/>
              </a:rPr>
              <a:t>過酷な環境で</a:t>
            </a:r>
            <a:r>
              <a:rPr lang="en-US" altLang="ja-JP" sz="1400" b="1" dirty="0">
                <a:ea typeface="游ゴシック" panose="020B0400000000000000" pitchFamily="50" charset="-128"/>
                <a:cs typeface="Segoe UI" panose="020B0502040204020203" pitchFamily="34" charset="0"/>
              </a:rPr>
              <a:t>24</a:t>
            </a:r>
            <a:r>
              <a:rPr lang="ja-JP" altLang="en-US" sz="1400" b="1" dirty="0">
                <a:ea typeface="游ゴシック" panose="020B0400000000000000" pitchFamily="50" charset="-128"/>
                <a:cs typeface="Segoe UI" panose="020B0502040204020203" pitchFamily="34" charset="0"/>
              </a:rPr>
              <a:t>時間</a:t>
            </a:r>
            <a:r>
              <a:rPr lang="en-US" altLang="ja-JP" sz="1400" b="1" dirty="0">
                <a:ea typeface="游ゴシック" panose="020B0400000000000000" pitchFamily="50" charset="-128"/>
                <a:cs typeface="Segoe UI" panose="020B0502040204020203" pitchFamily="34" charset="0"/>
              </a:rPr>
              <a:t>365</a:t>
            </a:r>
            <a:r>
              <a:rPr lang="ja-JP" altLang="en-US" sz="1400" b="1" dirty="0">
                <a:ea typeface="游ゴシック" panose="020B0400000000000000" pitchFamily="50" charset="-128"/>
                <a:cs typeface="Segoe UI" panose="020B0502040204020203" pitchFamily="34" charset="0"/>
              </a:rPr>
              <a:t>日稼働に対応の産業用マザー</a:t>
            </a:r>
            <a:r>
              <a:rPr lang="en-US" altLang="ja-JP" sz="1400" b="1" dirty="0">
                <a:ea typeface="游ゴシック" panose="020B0400000000000000" pitchFamily="50" charset="-128"/>
                <a:cs typeface="Segoe UI" panose="020B0502040204020203" pitchFamily="34" charset="0"/>
              </a:rPr>
              <a:t>!</a:t>
            </a:r>
          </a:p>
        </p:txBody>
      </p:sp>
      <p:cxnSp>
        <p:nvCxnSpPr>
          <p:cNvPr id="53" name="直線コネクタ 52">
            <a:extLst>
              <a:ext uri="{FF2B5EF4-FFF2-40B4-BE49-F238E27FC236}">
                <a16:creationId xmlns:a16="http://schemas.microsoft.com/office/drawing/2014/main" id="{1F5D804B-047D-4DF7-9205-63A7C83882A8}"/>
              </a:ext>
            </a:extLst>
          </p:cNvPr>
          <p:cNvCxnSpPr>
            <a:cxnSpLocks/>
          </p:cNvCxnSpPr>
          <p:nvPr/>
        </p:nvCxnSpPr>
        <p:spPr>
          <a:xfrm>
            <a:off x="2360856" y="1998978"/>
            <a:ext cx="47297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テキスト ボックス 54">
            <a:extLst>
              <a:ext uri="{FF2B5EF4-FFF2-40B4-BE49-F238E27FC236}">
                <a16:creationId xmlns:a16="http://schemas.microsoft.com/office/drawing/2014/main" id="{933ACC00-9445-46EB-AA34-8DA173363521}"/>
              </a:ext>
            </a:extLst>
          </p:cNvPr>
          <p:cNvSpPr txBox="1"/>
          <p:nvPr/>
        </p:nvSpPr>
        <p:spPr>
          <a:xfrm>
            <a:off x="2326101" y="2062559"/>
            <a:ext cx="4848372" cy="646331"/>
          </a:xfrm>
          <a:prstGeom prst="rect">
            <a:avLst/>
          </a:prstGeom>
          <a:noFill/>
          <a:ln>
            <a:noFill/>
          </a:ln>
          <a:effectLst>
            <a:glow rad="101600">
              <a:schemeClr val="tx1">
                <a:alpha val="60000"/>
              </a:schemeClr>
            </a:glow>
          </a:effectLst>
        </p:spPr>
        <p:txBody>
          <a:bodyPr wrap="square" rtlCol="0">
            <a:spAutoFit/>
          </a:bodyPr>
          <a:lstStyle/>
          <a:p>
            <a:r>
              <a:rPr lang="ja-JP" altLang="en-US" sz="900" b="1" dirty="0">
                <a:ea typeface="游ゴシック" panose="020B0400000000000000" pitchFamily="50" charset="-128"/>
                <a:cs typeface="Segoe UI" panose="020B0502040204020203" pitchFamily="34" charset="0"/>
              </a:rPr>
              <a:t>特定の環境や条件下での使用を前提にしているのが、産業用マザーボードの大きな特徴です。工場など、粉塵が多かったり、温度や湿度が一般的な室温と異なる環境でも、安定かつ 長期間動作します。そのため、一般的なオフィス環境での使用では非常に安定して 動作します。また、</a:t>
            </a:r>
            <a:r>
              <a:rPr lang="en-US" altLang="ja-JP" sz="900" b="1" dirty="0">
                <a:ea typeface="游ゴシック" panose="020B0400000000000000" pitchFamily="50" charset="-128"/>
                <a:cs typeface="Segoe UI" panose="020B0502040204020203" pitchFamily="34" charset="0"/>
              </a:rPr>
              <a:t>7</a:t>
            </a:r>
            <a:r>
              <a:rPr lang="ja-JP" altLang="en-US" sz="900" b="1" dirty="0">
                <a:ea typeface="游ゴシック" panose="020B0400000000000000" pitchFamily="50" charset="-128"/>
                <a:cs typeface="Segoe UI" panose="020B0502040204020203" pitchFamily="34" charset="0"/>
              </a:rPr>
              <a:t>年間の長期供給プログラムに対応しており万が一の時も安心です。</a:t>
            </a:r>
            <a:endParaRPr lang="en-US" altLang="ja-JP" sz="900" b="1" dirty="0">
              <a:ea typeface="游ゴシック" panose="020B0400000000000000" pitchFamily="50" charset="-128"/>
              <a:cs typeface="Segoe UI" panose="020B0502040204020203" pitchFamily="34" charset="0"/>
            </a:endParaRPr>
          </a:p>
        </p:txBody>
      </p:sp>
      <p:sp>
        <p:nvSpPr>
          <p:cNvPr id="58" name="テキスト ボックス 57">
            <a:extLst>
              <a:ext uri="{FF2B5EF4-FFF2-40B4-BE49-F238E27FC236}">
                <a16:creationId xmlns:a16="http://schemas.microsoft.com/office/drawing/2014/main" id="{6E577F88-80F3-4979-8BF7-0583CA809C5E}"/>
              </a:ext>
            </a:extLst>
          </p:cNvPr>
          <p:cNvSpPr txBox="1"/>
          <p:nvPr/>
        </p:nvSpPr>
        <p:spPr>
          <a:xfrm>
            <a:off x="546204" y="6733199"/>
            <a:ext cx="6495864" cy="461665"/>
          </a:xfrm>
          <a:prstGeom prst="rect">
            <a:avLst/>
          </a:prstGeom>
          <a:noFill/>
          <a:ln>
            <a:noFill/>
          </a:ln>
          <a:effectLst>
            <a:glow rad="101600">
              <a:schemeClr val="tx1">
                <a:alpha val="60000"/>
              </a:schemeClr>
            </a:glow>
          </a:effectLst>
        </p:spPr>
        <p:txBody>
          <a:bodyPr wrap="square" rtlCol="0">
            <a:spAutoFit/>
          </a:bodyPr>
          <a:lstStyle/>
          <a:p>
            <a:pPr algn="ctr"/>
            <a:r>
              <a:rPr lang="ja-JP" altLang="en-US" sz="1200" b="1" dirty="0">
                <a:solidFill>
                  <a:schemeClr val="bg1"/>
                </a:solidFill>
                <a:ea typeface="游ゴシック" panose="020B0400000000000000" pitchFamily="50" charset="-128"/>
                <a:cs typeface="Segoe UI" panose="020B0502040204020203" pitchFamily="34" charset="0"/>
              </a:rPr>
              <a:t>今回採用している「</a:t>
            </a:r>
            <a:r>
              <a:rPr lang="en-US" altLang="ja-JP" sz="1200" b="1" dirty="0">
                <a:solidFill>
                  <a:schemeClr val="bg1"/>
                </a:solidFill>
                <a:ea typeface="游ゴシック" panose="020B0400000000000000" pitchFamily="50" charset="-128"/>
                <a:cs typeface="Segoe UI" panose="020B0502040204020203" pitchFamily="34" charset="0"/>
              </a:rPr>
              <a:t>VERTEX PX-1000</a:t>
            </a:r>
            <a:r>
              <a:rPr lang="ja-JP" altLang="en-US" sz="1200" b="1" dirty="0">
                <a:solidFill>
                  <a:schemeClr val="bg1"/>
                </a:solidFill>
                <a:ea typeface="游ゴシック" panose="020B0400000000000000" pitchFamily="50" charset="-128"/>
                <a:cs typeface="Segoe UI" panose="020B0502040204020203" pitchFamily="34" charset="0"/>
              </a:rPr>
              <a:t>」は</a:t>
            </a:r>
            <a:r>
              <a:rPr lang="en-US" altLang="ja-JP" sz="1200" b="1" dirty="0">
                <a:solidFill>
                  <a:schemeClr val="bg1"/>
                </a:solidFill>
                <a:ea typeface="游ゴシック" panose="020B0400000000000000" pitchFamily="50" charset="-128"/>
                <a:cs typeface="Segoe UI" panose="020B0502040204020203" pitchFamily="34" charset="0"/>
              </a:rPr>
              <a:t>12</a:t>
            </a:r>
            <a:r>
              <a:rPr lang="ja-JP" altLang="en-US" sz="1200" b="1" dirty="0">
                <a:solidFill>
                  <a:schemeClr val="bg1"/>
                </a:solidFill>
                <a:ea typeface="游ゴシック" panose="020B0400000000000000" pitchFamily="50" charset="-128"/>
                <a:cs typeface="Segoe UI" panose="020B0502040204020203" pitchFamily="34" charset="0"/>
              </a:rPr>
              <a:t>年間の長期保証がついており、</a:t>
            </a:r>
          </a:p>
          <a:p>
            <a:pPr algn="ctr"/>
            <a:r>
              <a:rPr lang="ja-JP" altLang="en-US" sz="1200" b="1" dirty="0">
                <a:solidFill>
                  <a:schemeClr val="bg1"/>
                </a:solidFill>
                <a:ea typeface="游ゴシック" panose="020B0400000000000000" pitchFamily="50" charset="-128"/>
                <a:cs typeface="Segoe UI" panose="020B0502040204020203" pitchFamily="34" charset="0"/>
              </a:rPr>
              <a:t>最高のケーブルマネジメントオプションのためのフルモジュラー仕様になっています。</a:t>
            </a:r>
            <a:endParaRPr lang="en-US" altLang="ja-JP" sz="1200" b="1" dirty="0">
              <a:solidFill>
                <a:schemeClr val="bg1"/>
              </a:solidFill>
              <a:ea typeface="游ゴシック" panose="020B0400000000000000" pitchFamily="50" charset="-128"/>
              <a:cs typeface="Segoe UI" panose="020B0502040204020203" pitchFamily="34" charset="0"/>
            </a:endParaRPr>
          </a:p>
        </p:txBody>
      </p:sp>
      <p:sp>
        <p:nvSpPr>
          <p:cNvPr id="70" name="テキスト ボックス 69">
            <a:extLst>
              <a:ext uri="{FF2B5EF4-FFF2-40B4-BE49-F238E27FC236}">
                <a16:creationId xmlns:a16="http://schemas.microsoft.com/office/drawing/2014/main" id="{D9AE1C42-2923-423B-9081-CF09CE580ED0}"/>
              </a:ext>
            </a:extLst>
          </p:cNvPr>
          <p:cNvSpPr txBox="1"/>
          <p:nvPr/>
        </p:nvSpPr>
        <p:spPr>
          <a:xfrm>
            <a:off x="297239" y="7322777"/>
            <a:ext cx="3831838" cy="523220"/>
          </a:xfrm>
          <a:prstGeom prst="rect">
            <a:avLst/>
          </a:prstGeom>
          <a:noFill/>
          <a:ln>
            <a:noFill/>
          </a:ln>
          <a:effectLst>
            <a:glow rad="101600">
              <a:schemeClr val="tx1">
                <a:alpha val="60000"/>
              </a:schemeClr>
            </a:glow>
          </a:effectLst>
        </p:spPr>
        <p:txBody>
          <a:bodyPr wrap="square" rtlCol="0">
            <a:spAutoFit/>
          </a:bodyPr>
          <a:lstStyle/>
          <a:p>
            <a:r>
              <a:rPr lang="ja-JP" altLang="en-US" sz="1400" b="1" dirty="0">
                <a:ea typeface="游ゴシック" panose="020B0400000000000000" pitchFamily="50" charset="-128"/>
                <a:cs typeface="Segoe UI" panose="020B0502040204020203" pitchFamily="34" charset="0"/>
              </a:rPr>
              <a:t>長期間の安定稼働が可能な</a:t>
            </a:r>
            <a:r>
              <a:rPr lang="en-US" altLang="ja-JP" sz="1400" b="1" dirty="0">
                <a:ea typeface="游ゴシック" panose="020B0400000000000000" pitchFamily="50" charset="-128"/>
                <a:cs typeface="Segoe UI" panose="020B0502040204020203" pitchFamily="34" charset="0"/>
              </a:rPr>
              <a:t>OS</a:t>
            </a:r>
            <a:r>
              <a:rPr lang="ja-JP" altLang="en-US" sz="1400" b="1" dirty="0">
                <a:ea typeface="游ゴシック" panose="020B0400000000000000" pitchFamily="50" charset="-128"/>
                <a:cs typeface="Segoe UI" panose="020B0502040204020203" pitchFamily="34" charset="0"/>
              </a:rPr>
              <a:t>、</a:t>
            </a:r>
            <a:endParaRPr lang="en-US" altLang="ja-JP" sz="1400" b="1" dirty="0">
              <a:ea typeface="游ゴシック" panose="020B0400000000000000" pitchFamily="50" charset="-128"/>
              <a:cs typeface="Segoe UI" panose="020B0502040204020203" pitchFamily="34" charset="0"/>
            </a:endParaRPr>
          </a:p>
          <a:p>
            <a:r>
              <a:rPr lang="en-US" altLang="ja-JP" sz="1400" b="1" dirty="0">
                <a:ea typeface="游ゴシック" panose="020B0400000000000000" pitchFamily="50" charset="-128"/>
                <a:cs typeface="Segoe UI" panose="020B0502040204020203" pitchFamily="34" charset="0"/>
              </a:rPr>
              <a:t>Windows 11 IoT Enterprise</a:t>
            </a:r>
            <a:r>
              <a:rPr lang="ja-JP" altLang="en-US" sz="1400" b="1" dirty="0">
                <a:ea typeface="游ゴシック" panose="020B0400000000000000" pitchFamily="50" charset="-128"/>
                <a:cs typeface="Segoe UI" panose="020B0502040204020203" pitchFamily="34" charset="0"/>
              </a:rPr>
              <a:t>を搭載</a:t>
            </a:r>
            <a:r>
              <a:rPr lang="en-US" altLang="ja-JP" sz="1400" b="1" dirty="0">
                <a:ea typeface="游ゴシック" panose="020B0400000000000000" pitchFamily="50" charset="-128"/>
                <a:cs typeface="Segoe UI" panose="020B0502040204020203" pitchFamily="34" charset="0"/>
              </a:rPr>
              <a:t>!</a:t>
            </a:r>
          </a:p>
        </p:txBody>
      </p:sp>
      <p:cxnSp>
        <p:nvCxnSpPr>
          <p:cNvPr id="73" name="直線コネクタ 72">
            <a:extLst>
              <a:ext uri="{FF2B5EF4-FFF2-40B4-BE49-F238E27FC236}">
                <a16:creationId xmlns:a16="http://schemas.microsoft.com/office/drawing/2014/main" id="{32672E5A-C5B7-4A33-A11F-74F5DC0F229F}"/>
              </a:ext>
            </a:extLst>
          </p:cNvPr>
          <p:cNvCxnSpPr/>
          <p:nvPr/>
        </p:nvCxnSpPr>
        <p:spPr>
          <a:xfrm>
            <a:off x="297239" y="7801314"/>
            <a:ext cx="356496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 name="グループ化 6">
            <a:extLst>
              <a:ext uri="{FF2B5EF4-FFF2-40B4-BE49-F238E27FC236}">
                <a16:creationId xmlns:a16="http://schemas.microsoft.com/office/drawing/2014/main" id="{275B7500-E0CC-4E71-8907-7A635723CEB8}"/>
              </a:ext>
            </a:extLst>
          </p:cNvPr>
          <p:cNvGrpSpPr/>
          <p:nvPr/>
        </p:nvGrpSpPr>
        <p:grpSpPr>
          <a:xfrm>
            <a:off x="4687861" y="161425"/>
            <a:ext cx="2594299" cy="1421092"/>
            <a:chOff x="4687861" y="161425"/>
            <a:chExt cx="2594299" cy="1421092"/>
          </a:xfrm>
        </p:grpSpPr>
        <p:pic>
          <p:nvPicPr>
            <p:cNvPr id="49" name="図 48">
              <a:extLst>
                <a:ext uri="{FF2B5EF4-FFF2-40B4-BE49-F238E27FC236}">
                  <a16:creationId xmlns:a16="http://schemas.microsoft.com/office/drawing/2014/main" id="{6F9383A9-7307-48CF-9402-3BCD74BBE86E}"/>
                </a:ext>
              </a:extLst>
            </p:cNvPr>
            <p:cNvPicPr>
              <a:picLocks noChangeAspect="1"/>
            </p:cNvPicPr>
            <p:nvPr/>
          </p:nvPicPr>
          <p:blipFill rotWithShape="1">
            <a:blip r:embed="rId5">
              <a:extLst>
                <a:ext uri="{28A0092B-C50C-407E-A947-70E740481C1C}">
                  <a14:useLocalDpi xmlns:a14="http://schemas.microsoft.com/office/drawing/2010/main" val="0"/>
                </a:ext>
              </a:extLst>
            </a:blip>
            <a:srcRect b="24491"/>
            <a:stretch/>
          </p:blipFill>
          <p:spPr>
            <a:xfrm>
              <a:off x="5481893" y="261044"/>
              <a:ext cx="1800267" cy="1321473"/>
            </a:xfrm>
            <a:prstGeom prst="rect">
              <a:avLst/>
            </a:prstGeom>
          </p:spPr>
        </p:pic>
        <p:pic>
          <p:nvPicPr>
            <p:cNvPr id="52" name="図 51">
              <a:extLst>
                <a:ext uri="{FF2B5EF4-FFF2-40B4-BE49-F238E27FC236}">
                  <a16:creationId xmlns:a16="http://schemas.microsoft.com/office/drawing/2014/main" id="{5F572C17-DDEE-4C91-9928-408113157BC3}"/>
                </a:ext>
              </a:extLst>
            </p:cNvPr>
            <p:cNvPicPr>
              <a:picLocks noChangeAspect="1"/>
            </p:cNvPicPr>
            <p:nvPr/>
          </p:nvPicPr>
          <p:blipFill rotWithShape="1">
            <a:blip r:embed="rId6">
              <a:extLst>
                <a:ext uri="{28A0092B-C50C-407E-A947-70E740481C1C}">
                  <a14:useLocalDpi xmlns:a14="http://schemas.microsoft.com/office/drawing/2010/main" val="0"/>
                </a:ext>
              </a:extLst>
            </a:blip>
            <a:srcRect t="-1" b="29945"/>
            <a:stretch/>
          </p:blipFill>
          <p:spPr>
            <a:xfrm>
              <a:off x="4687861" y="161425"/>
              <a:ext cx="1573728" cy="1421091"/>
            </a:xfrm>
            <a:prstGeom prst="rect">
              <a:avLst/>
            </a:prstGeom>
          </p:spPr>
        </p:pic>
      </p:grpSp>
      <p:sp>
        <p:nvSpPr>
          <p:cNvPr id="54" name="テキスト ボックス 53">
            <a:extLst>
              <a:ext uri="{FF2B5EF4-FFF2-40B4-BE49-F238E27FC236}">
                <a16:creationId xmlns:a16="http://schemas.microsoft.com/office/drawing/2014/main" id="{ACC2A2E9-E521-4458-88D9-5AFFB1532E44}"/>
              </a:ext>
            </a:extLst>
          </p:cNvPr>
          <p:cNvSpPr txBox="1"/>
          <p:nvPr/>
        </p:nvSpPr>
        <p:spPr>
          <a:xfrm>
            <a:off x="514452" y="597372"/>
            <a:ext cx="3992517" cy="443486"/>
          </a:xfrm>
          <a:custGeom>
            <a:avLst/>
            <a:gdLst/>
            <a:ahLst/>
            <a:cxnLst/>
            <a:rect l="l" t="t" r="r" b="b"/>
            <a:pathLst>
              <a:path w="8211109" h="912085">
                <a:moveTo>
                  <a:pt x="6518532" y="303599"/>
                </a:moveTo>
                <a:cubicBezTo>
                  <a:pt x="6486639" y="303769"/>
                  <a:pt x="6463479" y="314645"/>
                  <a:pt x="6449052" y="336227"/>
                </a:cubicBezTo>
                <a:cubicBezTo>
                  <a:pt x="6434625" y="357808"/>
                  <a:pt x="6427529" y="389076"/>
                  <a:pt x="6427761" y="430030"/>
                </a:cubicBezTo>
                <a:lnTo>
                  <a:pt x="6427761" y="483049"/>
                </a:lnTo>
                <a:cubicBezTo>
                  <a:pt x="6427146" y="520519"/>
                  <a:pt x="6433477" y="551107"/>
                  <a:pt x="6446757" y="574812"/>
                </a:cubicBezTo>
                <a:cubicBezTo>
                  <a:pt x="6460037" y="598518"/>
                  <a:pt x="6483963" y="610753"/>
                  <a:pt x="6518532" y="611517"/>
                </a:cubicBezTo>
                <a:cubicBezTo>
                  <a:pt x="6554441" y="610753"/>
                  <a:pt x="6578748" y="598518"/>
                  <a:pt x="6591455" y="574812"/>
                </a:cubicBezTo>
                <a:cubicBezTo>
                  <a:pt x="6604161" y="551107"/>
                  <a:pt x="6610110" y="520519"/>
                  <a:pt x="6609303" y="483049"/>
                </a:cubicBezTo>
                <a:lnTo>
                  <a:pt x="6609303" y="418814"/>
                </a:lnTo>
                <a:cubicBezTo>
                  <a:pt x="6609345" y="381450"/>
                  <a:pt x="6601865" y="352944"/>
                  <a:pt x="6586865" y="333295"/>
                </a:cubicBezTo>
                <a:cubicBezTo>
                  <a:pt x="6571864" y="313647"/>
                  <a:pt x="6549086" y="303748"/>
                  <a:pt x="6518532" y="303599"/>
                </a:cubicBezTo>
                <a:close/>
                <a:moveTo>
                  <a:pt x="6014061" y="303599"/>
                </a:moveTo>
                <a:cubicBezTo>
                  <a:pt x="5988221" y="303876"/>
                  <a:pt x="5968757" y="312253"/>
                  <a:pt x="5955667" y="328731"/>
                </a:cubicBezTo>
                <a:cubicBezTo>
                  <a:pt x="5942577" y="345208"/>
                  <a:pt x="5934842" y="368128"/>
                  <a:pt x="5932462" y="397491"/>
                </a:cubicBezTo>
                <a:lnTo>
                  <a:pt x="6092600" y="397491"/>
                </a:lnTo>
                <a:cubicBezTo>
                  <a:pt x="6091049" y="364556"/>
                  <a:pt x="6083696" y="340616"/>
                  <a:pt x="6070542" y="325669"/>
                </a:cubicBezTo>
                <a:cubicBezTo>
                  <a:pt x="6057389" y="310722"/>
                  <a:pt x="6038562" y="303365"/>
                  <a:pt x="6014061" y="303599"/>
                </a:cubicBezTo>
                <a:close/>
                <a:moveTo>
                  <a:pt x="5499357" y="303599"/>
                </a:moveTo>
                <a:cubicBezTo>
                  <a:pt x="5467465" y="303769"/>
                  <a:pt x="5444304" y="314645"/>
                  <a:pt x="5429877" y="336227"/>
                </a:cubicBezTo>
                <a:cubicBezTo>
                  <a:pt x="5415450" y="357808"/>
                  <a:pt x="5408354" y="389076"/>
                  <a:pt x="5408587" y="430030"/>
                </a:cubicBezTo>
                <a:lnTo>
                  <a:pt x="5408587" y="483049"/>
                </a:lnTo>
                <a:cubicBezTo>
                  <a:pt x="5407971" y="520519"/>
                  <a:pt x="5414303" y="551107"/>
                  <a:pt x="5427583" y="574812"/>
                </a:cubicBezTo>
                <a:cubicBezTo>
                  <a:pt x="5440862" y="598518"/>
                  <a:pt x="5464788" y="610753"/>
                  <a:pt x="5499357" y="611517"/>
                </a:cubicBezTo>
                <a:cubicBezTo>
                  <a:pt x="5535266" y="610753"/>
                  <a:pt x="5559573" y="598518"/>
                  <a:pt x="5572280" y="574812"/>
                </a:cubicBezTo>
                <a:cubicBezTo>
                  <a:pt x="5584986" y="551107"/>
                  <a:pt x="5590935" y="520519"/>
                  <a:pt x="5590128" y="483049"/>
                </a:cubicBezTo>
                <a:lnTo>
                  <a:pt x="5590128" y="418814"/>
                </a:lnTo>
                <a:cubicBezTo>
                  <a:pt x="5590171" y="381450"/>
                  <a:pt x="5582691" y="352944"/>
                  <a:pt x="5567691" y="333295"/>
                </a:cubicBezTo>
                <a:cubicBezTo>
                  <a:pt x="5552689" y="313647"/>
                  <a:pt x="5529911" y="303748"/>
                  <a:pt x="5499357" y="303599"/>
                </a:cubicBezTo>
                <a:close/>
                <a:moveTo>
                  <a:pt x="4975482" y="303599"/>
                </a:moveTo>
                <a:cubicBezTo>
                  <a:pt x="4943590" y="303769"/>
                  <a:pt x="4920429" y="314645"/>
                  <a:pt x="4906002" y="336227"/>
                </a:cubicBezTo>
                <a:cubicBezTo>
                  <a:pt x="4891575" y="357808"/>
                  <a:pt x="4884478" y="389076"/>
                  <a:pt x="4884712" y="430030"/>
                </a:cubicBezTo>
                <a:lnTo>
                  <a:pt x="4884712" y="483049"/>
                </a:lnTo>
                <a:cubicBezTo>
                  <a:pt x="4884096" y="520519"/>
                  <a:pt x="4890428" y="551107"/>
                  <a:pt x="4903708" y="574812"/>
                </a:cubicBezTo>
                <a:cubicBezTo>
                  <a:pt x="4916987" y="598518"/>
                  <a:pt x="4940913" y="610753"/>
                  <a:pt x="4975482" y="611517"/>
                </a:cubicBezTo>
                <a:cubicBezTo>
                  <a:pt x="5011391" y="610753"/>
                  <a:pt x="5035699" y="598518"/>
                  <a:pt x="5048405" y="574812"/>
                </a:cubicBezTo>
                <a:cubicBezTo>
                  <a:pt x="5061110" y="551107"/>
                  <a:pt x="5067060" y="520519"/>
                  <a:pt x="5066253" y="483049"/>
                </a:cubicBezTo>
                <a:lnTo>
                  <a:pt x="5066253" y="418814"/>
                </a:lnTo>
                <a:cubicBezTo>
                  <a:pt x="5066295" y="381450"/>
                  <a:pt x="5058816" y="352944"/>
                  <a:pt x="5043815" y="333295"/>
                </a:cubicBezTo>
                <a:cubicBezTo>
                  <a:pt x="5028815" y="313647"/>
                  <a:pt x="5006037" y="303748"/>
                  <a:pt x="4975482" y="303599"/>
                </a:cubicBezTo>
                <a:close/>
                <a:moveTo>
                  <a:pt x="4471011" y="303599"/>
                </a:moveTo>
                <a:cubicBezTo>
                  <a:pt x="4445171" y="303876"/>
                  <a:pt x="4425707" y="312253"/>
                  <a:pt x="4412617" y="328731"/>
                </a:cubicBezTo>
                <a:cubicBezTo>
                  <a:pt x="4399527" y="345208"/>
                  <a:pt x="4391792" y="368128"/>
                  <a:pt x="4389412" y="397491"/>
                </a:cubicBezTo>
                <a:lnTo>
                  <a:pt x="4549550" y="397491"/>
                </a:lnTo>
                <a:cubicBezTo>
                  <a:pt x="4547999" y="364556"/>
                  <a:pt x="4540646" y="340616"/>
                  <a:pt x="4527492" y="325669"/>
                </a:cubicBezTo>
                <a:cubicBezTo>
                  <a:pt x="4514339" y="310722"/>
                  <a:pt x="4495512" y="303365"/>
                  <a:pt x="4471011" y="303599"/>
                </a:cubicBezTo>
                <a:close/>
                <a:moveTo>
                  <a:pt x="3968538" y="303599"/>
                </a:moveTo>
                <a:cubicBezTo>
                  <a:pt x="3936645" y="303769"/>
                  <a:pt x="3913485" y="314645"/>
                  <a:pt x="3899057" y="336227"/>
                </a:cubicBezTo>
                <a:cubicBezTo>
                  <a:pt x="3884630" y="357808"/>
                  <a:pt x="3877533" y="389076"/>
                  <a:pt x="3877767" y="430030"/>
                </a:cubicBezTo>
                <a:lnTo>
                  <a:pt x="3877767" y="483049"/>
                </a:lnTo>
                <a:cubicBezTo>
                  <a:pt x="3877278" y="520519"/>
                  <a:pt x="3883865" y="551107"/>
                  <a:pt x="3897528" y="574812"/>
                </a:cubicBezTo>
                <a:cubicBezTo>
                  <a:pt x="3911190" y="598518"/>
                  <a:pt x="3934860" y="610753"/>
                  <a:pt x="3968538" y="611517"/>
                </a:cubicBezTo>
                <a:cubicBezTo>
                  <a:pt x="4003108" y="610753"/>
                  <a:pt x="4027033" y="598518"/>
                  <a:pt x="4040312" y="574812"/>
                </a:cubicBezTo>
                <a:cubicBezTo>
                  <a:pt x="4053593" y="551107"/>
                  <a:pt x="4059924" y="520519"/>
                  <a:pt x="4059308" y="483049"/>
                </a:cubicBezTo>
                <a:lnTo>
                  <a:pt x="4059308" y="430030"/>
                </a:lnTo>
                <a:cubicBezTo>
                  <a:pt x="4059541" y="389076"/>
                  <a:pt x="4052445" y="357808"/>
                  <a:pt x="4038018" y="336227"/>
                </a:cubicBezTo>
                <a:cubicBezTo>
                  <a:pt x="4023591" y="314645"/>
                  <a:pt x="4000430" y="303769"/>
                  <a:pt x="3968538" y="303599"/>
                </a:cubicBezTo>
                <a:close/>
                <a:moveTo>
                  <a:pt x="965458" y="303599"/>
                </a:moveTo>
                <a:cubicBezTo>
                  <a:pt x="933565" y="303768"/>
                  <a:pt x="910405" y="314647"/>
                  <a:pt x="895977" y="336236"/>
                </a:cubicBezTo>
                <a:cubicBezTo>
                  <a:pt x="881550" y="357825"/>
                  <a:pt x="874453" y="389115"/>
                  <a:pt x="874687" y="430104"/>
                </a:cubicBezTo>
                <a:lnTo>
                  <a:pt x="874687" y="483101"/>
                </a:lnTo>
                <a:cubicBezTo>
                  <a:pt x="874071" y="520556"/>
                  <a:pt x="880403" y="551131"/>
                  <a:pt x="893683" y="574827"/>
                </a:cubicBezTo>
                <a:cubicBezTo>
                  <a:pt x="906962" y="598523"/>
                  <a:pt x="930887" y="610753"/>
                  <a:pt x="965458" y="611517"/>
                </a:cubicBezTo>
                <a:cubicBezTo>
                  <a:pt x="999581" y="610838"/>
                  <a:pt x="1023379" y="599707"/>
                  <a:pt x="1036850" y="578126"/>
                </a:cubicBezTo>
                <a:cubicBezTo>
                  <a:pt x="1050321" y="556544"/>
                  <a:pt x="1056780" y="528590"/>
                  <a:pt x="1056228" y="494264"/>
                </a:cubicBezTo>
                <a:lnTo>
                  <a:pt x="1056228" y="430030"/>
                </a:lnTo>
                <a:cubicBezTo>
                  <a:pt x="1056461" y="389076"/>
                  <a:pt x="1049365" y="357808"/>
                  <a:pt x="1034937" y="336227"/>
                </a:cubicBezTo>
                <a:cubicBezTo>
                  <a:pt x="1020510" y="314645"/>
                  <a:pt x="997350" y="303769"/>
                  <a:pt x="965458" y="303599"/>
                </a:cubicBezTo>
                <a:close/>
                <a:moveTo>
                  <a:pt x="512312" y="202828"/>
                </a:moveTo>
                <a:lnTo>
                  <a:pt x="642639" y="202828"/>
                </a:lnTo>
                <a:lnTo>
                  <a:pt x="642639" y="712288"/>
                </a:lnTo>
                <a:lnTo>
                  <a:pt x="512312" y="712288"/>
                </a:lnTo>
                <a:close/>
                <a:moveTo>
                  <a:pt x="6013041" y="193656"/>
                </a:moveTo>
                <a:cubicBezTo>
                  <a:pt x="6084657" y="193904"/>
                  <a:pt x="6137601" y="214276"/>
                  <a:pt x="6171873" y="254770"/>
                </a:cubicBezTo>
                <a:cubicBezTo>
                  <a:pt x="6206145" y="295264"/>
                  <a:pt x="6223163" y="354388"/>
                  <a:pt x="6222927" y="432143"/>
                </a:cubicBezTo>
                <a:lnTo>
                  <a:pt x="6222927" y="490236"/>
                </a:lnTo>
                <a:lnTo>
                  <a:pt x="5932462" y="490236"/>
                </a:lnTo>
                <a:cubicBezTo>
                  <a:pt x="5932377" y="526055"/>
                  <a:pt x="5939432" y="555059"/>
                  <a:pt x="5953627" y="577248"/>
                </a:cubicBezTo>
                <a:cubicBezTo>
                  <a:pt x="5967821" y="599436"/>
                  <a:pt x="5992726" y="610859"/>
                  <a:pt x="6028340" y="611517"/>
                </a:cubicBezTo>
                <a:cubicBezTo>
                  <a:pt x="6054563" y="611411"/>
                  <a:pt x="6074024" y="607547"/>
                  <a:pt x="6086724" y="599924"/>
                </a:cubicBezTo>
                <a:cubicBezTo>
                  <a:pt x="6099424" y="592302"/>
                  <a:pt x="6110207" y="581558"/>
                  <a:pt x="6119073" y="567693"/>
                </a:cubicBezTo>
                <a:lnTo>
                  <a:pt x="6215800" y="634932"/>
                </a:lnTo>
                <a:cubicBezTo>
                  <a:pt x="6198175" y="665705"/>
                  <a:pt x="6174116" y="687888"/>
                  <a:pt x="6143622" y="701483"/>
                </a:cubicBezTo>
                <a:cubicBezTo>
                  <a:pt x="6113129" y="715077"/>
                  <a:pt x="6075042" y="721737"/>
                  <a:pt x="6029361" y="721461"/>
                </a:cubicBezTo>
                <a:cubicBezTo>
                  <a:pt x="5953043" y="720085"/>
                  <a:pt x="5896229" y="698150"/>
                  <a:pt x="5858920" y="655656"/>
                </a:cubicBezTo>
                <a:cubicBezTo>
                  <a:pt x="5821612" y="613161"/>
                  <a:pt x="5803024" y="558361"/>
                  <a:pt x="5803155" y="491255"/>
                </a:cubicBezTo>
                <a:lnTo>
                  <a:pt x="5803155" y="421951"/>
                </a:lnTo>
                <a:cubicBezTo>
                  <a:pt x="5803618" y="345072"/>
                  <a:pt x="5822035" y="287775"/>
                  <a:pt x="5858408" y="250060"/>
                </a:cubicBezTo>
                <a:cubicBezTo>
                  <a:pt x="5894780" y="212346"/>
                  <a:pt x="5946324" y="193544"/>
                  <a:pt x="6013041" y="193656"/>
                </a:cubicBezTo>
                <a:close/>
                <a:moveTo>
                  <a:pt x="4469991" y="193656"/>
                </a:moveTo>
                <a:cubicBezTo>
                  <a:pt x="4541607" y="193904"/>
                  <a:pt x="4594551" y="214276"/>
                  <a:pt x="4628823" y="254770"/>
                </a:cubicBezTo>
                <a:cubicBezTo>
                  <a:pt x="4663095" y="295264"/>
                  <a:pt x="4680113" y="354388"/>
                  <a:pt x="4679877" y="432143"/>
                </a:cubicBezTo>
                <a:lnTo>
                  <a:pt x="4679877" y="490236"/>
                </a:lnTo>
                <a:lnTo>
                  <a:pt x="4389412" y="490236"/>
                </a:lnTo>
                <a:cubicBezTo>
                  <a:pt x="4389327" y="526055"/>
                  <a:pt x="4396382" y="555059"/>
                  <a:pt x="4410577" y="577248"/>
                </a:cubicBezTo>
                <a:cubicBezTo>
                  <a:pt x="4424772" y="599436"/>
                  <a:pt x="4449676" y="610859"/>
                  <a:pt x="4485291" y="611517"/>
                </a:cubicBezTo>
                <a:cubicBezTo>
                  <a:pt x="4511513" y="611411"/>
                  <a:pt x="4530974" y="607547"/>
                  <a:pt x="4543674" y="599924"/>
                </a:cubicBezTo>
                <a:cubicBezTo>
                  <a:pt x="4556375" y="592302"/>
                  <a:pt x="4567157" y="581558"/>
                  <a:pt x="4576023" y="567693"/>
                </a:cubicBezTo>
                <a:lnTo>
                  <a:pt x="4672749" y="634932"/>
                </a:lnTo>
                <a:cubicBezTo>
                  <a:pt x="4655125" y="665705"/>
                  <a:pt x="4631065" y="687888"/>
                  <a:pt x="4600572" y="701483"/>
                </a:cubicBezTo>
                <a:cubicBezTo>
                  <a:pt x="4570079" y="715077"/>
                  <a:pt x="4531992" y="721737"/>
                  <a:pt x="4486311" y="721461"/>
                </a:cubicBezTo>
                <a:cubicBezTo>
                  <a:pt x="4409992" y="720085"/>
                  <a:pt x="4353179" y="698150"/>
                  <a:pt x="4315871" y="655656"/>
                </a:cubicBezTo>
                <a:cubicBezTo>
                  <a:pt x="4278562" y="613161"/>
                  <a:pt x="4259973" y="558361"/>
                  <a:pt x="4260104" y="491255"/>
                </a:cubicBezTo>
                <a:lnTo>
                  <a:pt x="4260104" y="421951"/>
                </a:lnTo>
                <a:cubicBezTo>
                  <a:pt x="4260568" y="345072"/>
                  <a:pt x="4278986" y="287775"/>
                  <a:pt x="4315358" y="250060"/>
                </a:cubicBezTo>
                <a:cubicBezTo>
                  <a:pt x="4351730" y="212346"/>
                  <a:pt x="4403274" y="193544"/>
                  <a:pt x="4469991" y="193656"/>
                </a:cubicBezTo>
                <a:close/>
                <a:moveTo>
                  <a:pt x="3185436" y="193656"/>
                </a:moveTo>
                <a:cubicBezTo>
                  <a:pt x="3216171" y="193698"/>
                  <a:pt x="3243644" y="199467"/>
                  <a:pt x="3267855" y="210962"/>
                </a:cubicBezTo>
                <a:cubicBezTo>
                  <a:pt x="3292067" y="222457"/>
                  <a:pt x="3312137" y="239424"/>
                  <a:pt x="3328065" y="261863"/>
                </a:cubicBezTo>
                <a:cubicBezTo>
                  <a:pt x="3344421" y="241651"/>
                  <a:pt x="3364930" y="225320"/>
                  <a:pt x="3389595" y="212871"/>
                </a:cubicBezTo>
                <a:cubicBezTo>
                  <a:pt x="3414260" y="200421"/>
                  <a:pt x="3442689" y="194016"/>
                  <a:pt x="3474884" y="193656"/>
                </a:cubicBezTo>
                <a:cubicBezTo>
                  <a:pt x="3530817" y="193696"/>
                  <a:pt x="3574071" y="210413"/>
                  <a:pt x="3604646" y="243805"/>
                </a:cubicBezTo>
                <a:cubicBezTo>
                  <a:pt x="3635221" y="277198"/>
                  <a:pt x="3650709" y="327025"/>
                  <a:pt x="3651110" y="393287"/>
                </a:cubicBezTo>
                <a:lnTo>
                  <a:pt x="3651110" y="712288"/>
                </a:lnTo>
                <a:lnTo>
                  <a:pt x="3520783" y="712288"/>
                </a:lnTo>
                <a:lnTo>
                  <a:pt x="3520783" y="413670"/>
                </a:lnTo>
                <a:cubicBezTo>
                  <a:pt x="3520762" y="375727"/>
                  <a:pt x="3514175" y="348167"/>
                  <a:pt x="3501021" y="330990"/>
                </a:cubicBezTo>
                <a:cubicBezTo>
                  <a:pt x="3487867" y="313812"/>
                  <a:pt x="3468275" y="305362"/>
                  <a:pt x="3442244" y="305638"/>
                </a:cubicBezTo>
                <a:cubicBezTo>
                  <a:pt x="3418401" y="305574"/>
                  <a:pt x="3399277" y="314364"/>
                  <a:pt x="3384869" y="332009"/>
                </a:cubicBezTo>
                <a:cubicBezTo>
                  <a:pt x="3370461" y="349653"/>
                  <a:pt x="3363067" y="376534"/>
                  <a:pt x="3362684" y="412651"/>
                </a:cubicBezTo>
                <a:lnTo>
                  <a:pt x="3362684" y="712288"/>
                </a:lnTo>
                <a:lnTo>
                  <a:pt x="3233376" y="712288"/>
                </a:lnTo>
                <a:lnTo>
                  <a:pt x="3233376" y="413670"/>
                </a:lnTo>
                <a:cubicBezTo>
                  <a:pt x="3233015" y="373498"/>
                  <a:pt x="3225832" y="345300"/>
                  <a:pt x="3211829" y="329079"/>
                </a:cubicBezTo>
                <a:cubicBezTo>
                  <a:pt x="3197825" y="312857"/>
                  <a:pt x="3179168" y="305043"/>
                  <a:pt x="3155856" y="305638"/>
                </a:cubicBezTo>
                <a:cubicBezTo>
                  <a:pt x="3131971" y="305572"/>
                  <a:pt x="3112677" y="314366"/>
                  <a:pt x="3097971" y="332018"/>
                </a:cubicBezTo>
                <a:cubicBezTo>
                  <a:pt x="3083266" y="349670"/>
                  <a:pt x="3075701" y="376572"/>
                  <a:pt x="3075277" y="412724"/>
                </a:cubicBezTo>
                <a:lnTo>
                  <a:pt x="3075277" y="712288"/>
                </a:lnTo>
                <a:lnTo>
                  <a:pt x="2944949" y="712288"/>
                </a:lnTo>
                <a:lnTo>
                  <a:pt x="2944949" y="202828"/>
                </a:lnTo>
                <a:lnTo>
                  <a:pt x="3072222" y="202828"/>
                </a:lnTo>
                <a:lnTo>
                  <a:pt x="3072222" y="245574"/>
                </a:lnTo>
                <a:cubicBezTo>
                  <a:pt x="3081845" y="231831"/>
                  <a:pt x="3095997" y="219869"/>
                  <a:pt x="3114674" y="209689"/>
                </a:cubicBezTo>
                <a:cubicBezTo>
                  <a:pt x="3133353" y="199509"/>
                  <a:pt x="3156940" y="194165"/>
                  <a:pt x="3185436" y="193656"/>
                </a:cubicBezTo>
                <a:close/>
                <a:moveTo>
                  <a:pt x="947100" y="193656"/>
                </a:moveTo>
                <a:cubicBezTo>
                  <a:pt x="970005" y="193677"/>
                  <a:pt x="990487" y="196689"/>
                  <a:pt x="1008548" y="202691"/>
                </a:cubicBezTo>
                <a:cubicBezTo>
                  <a:pt x="1026608" y="208693"/>
                  <a:pt x="1042502" y="217558"/>
                  <a:pt x="1056228" y="229286"/>
                </a:cubicBezTo>
                <a:lnTo>
                  <a:pt x="1056228" y="202828"/>
                </a:lnTo>
                <a:lnTo>
                  <a:pt x="1185536" y="202828"/>
                </a:lnTo>
                <a:lnTo>
                  <a:pt x="1185536" y="702119"/>
                </a:lnTo>
                <a:cubicBezTo>
                  <a:pt x="1185147" y="758301"/>
                  <a:pt x="1175290" y="801661"/>
                  <a:pt x="1155965" y="832201"/>
                </a:cubicBezTo>
                <a:cubicBezTo>
                  <a:pt x="1136640" y="862741"/>
                  <a:pt x="1110179" y="883824"/>
                  <a:pt x="1076581" y="895449"/>
                </a:cubicBezTo>
                <a:cubicBezTo>
                  <a:pt x="1042984" y="907075"/>
                  <a:pt x="1004583" y="912607"/>
                  <a:pt x="961378" y="912047"/>
                </a:cubicBezTo>
                <a:cubicBezTo>
                  <a:pt x="914366" y="912556"/>
                  <a:pt x="874826" y="905939"/>
                  <a:pt x="842760" y="892196"/>
                </a:cubicBezTo>
                <a:cubicBezTo>
                  <a:pt x="810693" y="878454"/>
                  <a:pt x="783664" y="854531"/>
                  <a:pt x="761670" y="820429"/>
                </a:cubicBezTo>
                <a:lnTo>
                  <a:pt x="849232" y="757188"/>
                </a:lnTo>
                <a:cubicBezTo>
                  <a:pt x="860199" y="772500"/>
                  <a:pt x="873658" y="783983"/>
                  <a:pt x="889610" y="791639"/>
                </a:cubicBezTo>
                <a:cubicBezTo>
                  <a:pt x="905562" y="799295"/>
                  <a:pt x="925405" y="803122"/>
                  <a:pt x="949139" y="803122"/>
                </a:cubicBezTo>
                <a:cubicBezTo>
                  <a:pt x="987512" y="803823"/>
                  <a:pt x="1015050" y="796808"/>
                  <a:pt x="1031750" y="782076"/>
                </a:cubicBezTo>
                <a:cubicBezTo>
                  <a:pt x="1048451" y="767344"/>
                  <a:pt x="1056610" y="740692"/>
                  <a:pt x="1056228" y="702119"/>
                </a:cubicBezTo>
                <a:lnTo>
                  <a:pt x="1056228" y="685831"/>
                </a:lnTo>
                <a:cubicBezTo>
                  <a:pt x="1042502" y="697559"/>
                  <a:pt x="1026608" y="706424"/>
                  <a:pt x="1008548" y="712426"/>
                </a:cubicBezTo>
                <a:cubicBezTo>
                  <a:pt x="990487" y="718428"/>
                  <a:pt x="970005" y="721440"/>
                  <a:pt x="947100" y="721461"/>
                </a:cubicBezTo>
                <a:cubicBezTo>
                  <a:pt x="880287" y="720341"/>
                  <a:pt x="829979" y="698913"/>
                  <a:pt x="796176" y="657177"/>
                </a:cubicBezTo>
                <a:cubicBezTo>
                  <a:pt x="762373" y="615440"/>
                  <a:pt x="745440" y="560117"/>
                  <a:pt x="745379" y="491205"/>
                </a:cubicBezTo>
                <a:lnTo>
                  <a:pt x="745379" y="421873"/>
                </a:lnTo>
                <a:cubicBezTo>
                  <a:pt x="746204" y="347258"/>
                  <a:pt x="764663" y="290620"/>
                  <a:pt x="800757" y="251959"/>
                </a:cubicBezTo>
                <a:cubicBezTo>
                  <a:pt x="836851" y="213298"/>
                  <a:pt x="885632" y="193864"/>
                  <a:pt x="947100" y="193656"/>
                </a:cubicBezTo>
                <a:close/>
                <a:moveTo>
                  <a:pt x="7248207" y="130340"/>
                </a:moveTo>
                <a:lnTo>
                  <a:pt x="7248207" y="344494"/>
                </a:lnTo>
                <a:lnTo>
                  <a:pt x="7336924" y="344494"/>
                </a:lnTo>
                <a:cubicBezTo>
                  <a:pt x="7386063" y="344621"/>
                  <a:pt x="7421881" y="335698"/>
                  <a:pt x="7444379" y="317724"/>
                </a:cubicBezTo>
                <a:cubicBezTo>
                  <a:pt x="7466878" y="299751"/>
                  <a:pt x="7477968" y="271962"/>
                  <a:pt x="7477649" y="234357"/>
                </a:cubicBezTo>
                <a:cubicBezTo>
                  <a:pt x="7477968" y="200577"/>
                  <a:pt x="7466878" y="174828"/>
                  <a:pt x="7444379" y="157109"/>
                </a:cubicBezTo>
                <a:cubicBezTo>
                  <a:pt x="7421881" y="139390"/>
                  <a:pt x="7386063" y="130467"/>
                  <a:pt x="7336924" y="130340"/>
                </a:cubicBezTo>
                <a:close/>
                <a:moveTo>
                  <a:pt x="1848517" y="90719"/>
                </a:moveTo>
                <a:lnTo>
                  <a:pt x="1977825" y="90719"/>
                </a:lnTo>
                <a:lnTo>
                  <a:pt x="1977825" y="202828"/>
                </a:lnTo>
                <a:lnTo>
                  <a:pt x="2077704" y="202828"/>
                </a:lnTo>
                <a:lnTo>
                  <a:pt x="2077704" y="312772"/>
                </a:lnTo>
                <a:lnTo>
                  <a:pt x="1977825" y="312772"/>
                </a:lnTo>
                <a:lnTo>
                  <a:pt x="1977825" y="525875"/>
                </a:lnTo>
                <a:cubicBezTo>
                  <a:pt x="1977252" y="551196"/>
                  <a:pt x="1980946" y="569634"/>
                  <a:pt x="1988909" y="581189"/>
                </a:cubicBezTo>
                <a:cubicBezTo>
                  <a:pt x="1996871" y="592745"/>
                  <a:pt x="2012541" y="598438"/>
                  <a:pt x="2035918" y="598268"/>
                </a:cubicBezTo>
                <a:lnTo>
                  <a:pt x="2077704" y="598268"/>
                </a:lnTo>
                <a:lnTo>
                  <a:pt x="2077704" y="712288"/>
                </a:lnTo>
                <a:lnTo>
                  <a:pt x="2022669" y="712288"/>
                </a:lnTo>
                <a:cubicBezTo>
                  <a:pt x="1961494" y="713584"/>
                  <a:pt x="1917063" y="702340"/>
                  <a:pt x="1889377" y="678556"/>
                </a:cubicBezTo>
                <a:cubicBezTo>
                  <a:pt x="1861690" y="654772"/>
                  <a:pt x="1848071" y="610676"/>
                  <a:pt x="1848517" y="546267"/>
                </a:cubicBezTo>
                <a:lnTo>
                  <a:pt x="1848517" y="312772"/>
                </a:lnTo>
                <a:lnTo>
                  <a:pt x="1783290" y="312772"/>
                </a:lnTo>
                <a:lnTo>
                  <a:pt x="1783290" y="202828"/>
                </a:lnTo>
                <a:lnTo>
                  <a:pt x="1848517" y="202828"/>
                </a:lnTo>
                <a:close/>
                <a:moveTo>
                  <a:pt x="7105650" y="9185"/>
                </a:moveTo>
                <a:lnTo>
                  <a:pt x="7357319" y="9185"/>
                </a:lnTo>
                <a:cubicBezTo>
                  <a:pt x="7439182" y="9139"/>
                  <a:pt x="7503257" y="27812"/>
                  <a:pt x="7549542" y="65202"/>
                </a:cubicBezTo>
                <a:cubicBezTo>
                  <a:pt x="7595828" y="102593"/>
                  <a:pt x="7619383" y="158978"/>
                  <a:pt x="7620205" y="234357"/>
                </a:cubicBezTo>
                <a:cubicBezTo>
                  <a:pt x="7619446" y="309062"/>
                  <a:pt x="7596018" y="366044"/>
                  <a:pt x="7549924" y="405302"/>
                </a:cubicBezTo>
                <a:cubicBezTo>
                  <a:pt x="7503829" y="444560"/>
                  <a:pt x="7439627" y="464336"/>
                  <a:pt x="7357319" y="464629"/>
                </a:cubicBezTo>
                <a:lnTo>
                  <a:pt x="7248207" y="464629"/>
                </a:lnTo>
                <a:lnTo>
                  <a:pt x="7248207" y="712288"/>
                </a:lnTo>
                <a:lnTo>
                  <a:pt x="7105650" y="712288"/>
                </a:lnTo>
                <a:close/>
                <a:moveTo>
                  <a:pt x="6609303" y="9185"/>
                </a:moveTo>
                <a:lnTo>
                  <a:pt x="6738610" y="9185"/>
                </a:lnTo>
                <a:lnTo>
                  <a:pt x="6738610" y="712288"/>
                </a:lnTo>
                <a:lnTo>
                  <a:pt x="6609303" y="712288"/>
                </a:lnTo>
                <a:lnTo>
                  <a:pt x="6609303" y="682777"/>
                </a:lnTo>
                <a:cubicBezTo>
                  <a:pt x="6596150" y="695078"/>
                  <a:pt x="6580639" y="704579"/>
                  <a:pt x="6562770" y="711281"/>
                </a:cubicBezTo>
                <a:cubicBezTo>
                  <a:pt x="6544901" y="717983"/>
                  <a:pt x="6524035" y="721376"/>
                  <a:pt x="6500174" y="721461"/>
                </a:cubicBezTo>
                <a:cubicBezTo>
                  <a:pt x="6433362" y="720341"/>
                  <a:pt x="6383054" y="698913"/>
                  <a:pt x="6349251" y="657177"/>
                </a:cubicBezTo>
                <a:cubicBezTo>
                  <a:pt x="6315448" y="615440"/>
                  <a:pt x="6298516" y="560117"/>
                  <a:pt x="6298454" y="491205"/>
                </a:cubicBezTo>
                <a:lnTo>
                  <a:pt x="6298454" y="421873"/>
                </a:lnTo>
                <a:cubicBezTo>
                  <a:pt x="6299279" y="347258"/>
                  <a:pt x="6317738" y="290620"/>
                  <a:pt x="6353833" y="251959"/>
                </a:cubicBezTo>
                <a:cubicBezTo>
                  <a:pt x="6389926" y="213298"/>
                  <a:pt x="6438707" y="193864"/>
                  <a:pt x="6500174" y="193656"/>
                </a:cubicBezTo>
                <a:cubicBezTo>
                  <a:pt x="6522123" y="193613"/>
                  <a:pt x="6542223" y="196498"/>
                  <a:pt x="6560475" y="202309"/>
                </a:cubicBezTo>
                <a:cubicBezTo>
                  <a:pt x="6578727" y="208120"/>
                  <a:pt x="6595003" y="217112"/>
                  <a:pt x="6609303" y="229286"/>
                </a:cubicBezTo>
                <a:close/>
                <a:moveTo>
                  <a:pt x="5590128" y="9185"/>
                </a:moveTo>
                <a:lnTo>
                  <a:pt x="5719435" y="9185"/>
                </a:lnTo>
                <a:lnTo>
                  <a:pt x="5719435" y="712288"/>
                </a:lnTo>
                <a:lnTo>
                  <a:pt x="5590128" y="712288"/>
                </a:lnTo>
                <a:lnTo>
                  <a:pt x="5590128" y="682777"/>
                </a:lnTo>
                <a:cubicBezTo>
                  <a:pt x="5576975" y="695078"/>
                  <a:pt x="5561464" y="704579"/>
                  <a:pt x="5543595" y="711281"/>
                </a:cubicBezTo>
                <a:cubicBezTo>
                  <a:pt x="5525726" y="717983"/>
                  <a:pt x="5504861" y="721376"/>
                  <a:pt x="5480999" y="721461"/>
                </a:cubicBezTo>
                <a:cubicBezTo>
                  <a:pt x="5414187" y="720341"/>
                  <a:pt x="5363879" y="698913"/>
                  <a:pt x="5330076" y="657177"/>
                </a:cubicBezTo>
                <a:cubicBezTo>
                  <a:pt x="5296273" y="615440"/>
                  <a:pt x="5279341" y="560117"/>
                  <a:pt x="5279279" y="491205"/>
                </a:cubicBezTo>
                <a:lnTo>
                  <a:pt x="5279279" y="421873"/>
                </a:lnTo>
                <a:cubicBezTo>
                  <a:pt x="5280104" y="347258"/>
                  <a:pt x="5298563" y="290620"/>
                  <a:pt x="5334658" y="251959"/>
                </a:cubicBezTo>
                <a:cubicBezTo>
                  <a:pt x="5370751" y="213298"/>
                  <a:pt x="5419532" y="193864"/>
                  <a:pt x="5480999" y="193656"/>
                </a:cubicBezTo>
                <a:cubicBezTo>
                  <a:pt x="5502949" y="193613"/>
                  <a:pt x="5523048" y="196498"/>
                  <a:pt x="5541300" y="202309"/>
                </a:cubicBezTo>
                <a:cubicBezTo>
                  <a:pt x="5559552" y="208120"/>
                  <a:pt x="5575828" y="217112"/>
                  <a:pt x="5590128" y="229286"/>
                </a:cubicBezTo>
                <a:close/>
                <a:moveTo>
                  <a:pt x="5066253" y="9185"/>
                </a:moveTo>
                <a:lnTo>
                  <a:pt x="5195560" y="9185"/>
                </a:lnTo>
                <a:lnTo>
                  <a:pt x="5195560" y="712288"/>
                </a:lnTo>
                <a:lnTo>
                  <a:pt x="5066253" y="712288"/>
                </a:lnTo>
                <a:lnTo>
                  <a:pt x="5066253" y="682777"/>
                </a:lnTo>
                <a:cubicBezTo>
                  <a:pt x="5053100" y="695078"/>
                  <a:pt x="5037589" y="704579"/>
                  <a:pt x="5019720" y="711281"/>
                </a:cubicBezTo>
                <a:cubicBezTo>
                  <a:pt x="5001851" y="717983"/>
                  <a:pt x="4980986" y="721376"/>
                  <a:pt x="4957124" y="721461"/>
                </a:cubicBezTo>
                <a:cubicBezTo>
                  <a:pt x="4890312" y="720341"/>
                  <a:pt x="4840004" y="698913"/>
                  <a:pt x="4806201" y="657177"/>
                </a:cubicBezTo>
                <a:cubicBezTo>
                  <a:pt x="4772397" y="615440"/>
                  <a:pt x="4755465" y="560117"/>
                  <a:pt x="4755404" y="491205"/>
                </a:cubicBezTo>
                <a:lnTo>
                  <a:pt x="4755404" y="421873"/>
                </a:lnTo>
                <a:cubicBezTo>
                  <a:pt x="4756229" y="347258"/>
                  <a:pt x="4774688" y="290620"/>
                  <a:pt x="4810783" y="251959"/>
                </a:cubicBezTo>
                <a:cubicBezTo>
                  <a:pt x="4846876" y="213298"/>
                  <a:pt x="4895657" y="193864"/>
                  <a:pt x="4957124" y="193656"/>
                </a:cubicBezTo>
                <a:cubicBezTo>
                  <a:pt x="4979074" y="193613"/>
                  <a:pt x="4999173" y="196498"/>
                  <a:pt x="5017425" y="202309"/>
                </a:cubicBezTo>
                <a:cubicBezTo>
                  <a:pt x="5035678" y="208120"/>
                  <a:pt x="5051953" y="217112"/>
                  <a:pt x="5066253" y="229286"/>
                </a:cubicBezTo>
                <a:close/>
                <a:moveTo>
                  <a:pt x="3754574" y="9185"/>
                </a:moveTo>
                <a:lnTo>
                  <a:pt x="3877767" y="9185"/>
                </a:lnTo>
                <a:lnTo>
                  <a:pt x="3877767" y="234376"/>
                </a:lnTo>
                <a:cubicBezTo>
                  <a:pt x="3891663" y="219763"/>
                  <a:pt x="3907981" y="209286"/>
                  <a:pt x="3926722" y="202945"/>
                </a:cubicBezTo>
                <a:cubicBezTo>
                  <a:pt x="3945463" y="196604"/>
                  <a:pt x="3965860" y="193507"/>
                  <a:pt x="3987915" y="193656"/>
                </a:cubicBezTo>
                <a:cubicBezTo>
                  <a:pt x="4049784" y="193779"/>
                  <a:pt x="4098522" y="213383"/>
                  <a:pt x="4134128" y="252469"/>
                </a:cubicBezTo>
                <a:cubicBezTo>
                  <a:pt x="4169735" y="291555"/>
                  <a:pt x="4187897" y="349382"/>
                  <a:pt x="4188616" y="425951"/>
                </a:cubicBezTo>
                <a:lnTo>
                  <a:pt x="4188616" y="487127"/>
                </a:lnTo>
                <a:cubicBezTo>
                  <a:pt x="4188660" y="557992"/>
                  <a:pt x="4172025" y="614506"/>
                  <a:pt x="4138710" y="656667"/>
                </a:cubicBezTo>
                <a:cubicBezTo>
                  <a:pt x="4105395" y="698828"/>
                  <a:pt x="4055130" y="720426"/>
                  <a:pt x="3987915" y="721461"/>
                </a:cubicBezTo>
                <a:cubicBezTo>
                  <a:pt x="3962992" y="721462"/>
                  <a:pt x="3941446" y="718152"/>
                  <a:pt x="3923280" y="711530"/>
                </a:cubicBezTo>
                <a:cubicBezTo>
                  <a:pt x="3905113" y="704908"/>
                  <a:pt x="3889942" y="694969"/>
                  <a:pt x="3877767" y="681713"/>
                </a:cubicBezTo>
                <a:lnTo>
                  <a:pt x="3877767" y="712288"/>
                </a:lnTo>
                <a:lnTo>
                  <a:pt x="3754574" y="712288"/>
                </a:lnTo>
                <a:close/>
                <a:moveTo>
                  <a:pt x="2428875" y="9185"/>
                </a:moveTo>
                <a:lnTo>
                  <a:pt x="2866993" y="9185"/>
                </a:lnTo>
                <a:lnTo>
                  <a:pt x="2866993" y="130340"/>
                </a:lnTo>
                <a:lnTo>
                  <a:pt x="2571432" y="130340"/>
                </a:lnTo>
                <a:lnTo>
                  <a:pt x="2571432" y="288439"/>
                </a:lnTo>
                <a:lnTo>
                  <a:pt x="2836418" y="288439"/>
                </a:lnTo>
                <a:lnTo>
                  <a:pt x="2836418" y="408702"/>
                </a:lnTo>
                <a:lnTo>
                  <a:pt x="2571432" y="408702"/>
                </a:lnTo>
                <a:lnTo>
                  <a:pt x="2571432" y="592153"/>
                </a:lnTo>
                <a:lnTo>
                  <a:pt x="2866993" y="592153"/>
                </a:lnTo>
                <a:lnTo>
                  <a:pt x="2866993" y="712288"/>
                </a:lnTo>
                <a:lnTo>
                  <a:pt x="2428875" y="712288"/>
                </a:lnTo>
                <a:close/>
                <a:moveTo>
                  <a:pt x="1287599" y="9185"/>
                </a:moveTo>
                <a:lnTo>
                  <a:pt x="1417926" y="9185"/>
                </a:lnTo>
                <a:lnTo>
                  <a:pt x="1417926" y="242520"/>
                </a:lnTo>
                <a:cubicBezTo>
                  <a:pt x="1427467" y="229349"/>
                  <a:pt x="1441534" y="218024"/>
                  <a:pt x="1460126" y="208544"/>
                </a:cubicBezTo>
                <a:cubicBezTo>
                  <a:pt x="1478719" y="199064"/>
                  <a:pt x="1502730" y="194101"/>
                  <a:pt x="1532159" y="193656"/>
                </a:cubicBezTo>
                <a:cubicBezTo>
                  <a:pt x="1584960" y="192551"/>
                  <a:pt x="1628898" y="206977"/>
                  <a:pt x="1663971" y="236934"/>
                </a:cubicBezTo>
                <a:cubicBezTo>
                  <a:pt x="1699045" y="266891"/>
                  <a:pt x="1717249" y="319008"/>
                  <a:pt x="1718583" y="393287"/>
                </a:cubicBezTo>
                <a:lnTo>
                  <a:pt x="1718583" y="712288"/>
                </a:lnTo>
                <a:lnTo>
                  <a:pt x="1589275" y="712288"/>
                </a:lnTo>
                <a:lnTo>
                  <a:pt x="1589275" y="413670"/>
                </a:lnTo>
                <a:cubicBezTo>
                  <a:pt x="1589190" y="374390"/>
                  <a:pt x="1582221" y="346447"/>
                  <a:pt x="1568367" y="329843"/>
                </a:cubicBezTo>
                <a:cubicBezTo>
                  <a:pt x="1554513" y="313239"/>
                  <a:pt x="1534284" y="305170"/>
                  <a:pt x="1507681" y="305638"/>
                </a:cubicBezTo>
                <a:cubicBezTo>
                  <a:pt x="1477614" y="305892"/>
                  <a:pt x="1455133" y="315320"/>
                  <a:pt x="1440237" y="333920"/>
                </a:cubicBezTo>
                <a:cubicBezTo>
                  <a:pt x="1425342" y="352520"/>
                  <a:pt x="1417905" y="378763"/>
                  <a:pt x="1417926" y="412651"/>
                </a:cubicBezTo>
                <a:lnTo>
                  <a:pt x="1417926" y="712288"/>
                </a:lnTo>
                <a:lnTo>
                  <a:pt x="1287599" y="712288"/>
                </a:lnTo>
                <a:close/>
                <a:moveTo>
                  <a:pt x="507216" y="9185"/>
                </a:moveTo>
                <a:lnTo>
                  <a:pt x="647735" y="9185"/>
                </a:lnTo>
                <a:lnTo>
                  <a:pt x="647735" y="135563"/>
                </a:lnTo>
                <a:lnTo>
                  <a:pt x="507216" y="135563"/>
                </a:lnTo>
                <a:close/>
                <a:moveTo>
                  <a:pt x="0" y="9185"/>
                </a:moveTo>
                <a:lnTo>
                  <a:pt x="142558" y="9185"/>
                </a:lnTo>
                <a:lnTo>
                  <a:pt x="142558" y="592153"/>
                </a:lnTo>
                <a:lnTo>
                  <a:pt x="438118" y="592153"/>
                </a:lnTo>
                <a:lnTo>
                  <a:pt x="438118" y="712288"/>
                </a:lnTo>
                <a:lnTo>
                  <a:pt x="0" y="712288"/>
                </a:lnTo>
                <a:close/>
                <a:moveTo>
                  <a:pt x="7953257" y="12"/>
                </a:moveTo>
                <a:cubicBezTo>
                  <a:pt x="8023623" y="-139"/>
                  <a:pt x="8081121" y="18490"/>
                  <a:pt x="8125753" y="55898"/>
                </a:cubicBezTo>
                <a:cubicBezTo>
                  <a:pt x="8170384" y="93307"/>
                  <a:pt x="8198836" y="150405"/>
                  <a:pt x="8211109" y="227191"/>
                </a:cubicBezTo>
                <a:lnTo>
                  <a:pt x="8074539" y="227191"/>
                </a:lnTo>
                <a:cubicBezTo>
                  <a:pt x="8068021" y="193741"/>
                  <a:pt x="8054814" y="167617"/>
                  <a:pt x="8034919" y="148821"/>
                </a:cubicBezTo>
                <a:cubicBezTo>
                  <a:pt x="8015024" y="130024"/>
                  <a:pt x="7987803" y="120466"/>
                  <a:pt x="7953257" y="120148"/>
                </a:cubicBezTo>
                <a:cubicBezTo>
                  <a:pt x="7911875" y="119681"/>
                  <a:pt x="7880493" y="134633"/>
                  <a:pt x="7859111" y="165004"/>
                </a:cubicBezTo>
                <a:cubicBezTo>
                  <a:pt x="7837729" y="195376"/>
                  <a:pt x="7826986" y="243970"/>
                  <a:pt x="7826879" y="310786"/>
                </a:cubicBezTo>
                <a:lnTo>
                  <a:pt x="7826879" y="410691"/>
                </a:lnTo>
                <a:cubicBezTo>
                  <a:pt x="7826986" y="475722"/>
                  <a:pt x="7837729" y="523806"/>
                  <a:pt x="7859111" y="554941"/>
                </a:cubicBezTo>
                <a:cubicBezTo>
                  <a:pt x="7880493" y="586077"/>
                  <a:pt x="7911875" y="601538"/>
                  <a:pt x="7953257" y="601326"/>
                </a:cubicBezTo>
                <a:cubicBezTo>
                  <a:pt x="7988567" y="601326"/>
                  <a:pt x="8015788" y="592406"/>
                  <a:pt x="8034919" y="574565"/>
                </a:cubicBezTo>
                <a:cubicBezTo>
                  <a:pt x="8054049" y="556725"/>
                  <a:pt x="8067257" y="529965"/>
                  <a:pt x="8074539" y="494285"/>
                </a:cubicBezTo>
                <a:lnTo>
                  <a:pt x="8210089" y="494285"/>
                </a:lnTo>
                <a:cubicBezTo>
                  <a:pt x="8198178" y="572851"/>
                  <a:pt x="8170533" y="630457"/>
                  <a:pt x="8127154" y="667102"/>
                </a:cubicBezTo>
                <a:cubicBezTo>
                  <a:pt x="8083775" y="703747"/>
                  <a:pt x="8025810" y="721867"/>
                  <a:pt x="7953257" y="721461"/>
                </a:cubicBezTo>
                <a:cubicBezTo>
                  <a:pt x="7872951" y="721954"/>
                  <a:pt x="7808385" y="697043"/>
                  <a:pt x="7759561" y="646727"/>
                </a:cubicBezTo>
                <a:cubicBezTo>
                  <a:pt x="7710735" y="596411"/>
                  <a:pt x="7685657" y="517732"/>
                  <a:pt x="7684323" y="410691"/>
                </a:cubicBezTo>
                <a:lnTo>
                  <a:pt x="7684323" y="310786"/>
                </a:lnTo>
                <a:cubicBezTo>
                  <a:pt x="7685657" y="202852"/>
                  <a:pt x="7710735" y="123918"/>
                  <a:pt x="7759561" y="73983"/>
                </a:cubicBezTo>
                <a:cubicBezTo>
                  <a:pt x="7808385" y="24049"/>
                  <a:pt x="7872951" y="-608"/>
                  <a:pt x="7953257" y="12"/>
                </a:cubicBezTo>
                <a:close/>
              </a:path>
            </a:pathLst>
          </a:custGeom>
          <a:solidFill>
            <a:schemeClr val="bg1"/>
          </a:solidFill>
          <a:ln>
            <a:noFill/>
          </a:ln>
          <a:effectLst>
            <a:glow rad="101600">
              <a:schemeClr val="tx1">
                <a:alpha val="60000"/>
              </a:schemeClr>
            </a:glo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ltLang="ja-JP" sz="8000" dirty="0">
              <a:solidFill>
                <a:schemeClr val="bg1"/>
              </a:solidFill>
              <a:latin typeface="DIN 2014 Bold" panose="020B0704020202020204" pitchFamily="34" charset="0"/>
              <a:ea typeface="DIN 2014 Bold" panose="020B0704020202020204" pitchFamily="34" charset="0"/>
              <a:cs typeface="Segoe UI" panose="020B0502040204020203" pitchFamily="34" charset="0"/>
            </a:endParaRPr>
          </a:p>
        </p:txBody>
      </p:sp>
      <p:sp>
        <p:nvSpPr>
          <p:cNvPr id="56" name="テキスト ボックス 55">
            <a:extLst>
              <a:ext uri="{FF2B5EF4-FFF2-40B4-BE49-F238E27FC236}">
                <a16:creationId xmlns:a16="http://schemas.microsoft.com/office/drawing/2014/main" id="{CDFBCEED-A891-45DA-9F10-1F86750FB349}"/>
              </a:ext>
            </a:extLst>
          </p:cNvPr>
          <p:cNvSpPr txBox="1"/>
          <p:nvPr/>
        </p:nvSpPr>
        <p:spPr>
          <a:xfrm>
            <a:off x="531903" y="1120950"/>
            <a:ext cx="4053063" cy="276999"/>
          </a:xfrm>
          <a:prstGeom prst="rect">
            <a:avLst/>
          </a:prstGeom>
          <a:noFill/>
          <a:ln>
            <a:noFill/>
          </a:ln>
          <a:effectLst>
            <a:glow rad="101600">
              <a:schemeClr val="tx1">
                <a:alpha val="60000"/>
              </a:schemeClr>
            </a:glow>
          </a:effectLst>
        </p:spPr>
        <p:txBody>
          <a:bodyPr wrap="square" rtlCol="0">
            <a:spAutoFit/>
          </a:bodyPr>
          <a:lstStyle/>
          <a:p>
            <a:r>
              <a:rPr lang="en-US" altLang="ja-JP" sz="1200" b="1" dirty="0">
                <a:solidFill>
                  <a:schemeClr val="bg1"/>
                </a:solidFill>
                <a:ea typeface="游ゴシック" panose="020B0400000000000000" pitchFamily="50" charset="-128"/>
                <a:cs typeface="Segoe UI" panose="020B0502040204020203" pitchFamily="34" charset="0"/>
              </a:rPr>
              <a:t>24</a:t>
            </a:r>
            <a:r>
              <a:rPr lang="ja-JP" altLang="en-US" sz="1200" b="1" dirty="0">
                <a:solidFill>
                  <a:schemeClr val="bg1"/>
                </a:solidFill>
                <a:ea typeface="游ゴシック" panose="020B0400000000000000" pitchFamily="50" charset="-128"/>
                <a:cs typeface="Segoe UI" panose="020B0502040204020203" pitchFamily="34" charset="0"/>
              </a:rPr>
              <a:t>時間</a:t>
            </a:r>
            <a:r>
              <a:rPr lang="en-US" altLang="ja-JP" sz="1200" b="1" dirty="0">
                <a:solidFill>
                  <a:schemeClr val="bg1"/>
                </a:solidFill>
                <a:ea typeface="游ゴシック" panose="020B0400000000000000" pitchFamily="50" charset="-128"/>
                <a:cs typeface="Segoe UI" panose="020B0502040204020203" pitchFamily="34" charset="0"/>
              </a:rPr>
              <a:t>365</a:t>
            </a:r>
            <a:r>
              <a:rPr lang="ja-JP" altLang="en-US" sz="1200" b="1" dirty="0">
                <a:solidFill>
                  <a:schemeClr val="bg1"/>
                </a:solidFill>
                <a:ea typeface="游ゴシック" panose="020B0400000000000000" pitchFamily="50" charset="-128"/>
                <a:cs typeface="Segoe UI" panose="020B0502040204020203" pitchFamily="34" charset="0"/>
              </a:rPr>
              <a:t>日の連続稼働に対応した特定用途向け仕様</a:t>
            </a:r>
            <a:endParaRPr lang="en-US" altLang="ja-JP" sz="1200" b="1" dirty="0">
              <a:solidFill>
                <a:schemeClr val="bg1"/>
              </a:solidFill>
              <a:ea typeface="游ゴシック" panose="020B0400000000000000" pitchFamily="50" charset="-128"/>
              <a:cs typeface="Segoe UI" panose="020B0502040204020203" pitchFamily="34" charset="0"/>
            </a:endParaRPr>
          </a:p>
        </p:txBody>
      </p:sp>
      <p:sp>
        <p:nvSpPr>
          <p:cNvPr id="48" name="テキスト ボックス 47">
            <a:extLst>
              <a:ext uri="{FF2B5EF4-FFF2-40B4-BE49-F238E27FC236}">
                <a16:creationId xmlns:a16="http://schemas.microsoft.com/office/drawing/2014/main" id="{8534A568-DF2D-46FC-B301-C9C097DB1F97}"/>
              </a:ext>
            </a:extLst>
          </p:cNvPr>
          <p:cNvSpPr txBox="1"/>
          <p:nvPr/>
        </p:nvSpPr>
        <p:spPr>
          <a:xfrm>
            <a:off x="2313402" y="2836460"/>
            <a:ext cx="4848372" cy="307777"/>
          </a:xfrm>
          <a:prstGeom prst="rect">
            <a:avLst/>
          </a:prstGeom>
          <a:noFill/>
          <a:ln>
            <a:noFill/>
          </a:ln>
          <a:effectLst>
            <a:glow rad="101600">
              <a:schemeClr val="tx1">
                <a:alpha val="60000"/>
              </a:schemeClr>
            </a:glow>
          </a:effectLst>
        </p:spPr>
        <p:txBody>
          <a:bodyPr wrap="square" rtlCol="0">
            <a:spAutoFit/>
          </a:bodyPr>
          <a:lstStyle/>
          <a:p>
            <a:r>
              <a:rPr lang="ja-JP" altLang="en-US" sz="1400" b="1" dirty="0">
                <a:ea typeface="游ゴシック" panose="020B0400000000000000" pitchFamily="50" charset="-128"/>
                <a:cs typeface="Segoe UI" panose="020B0502040204020203" pitchFamily="34" charset="0"/>
              </a:rPr>
              <a:t>複数の</a:t>
            </a:r>
            <a:r>
              <a:rPr lang="en-US" altLang="ja-JP" sz="1400" b="1" dirty="0">
                <a:ea typeface="游ゴシック" panose="020B0400000000000000" pitchFamily="50" charset="-128"/>
                <a:cs typeface="Segoe UI" panose="020B0502040204020203" pitchFamily="34" charset="0"/>
              </a:rPr>
              <a:t>PCIe</a:t>
            </a:r>
            <a:r>
              <a:rPr lang="ja-JP" altLang="en-US" sz="1400" b="1" dirty="0">
                <a:ea typeface="游ゴシック" panose="020B0400000000000000" pitchFamily="50" charset="-128"/>
                <a:cs typeface="Segoe UI" panose="020B0502040204020203" pitchFamily="34" charset="0"/>
              </a:rPr>
              <a:t>スロット、</a:t>
            </a:r>
            <a:r>
              <a:rPr lang="en-US" altLang="ja-JP" sz="1400" b="1" dirty="0">
                <a:ea typeface="游ゴシック" panose="020B0400000000000000" pitchFamily="50" charset="-128"/>
                <a:cs typeface="Segoe UI" panose="020B0502040204020203" pitchFamily="34" charset="0"/>
              </a:rPr>
              <a:t>PCI</a:t>
            </a:r>
            <a:r>
              <a:rPr lang="ja-JP" altLang="en-US" sz="1400" b="1" dirty="0">
                <a:ea typeface="游ゴシック" panose="020B0400000000000000" pitchFamily="50" charset="-128"/>
                <a:cs typeface="Segoe UI" panose="020B0502040204020203" pitchFamily="34" charset="0"/>
              </a:rPr>
              <a:t>スロットを装備</a:t>
            </a:r>
            <a:endParaRPr lang="en-US" altLang="ja-JP" sz="1400" b="1" dirty="0">
              <a:ea typeface="游ゴシック" panose="020B0400000000000000" pitchFamily="50" charset="-128"/>
              <a:cs typeface="Segoe UI" panose="020B0502040204020203" pitchFamily="34" charset="0"/>
            </a:endParaRPr>
          </a:p>
        </p:txBody>
      </p:sp>
      <p:cxnSp>
        <p:nvCxnSpPr>
          <p:cNvPr id="50" name="直線コネクタ 49">
            <a:extLst>
              <a:ext uri="{FF2B5EF4-FFF2-40B4-BE49-F238E27FC236}">
                <a16:creationId xmlns:a16="http://schemas.microsoft.com/office/drawing/2014/main" id="{03AA765B-2D54-4E51-B5DA-74C4D5555B14}"/>
              </a:ext>
            </a:extLst>
          </p:cNvPr>
          <p:cNvCxnSpPr>
            <a:cxnSpLocks/>
          </p:cNvCxnSpPr>
          <p:nvPr/>
        </p:nvCxnSpPr>
        <p:spPr>
          <a:xfrm>
            <a:off x="2360856" y="3125967"/>
            <a:ext cx="47297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テキスト ボックス 58">
            <a:extLst>
              <a:ext uri="{FF2B5EF4-FFF2-40B4-BE49-F238E27FC236}">
                <a16:creationId xmlns:a16="http://schemas.microsoft.com/office/drawing/2014/main" id="{9A64234B-3B90-4C1F-8A54-3EC7F1C006C5}"/>
              </a:ext>
            </a:extLst>
          </p:cNvPr>
          <p:cNvSpPr txBox="1"/>
          <p:nvPr/>
        </p:nvSpPr>
        <p:spPr>
          <a:xfrm>
            <a:off x="2326101" y="3166177"/>
            <a:ext cx="4848372" cy="507831"/>
          </a:xfrm>
          <a:prstGeom prst="rect">
            <a:avLst/>
          </a:prstGeom>
          <a:noFill/>
          <a:ln>
            <a:noFill/>
          </a:ln>
          <a:effectLst>
            <a:glow rad="101600">
              <a:schemeClr val="tx1">
                <a:alpha val="60000"/>
              </a:schemeClr>
            </a:glow>
          </a:effectLst>
        </p:spPr>
        <p:txBody>
          <a:bodyPr wrap="square" rtlCol="0">
            <a:spAutoFit/>
          </a:bodyPr>
          <a:lstStyle/>
          <a:p>
            <a:r>
              <a:rPr lang="ja-JP" altLang="en-US" sz="900" b="1" dirty="0">
                <a:ea typeface="游ゴシック" panose="020B0400000000000000" pitchFamily="50" charset="-128"/>
                <a:cs typeface="Segoe UI" panose="020B0502040204020203" pitchFamily="34" charset="0"/>
              </a:rPr>
              <a:t>拡張性に非常に優れており、様々な部品の増設や、機械の接続に対応しています。また、</a:t>
            </a:r>
            <a:r>
              <a:rPr lang="en-US" altLang="ja-JP" sz="900" b="1" dirty="0">
                <a:ea typeface="游ゴシック" panose="020B0400000000000000" pitchFamily="50" charset="-128"/>
                <a:cs typeface="Segoe UI" panose="020B0502040204020203" pitchFamily="34" charset="0"/>
              </a:rPr>
              <a:t>3</a:t>
            </a:r>
            <a:r>
              <a:rPr lang="ja-JP" altLang="en-US" sz="900" b="1" dirty="0">
                <a:ea typeface="游ゴシック" panose="020B0400000000000000" pitchFamily="50" charset="-128"/>
                <a:cs typeface="Segoe UI" panose="020B0502040204020203" pitchFamily="34" charset="0"/>
              </a:rPr>
              <a:t>つの</a:t>
            </a:r>
            <a:r>
              <a:rPr lang="en-US" altLang="ja-JP" sz="900" b="1" dirty="0">
                <a:ea typeface="游ゴシック" panose="020B0400000000000000" pitchFamily="50" charset="-128"/>
                <a:cs typeface="Segoe UI" panose="020B0502040204020203" pitchFamily="34" charset="0"/>
              </a:rPr>
              <a:t>Intel LAN</a:t>
            </a:r>
            <a:r>
              <a:rPr lang="ja-JP" altLang="en-US" sz="900" b="1" dirty="0">
                <a:ea typeface="游ゴシック" panose="020B0400000000000000" pitchFamily="50" charset="-128"/>
                <a:cs typeface="Segoe UI" panose="020B0502040204020203" pitchFamily="34" charset="0"/>
              </a:rPr>
              <a:t>ポートも搭載しているため有線接続の</a:t>
            </a:r>
            <a:r>
              <a:rPr lang="en-US" altLang="ja-JP" sz="900" b="1" dirty="0">
                <a:ea typeface="游ゴシック" panose="020B0400000000000000" pitchFamily="50" charset="-128"/>
                <a:cs typeface="Segoe UI" panose="020B0502040204020203" pitchFamily="34" charset="0"/>
              </a:rPr>
              <a:t>LAN</a:t>
            </a:r>
            <a:r>
              <a:rPr lang="ja-JP" altLang="en-US" sz="900" b="1" dirty="0">
                <a:ea typeface="游ゴシック" panose="020B0400000000000000" pitchFamily="50" charset="-128"/>
                <a:cs typeface="Segoe UI" panose="020B0502040204020203" pitchFamily="34" charset="0"/>
              </a:rPr>
              <a:t>が一つ不良が起きても他の</a:t>
            </a:r>
            <a:r>
              <a:rPr lang="en-US" altLang="ja-JP" sz="900" b="1" dirty="0">
                <a:ea typeface="游ゴシック" panose="020B0400000000000000" pitchFamily="50" charset="-128"/>
                <a:cs typeface="Segoe UI" panose="020B0502040204020203" pitchFamily="34" charset="0"/>
              </a:rPr>
              <a:t>LAN</a:t>
            </a:r>
            <a:r>
              <a:rPr lang="ja-JP" altLang="en-US" sz="900" b="1" dirty="0">
                <a:ea typeface="游ゴシック" panose="020B0400000000000000" pitchFamily="50" charset="-128"/>
                <a:cs typeface="Segoe UI" panose="020B0502040204020203" pitchFamily="34" charset="0"/>
              </a:rPr>
              <a:t>に問題がなければ業務を止めることなく動作し続けることが可能です。</a:t>
            </a:r>
            <a:endParaRPr lang="en-US" altLang="ja-JP" sz="900" b="1" dirty="0">
              <a:ea typeface="游ゴシック" panose="020B0400000000000000" pitchFamily="50" charset="-128"/>
              <a:cs typeface="Segoe UI" panose="020B0502040204020203" pitchFamily="34" charset="0"/>
            </a:endParaRPr>
          </a:p>
        </p:txBody>
      </p:sp>
      <p:pic>
        <p:nvPicPr>
          <p:cNvPr id="6" name="図 5">
            <a:extLst>
              <a:ext uri="{FF2B5EF4-FFF2-40B4-BE49-F238E27FC236}">
                <a16:creationId xmlns:a16="http://schemas.microsoft.com/office/drawing/2014/main" id="{FAA48B3B-6C03-449F-97B1-1C0990C7DC83}"/>
              </a:ext>
            </a:extLst>
          </p:cNvPr>
          <p:cNvPicPr>
            <a:picLocks noChangeAspect="1"/>
          </p:cNvPicPr>
          <p:nvPr/>
        </p:nvPicPr>
        <p:blipFill>
          <a:blip r:embed="rId7"/>
          <a:stretch>
            <a:fillRect/>
          </a:stretch>
        </p:blipFill>
        <p:spPr>
          <a:xfrm>
            <a:off x="562804" y="5242676"/>
            <a:ext cx="6434061" cy="1423770"/>
          </a:xfrm>
          <a:prstGeom prst="rect">
            <a:avLst/>
          </a:prstGeom>
        </p:spPr>
      </p:pic>
      <p:pic>
        <p:nvPicPr>
          <p:cNvPr id="9" name="図 8">
            <a:extLst>
              <a:ext uri="{FF2B5EF4-FFF2-40B4-BE49-F238E27FC236}">
                <a16:creationId xmlns:a16="http://schemas.microsoft.com/office/drawing/2014/main" id="{4DFAFA13-525B-43E8-BF3A-F59CCBD7FE4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2804" y="4170339"/>
            <a:ext cx="2161229" cy="876998"/>
          </a:xfrm>
          <a:prstGeom prst="rect">
            <a:avLst/>
          </a:prstGeom>
          <a:effectLst>
            <a:glow rad="101600">
              <a:schemeClr val="bg1">
                <a:alpha val="60000"/>
              </a:schemeClr>
            </a:glow>
          </a:effectLst>
        </p:spPr>
      </p:pic>
      <p:sp>
        <p:nvSpPr>
          <p:cNvPr id="60" name="テキスト ボックス 59">
            <a:extLst>
              <a:ext uri="{FF2B5EF4-FFF2-40B4-BE49-F238E27FC236}">
                <a16:creationId xmlns:a16="http://schemas.microsoft.com/office/drawing/2014/main" id="{FA87CB30-9925-40C1-B981-2E59D84AE5B3}"/>
              </a:ext>
            </a:extLst>
          </p:cNvPr>
          <p:cNvSpPr txBox="1"/>
          <p:nvPr/>
        </p:nvSpPr>
        <p:spPr>
          <a:xfrm>
            <a:off x="3050539" y="4057552"/>
            <a:ext cx="4282330" cy="307777"/>
          </a:xfrm>
          <a:prstGeom prst="rect">
            <a:avLst/>
          </a:prstGeom>
          <a:noFill/>
          <a:ln>
            <a:noFill/>
          </a:ln>
          <a:effectLst>
            <a:glow rad="101600">
              <a:schemeClr val="tx1">
                <a:alpha val="60000"/>
              </a:schemeClr>
            </a:glow>
          </a:effectLst>
        </p:spPr>
        <p:txBody>
          <a:bodyPr wrap="square" rtlCol="0">
            <a:spAutoFit/>
          </a:bodyPr>
          <a:lstStyle/>
          <a:p>
            <a:r>
              <a:rPr lang="en-US" altLang="ja-JP" sz="1400" b="1" dirty="0">
                <a:solidFill>
                  <a:schemeClr val="bg1"/>
                </a:solidFill>
                <a:ea typeface="游ゴシック" panose="020B0400000000000000" pitchFamily="50" charset="-128"/>
                <a:cs typeface="Segoe UI" panose="020B0502040204020203" pitchFamily="34" charset="0"/>
              </a:rPr>
              <a:t>80PLUS Platinum</a:t>
            </a:r>
            <a:r>
              <a:rPr lang="ja-JP" altLang="en-US" sz="1400" b="1" dirty="0">
                <a:solidFill>
                  <a:schemeClr val="bg1"/>
                </a:solidFill>
                <a:ea typeface="游ゴシック" panose="020B0400000000000000" pitchFamily="50" charset="-128"/>
                <a:cs typeface="Segoe UI" panose="020B0502040204020203" pitchFamily="34" charset="0"/>
              </a:rPr>
              <a:t>の最高品質電源を採用</a:t>
            </a:r>
            <a:r>
              <a:rPr lang="en-US" altLang="ja-JP" sz="1400" b="1" dirty="0">
                <a:solidFill>
                  <a:schemeClr val="bg1"/>
                </a:solidFill>
                <a:ea typeface="游ゴシック" panose="020B0400000000000000" pitchFamily="50" charset="-128"/>
                <a:cs typeface="Segoe UI" panose="020B0502040204020203" pitchFamily="34" charset="0"/>
              </a:rPr>
              <a:t>!</a:t>
            </a:r>
          </a:p>
        </p:txBody>
      </p:sp>
      <p:pic>
        <p:nvPicPr>
          <p:cNvPr id="15" name="図 14">
            <a:extLst>
              <a:ext uri="{FF2B5EF4-FFF2-40B4-BE49-F238E27FC236}">
                <a16:creationId xmlns:a16="http://schemas.microsoft.com/office/drawing/2014/main" id="{964B39BB-A3F9-430F-ABC5-B43482FA221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95192" y="4449396"/>
            <a:ext cx="457681" cy="623836"/>
          </a:xfrm>
          <a:prstGeom prst="rect">
            <a:avLst/>
          </a:prstGeom>
        </p:spPr>
      </p:pic>
      <p:cxnSp>
        <p:nvCxnSpPr>
          <p:cNvPr id="19" name="直線コネクタ 18">
            <a:extLst>
              <a:ext uri="{FF2B5EF4-FFF2-40B4-BE49-F238E27FC236}">
                <a16:creationId xmlns:a16="http://schemas.microsoft.com/office/drawing/2014/main" id="{414ACDF1-C6CE-4EF0-99EB-3F4E8D2C6B32}"/>
              </a:ext>
            </a:extLst>
          </p:cNvPr>
          <p:cNvCxnSpPr/>
          <p:nvPr/>
        </p:nvCxnSpPr>
        <p:spPr>
          <a:xfrm>
            <a:off x="3050539" y="4365329"/>
            <a:ext cx="352321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3" name="テキスト ボックス 62">
            <a:extLst>
              <a:ext uri="{FF2B5EF4-FFF2-40B4-BE49-F238E27FC236}">
                <a16:creationId xmlns:a16="http://schemas.microsoft.com/office/drawing/2014/main" id="{84004118-8754-4EE1-A57D-8652843875A7}"/>
              </a:ext>
            </a:extLst>
          </p:cNvPr>
          <p:cNvSpPr txBox="1"/>
          <p:nvPr/>
        </p:nvSpPr>
        <p:spPr>
          <a:xfrm>
            <a:off x="3050539" y="4435756"/>
            <a:ext cx="3839105" cy="646331"/>
          </a:xfrm>
          <a:prstGeom prst="rect">
            <a:avLst/>
          </a:prstGeom>
          <a:noFill/>
          <a:ln>
            <a:noFill/>
          </a:ln>
          <a:effectLst>
            <a:glow rad="101600">
              <a:schemeClr val="tx1">
                <a:alpha val="60000"/>
              </a:schemeClr>
            </a:glow>
          </a:effectLst>
        </p:spPr>
        <p:txBody>
          <a:bodyPr wrap="square" rtlCol="0">
            <a:spAutoFit/>
          </a:bodyPr>
          <a:lstStyle/>
          <a:p>
            <a:r>
              <a:rPr lang="en-US" altLang="ja-JP" sz="900" b="1" dirty="0">
                <a:solidFill>
                  <a:schemeClr val="bg1"/>
                </a:solidFill>
              </a:rPr>
              <a:t>80PLUS</a:t>
            </a:r>
            <a:r>
              <a:rPr lang="ja-JP" altLang="en-US" sz="900" b="1" dirty="0">
                <a:solidFill>
                  <a:schemeClr val="bg1"/>
                </a:solidFill>
              </a:rPr>
              <a:t>認証とは、</a:t>
            </a:r>
            <a:r>
              <a:rPr lang="en-US" altLang="ja-JP" sz="900" b="1" dirty="0">
                <a:solidFill>
                  <a:schemeClr val="bg1"/>
                </a:solidFill>
              </a:rPr>
              <a:t>AC</a:t>
            </a:r>
            <a:r>
              <a:rPr lang="ja-JP" altLang="en-US" sz="900" b="1" dirty="0">
                <a:solidFill>
                  <a:schemeClr val="bg1"/>
                </a:solidFill>
              </a:rPr>
              <a:t>電源から</a:t>
            </a:r>
            <a:r>
              <a:rPr lang="en-US" altLang="ja-JP" sz="900" b="1" dirty="0">
                <a:solidFill>
                  <a:schemeClr val="bg1"/>
                </a:solidFill>
              </a:rPr>
              <a:t>PC</a:t>
            </a:r>
            <a:r>
              <a:rPr lang="ja-JP" altLang="en-US" sz="900" b="1" dirty="0">
                <a:solidFill>
                  <a:schemeClr val="bg1"/>
                </a:solidFill>
              </a:rPr>
              <a:t>が使う</a:t>
            </a:r>
            <a:r>
              <a:rPr lang="en-US" altLang="ja-JP" sz="900" b="1" dirty="0">
                <a:solidFill>
                  <a:schemeClr val="bg1"/>
                </a:solidFill>
              </a:rPr>
              <a:t>DC</a:t>
            </a:r>
            <a:r>
              <a:rPr lang="ja-JP" altLang="en-US" sz="900" b="1" dirty="0">
                <a:solidFill>
                  <a:schemeClr val="bg1"/>
                </a:solidFill>
              </a:rPr>
              <a:t>電源へ変換する際の変換効率がどの程度かを保証するものであり、下表のように「無印」から「</a:t>
            </a:r>
            <a:r>
              <a:rPr lang="en-US" altLang="ja-JP" sz="900" b="1" dirty="0">
                <a:solidFill>
                  <a:schemeClr val="bg1"/>
                </a:solidFill>
              </a:rPr>
              <a:t>PLATINUM</a:t>
            </a:r>
            <a:r>
              <a:rPr lang="ja-JP" altLang="en-US" sz="900" b="1" dirty="0">
                <a:solidFill>
                  <a:schemeClr val="bg1"/>
                </a:solidFill>
              </a:rPr>
              <a:t>」まで</a:t>
            </a:r>
            <a:r>
              <a:rPr lang="en-US" altLang="ja-JP" sz="900" b="1" dirty="0">
                <a:solidFill>
                  <a:schemeClr val="bg1"/>
                </a:solidFill>
              </a:rPr>
              <a:t>5</a:t>
            </a:r>
            <a:r>
              <a:rPr lang="ja-JP" altLang="en-US" sz="900" b="1" dirty="0">
                <a:solidFill>
                  <a:schemeClr val="bg1"/>
                </a:solidFill>
              </a:rPr>
              <a:t>段階のグレードがあり、プラチナの方が変換効率に優れます。また、耐久性も上がり総合的に品質が高い電源です。</a:t>
            </a:r>
            <a:endParaRPr lang="en-US" altLang="ja-JP" sz="900" b="1" dirty="0">
              <a:solidFill>
                <a:schemeClr val="bg1"/>
              </a:solidFill>
              <a:ea typeface="游ゴシック" panose="020B0400000000000000" pitchFamily="50" charset="-128"/>
              <a:cs typeface="Segoe UI" panose="020B0502040204020203" pitchFamily="34" charset="0"/>
            </a:endParaRPr>
          </a:p>
        </p:txBody>
      </p:sp>
      <p:pic>
        <p:nvPicPr>
          <p:cNvPr id="23" name="図 22">
            <a:extLst>
              <a:ext uri="{FF2B5EF4-FFF2-40B4-BE49-F238E27FC236}">
                <a16:creationId xmlns:a16="http://schemas.microsoft.com/office/drawing/2014/main" id="{EE674C30-E16D-44B8-8E79-C103DD706B6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10259" y="7786490"/>
            <a:ext cx="2747011" cy="1831341"/>
          </a:xfrm>
          <a:prstGeom prst="rect">
            <a:avLst/>
          </a:prstGeom>
        </p:spPr>
      </p:pic>
      <p:grpSp>
        <p:nvGrpSpPr>
          <p:cNvPr id="90" name="Group 28">
            <a:extLst>
              <a:ext uri="{FF2B5EF4-FFF2-40B4-BE49-F238E27FC236}">
                <a16:creationId xmlns:a16="http://schemas.microsoft.com/office/drawing/2014/main" id="{6186BC15-D20D-4B92-8427-252DB253357A}"/>
              </a:ext>
            </a:extLst>
          </p:cNvPr>
          <p:cNvGrpSpPr>
            <a:grpSpLocks/>
          </p:cNvGrpSpPr>
          <p:nvPr/>
        </p:nvGrpSpPr>
        <p:grpSpPr bwMode="auto">
          <a:xfrm>
            <a:off x="296841" y="7878523"/>
            <a:ext cx="532176" cy="613608"/>
            <a:chOff x="2034" y="5927"/>
            <a:chExt cx="950" cy="1094"/>
          </a:xfrm>
        </p:grpSpPr>
        <p:sp>
          <p:nvSpPr>
            <p:cNvPr id="91" name="Freeform 29">
              <a:extLst>
                <a:ext uri="{FF2B5EF4-FFF2-40B4-BE49-F238E27FC236}">
                  <a16:creationId xmlns:a16="http://schemas.microsoft.com/office/drawing/2014/main" id="{1761605D-08A1-4EF1-BCDB-AAC7CADB90F6}"/>
                </a:ext>
              </a:extLst>
            </p:cNvPr>
            <p:cNvSpPr>
              <a:spLocks/>
            </p:cNvSpPr>
            <p:nvPr/>
          </p:nvSpPr>
          <p:spPr bwMode="auto">
            <a:xfrm>
              <a:off x="2034" y="5927"/>
              <a:ext cx="950" cy="1094"/>
            </a:xfrm>
            <a:custGeom>
              <a:avLst/>
              <a:gdLst>
                <a:gd name="T0" fmla="*/ 3715 w 7431"/>
                <a:gd name="T1" fmla="*/ 0 h 8572"/>
                <a:gd name="T2" fmla="*/ 0 w 7431"/>
                <a:gd name="T3" fmla="*/ 2146 h 8572"/>
                <a:gd name="T4" fmla="*/ 0 w 7431"/>
                <a:gd name="T5" fmla="*/ 6453 h 8572"/>
                <a:gd name="T6" fmla="*/ 3715 w 7431"/>
                <a:gd name="T7" fmla="*/ 8572 h 8572"/>
                <a:gd name="T8" fmla="*/ 7431 w 7431"/>
                <a:gd name="T9" fmla="*/ 6425 h 8572"/>
                <a:gd name="T10" fmla="*/ 7431 w 7431"/>
                <a:gd name="T11" fmla="*/ 2173 h 8572"/>
                <a:gd name="T12" fmla="*/ 3715 w 7431"/>
                <a:gd name="T13" fmla="*/ 0 h 8572"/>
              </a:gdLst>
              <a:ahLst/>
              <a:cxnLst>
                <a:cxn ang="0">
                  <a:pos x="T0" y="T1"/>
                </a:cxn>
                <a:cxn ang="0">
                  <a:pos x="T2" y="T3"/>
                </a:cxn>
                <a:cxn ang="0">
                  <a:pos x="T4" y="T5"/>
                </a:cxn>
                <a:cxn ang="0">
                  <a:pos x="T6" y="T7"/>
                </a:cxn>
                <a:cxn ang="0">
                  <a:pos x="T8" y="T9"/>
                </a:cxn>
                <a:cxn ang="0">
                  <a:pos x="T10" y="T11"/>
                </a:cxn>
                <a:cxn ang="0">
                  <a:pos x="T12" y="T13"/>
                </a:cxn>
              </a:cxnLst>
              <a:rect l="0" t="0" r="r" b="b"/>
              <a:pathLst>
                <a:path w="7431" h="8572">
                  <a:moveTo>
                    <a:pt x="3715" y="0"/>
                  </a:moveTo>
                  <a:lnTo>
                    <a:pt x="0" y="2146"/>
                  </a:lnTo>
                  <a:lnTo>
                    <a:pt x="0" y="6453"/>
                  </a:lnTo>
                  <a:lnTo>
                    <a:pt x="3715" y="8572"/>
                  </a:lnTo>
                  <a:lnTo>
                    <a:pt x="7431" y="6425"/>
                  </a:lnTo>
                  <a:lnTo>
                    <a:pt x="7431" y="2173"/>
                  </a:lnTo>
                  <a:lnTo>
                    <a:pt x="3715" y="0"/>
                  </a:lnTo>
                  <a:close/>
                </a:path>
              </a:pathLst>
            </a:custGeom>
            <a:solidFill>
              <a:srgbClr val="AAD2F2"/>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56796" dir="3806097"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grpSp>
          <p:nvGrpSpPr>
            <p:cNvPr id="92" name="Group 30">
              <a:extLst>
                <a:ext uri="{FF2B5EF4-FFF2-40B4-BE49-F238E27FC236}">
                  <a16:creationId xmlns:a16="http://schemas.microsoft.com/office/drawing/2014/main" id="{3E0F0D68-7384-421E-8CEB-EC9F6C587289}"/>
                </a:ext>
              </a:extLst>
            </p:cNvPr>
            <p:cNvGrpSpPr>
              <a:grpSpLocks/>
            </p:cNvGrpSpPr>
            <p:nvPr/>
          </p:nvGrpSpPr>
          <p:grpSpPr bwMode="auto">
            <a:xfrm rot="2731180">
              <a:off x="1975" y="6232"/>
              <a:ext cx="880" cy="631"/>
              <a:chOff x="58" y="1660"/>
              <a:chExt cx="3478" cy="2493"/>
            </a:xfrm>
          </p:grpSpPr>
          <p:sp>
            <p:nvSpPr>
              <p:cNvPr id="95" name="Arc 5">
                <a:extLst>
                  <a:ext uri="{FF2B5EF4-FFF2-40B4-BE49-F238E27FC236}">
                    <a16:creationId xmlns:a16="http://schemas.microsoft.com/office/drawing/2014/main" id="{6B6249BA-24B6-4586-A30E-F30D08D6A4FC}"/>
                  </a:ext>
                </a:extLst>
              </p:cNvPr>
              <p:cNvSpPr>
                <a:spLocks/>
              </p:cNvSpPr>
              <p:nvPr/>
            </p:nvSpPr>
            <p:spPr bwMode="auto">
              <a:xfrm rot="-7925913">
                <a:off x="57" y="1661"/>
                <a:ext cx="1437" cy="1436"/>
              </a:xfrm>
              <a:custGeom>
                <a:avLst/>
                <a:gdLst>
                  <a:gd name="T0" fmla="*/ 0 w 21600"/>
                  <a:gd name="T1" fmla="*/ 0 h 21600"/>
                  <a:gd name="T2" fmla="*/ 502017 w 21600"/>
                  <a:gd name="T3" fmla="*/ 501877 h 21600"/>
                  <a:gd name="T4" fmla="*/ 0 w 21600"/>
                  <a:gd name="T5" fmla="*/ 50187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cmpd="sng">
                <a:solidFill>
                  <a:srgbClr val="333333"/>
                </a:solidFill>
                <a:round/>
                <a:headEnd/>
                <a:tailEnd type="triangle" w="med" len="me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1024" name="Arc 4">
                <a:extLst>
                  <a:ext uri="{FF2B5EF4-FFF2-40B4-BE49-F238E27FC236}">
                    <a16:creationId xmlns:a16="http://schemas.microsoft.com/office/drawing/2014/main" id="{F91DD478-0522-4881-83EE-908B4BAC3BCD}"/>
                  </a:ext>
                </a:extLst>
              </p:cNvPr>
              <p:cNvSpPr>
                <a:spLocks/>
              </p:cNvSpPr>
              <p:nvPr/>
            </p:nvSpPr>
            <p:spPr bwMode="auto">
              <a:xfrm rot="8274087">
                <a:off x="1014" y="2716"/>
                <a:ext cx="1437" cy="1437"/>
              </a:xfrm>
              <a:custGeom>
                <a:avLst/>
                <a:gdLst>
                  <a:gd name="T0" fmla="*/ 0 w 21600"/>
                  <a:gd name="T1" fmla="*/ 0 h 21600"/>
                  <a:gd name="T2" fmla="*/ 501877 w 21600"/>
                  <a:gd name="T3" fmla="*/ 502017 h 21600"/>
                  <a:gd name="T4" fmla="*/ 0 w 21600"/>
                  <a:gd name="T5" fmla="*/ 50201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cmpd="sng">
                <a:solidFill>
                  <a:srgbClr val="333333"/>
                </a:solidFill>
                <a:round/>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1025" name="Arc 4">
                <a:extLst>
                  <a:ext uri="{FF2B5EF4-FFF2-40B4-BE49-F238E27FC236}">
                    <a16:creationId xmlns:a16="http://schemas.microsoft.com/office/drawing/2014/main" id="{92DEAED0-AF42-4400-8A3D-9A8F9367319A}"/>
                  </a:ext>
                </a:extLst>
              </p:cNvPr>
              <p:cNvSpPr>
                <a:spLocks/>
              </p:cNvSpPr>
              <p:nvPr/>
            </p:nvSpPr>
            <p:spPr bwMode="auto">
              <a:xfrm rot="2874087">
                <a:off x="2142" y="1794"/>
                <a:ext cx="1351" cy="1437"/>
              </a:xfrm>
              <a:custGeom>
                <a:avLst/>
                <a:gdLst>
                  <a:gd name="T0" fmla="*/ 0 w 21600"/>
                  <a:gd name="T1" fmla="*/ 0 h 21600"/>
                  <a:gd name="T2" fmla="*/ 472107 w 21600"/>
                  <a:gd name="T3" fmla="*/ 502017 h 21600"/>
                  <a:gd name="T4" fmla="*/ 0 w 21600"/>
                  <a:gd name="T5" fmla="*/ 50201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cmpd="sng">
                <a:solidFill>
                  <a:srgbClr val="333333"/>
                </a:solidFill>
                <a:round/>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grpSp>
        <p:sp>
          <p:nvSpPr>
            <p:cNvPr id="93" name="WordArt 34">
              <a:extLst>
                <a:ext uri="{FF2B5EF4-FFF2-40B4-BE49-F238E27FC236}">
                  <a16:creationId xmlns:a16="http://schemas.microsoft.com/office/drawing/2014/main" id="{7349A6DD-DBF3-41CD-A810-F0653B281E8F}"/>
                </a:ext>
              </a:extLst>
            </p:cNvPr>
            <p:cNvSpPr>
              <a:spLocks noChangeArrowheads="1" noChangeShapeType="1" noTextEdit="1"/>
            </p:cNvSpPr>
            <p:nvPr/>
          </p:nvSpPr>
          <p:spPr bwMode="auto">
            <a:xfrm>
              <a:off x="2616" y="6134"/>
              <a:ext cx="196" cy="196"/>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1200" kern="10" spc="0">
                  <a:ln>
                    <a:noFill/>
                  </a:ln>
                  <a:solidFill>
                    <a:srgbClr val="333333"/>
                  </a:solidFill>
                  <a:effectLst/>
                  <a:latin typeface="ヒラギノ角ゴ8" panose="020B0800000000000000" pitchFamily="50" charset="-128"/>
                  <a:ea typeface="ヒラギノ角ゴ8" panose="020B0800000000000000" pitchFamily="50" charset="-128"/>
                </a:rPr>
                <a:t>×</a:t>
              </a:r>
              <a:endParaRPr lang="ja-JP" altLang="en-US" sz="1200" kern="10" spc="0">
                <a:ln>
                  <a:noFill/>
                </a:ln>
                <a:solidFill>
                  <a:srgbClr val="333333"/>
                </a:solidFill>
                <a:effectLst/>
                <a:latin typeface="ヒラギノ角ゴ8" panose="020B0800000000000000" pitchFamily="50" charset="-128"/>
                <a:ea typeface="ヒラギノ角ゴ8" panose="020B0800000000000000" pitchFamily="50" charset="-128"/>
              </a:endParaRPr>
            </a:p>
          </p:txBody>
        </p:sp>
        <p:sp>
          <p:nvSpPr>
            <p:cNvPr id="94" name="WordArt 35">
              <a:extLst>
                <a:ext uri="{FF2B5EF4-FFF2-40B4-BE49-F238E27FC236}">
                  <a16:creationId xmlns:a16="http://schemas.microsoft.com/office/drawing/2014/main" id="{0CD78C95-8E0A-4B42-BE0A-4F3DE2AE994B}"/>
                </a:ext>
              </a:extLst>
            </p:cNvPr>
            <p:cNvSpPr>
              <a:spLocks noChangeArrowheads="1" noChangeShapeType="1" noTextEdit="1"/>
            </p:cNvSpPr>
            <p:nvPr/>
          </p:nvSpPr>
          <p:spPr bwMode="auto">
            <a:xfrm>
              <a:off x="2252" y="6409"/>
              <a:ext cx="505" cy="156"/>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800" kern="10" spc="0" dirty="0">
                  <a:ln>
                    <a:noFill/>
                  </a:ln>
                  <a:solidFill>
                    <a:srgbClr val="333333"/>
                  </a:solidFill>
                  <a:effectLst/>
                  <a:latin typeface="ヒラギノ角ゴ8" panose="020B0800000000000000" pitchFamily="50" charset="-128"/>
                  <a:ea typeface="ヒラギノ角ゴ8" panose="020B0800000000000000" pitchFamily="50" charset="-128"/>
                </a:rPr>
                <a:t>STOP</a:t>
              </a:r>
              <a:endParaRPr lang="ja-JP" altLang="en-US" sz="800" kern="10" spc="0" dirty="0">
                <a:ln>
                  <a:noFill/>
                </a:ln>
                <a:solidFill>
                  <a:srgbClr val="333333"/>
                </a:solidFill>
                <a:effectLst/>
                <a:latin typeface="ヒラギノ角ゴ8" panose="020B0800000000000000" pitchFamily="50" charset="-128"/>
                <a:ea typeface="ヒラギノ角ゴ8" panose="020B0800000000000000" pitchFamily="50" charset="-128"/>
              </a:endParaRPr>
            </a:p>
          </p:txBody>
        </p:sp>
      </p:grpSp>
      <p:sp>
        <p:nvSpPr>
          <p:cNvPr id="1029" name="Freeform 37">
            <a:extLst>
              <a:ext uri="{FF2B5EF4-FFF2-40B4-BE49-F238E27FC236}">
                <a16:creationId xmlns:a16="http://schemas.microsoft.com/office/drawing/2014/main" id="{B1696567-A21E-4731-ABD6-109D1D3938E4}"/>
              </a:ext>
            </a:extLst>
          </p:cNvPr>
          <p:cNvSpPr>
            <a:spLocks/>
          </p:cNvSpPr>
          <p:nvPr/>
        </p:nvSpPr>
        <p:spPr bwMode="auto">
          <a:xfrm>
            <a:off x="296841" y="8513922"/>
            <a:ext cx="532176" cy="613608"/>
          </a:xfrm>
          <a:custGeom>
            <a:avLst/>
            <a:gdLst>
              <a:gd name="T0" fmla="*/ 3715 w 7431"/>
              <a:gd name="T1" fmla="*/ 0 h 8572"/>
              <a:gd name="T2" fmla="*/ 0 w 7431"/>
              <a:gd name="T3" fmla="*/ 2146 h 8572"/>
              <a:gd name="T4" fmla="*/ 0 w 7431"/>
              <a:gd name="T5" fmla="*/ 6453 h 8572"/>
              <a:gd name="T6" fmla="*/ 3715 w 7431"/>
              <a:gd name="T7" fmla="*/ 8572 h 8572"/>
              <a:gd name="T8" fmla="*/ 7431 w 7431"/>
              <a:gd name="T9" fmla="*/ 6425 h 8572"/>
              <a:gd name="T10" fmla="*/ 7431 w 7431"/>
              <a:gd name="T11" fmla="*/ 2173 h 8572"/>
              <a:gd name="T12" fmla="*/ 3715 w 7431"/>
              <a:gd name="T13" fmla="*/ 0 h 8572"/>
            </a:gdLst>
            <a:ahLst/>
            <a:cxnLst>
              <a:cxn ang="0">
                <a:pos x="T0" y="T1"/>
              </a:cxn>
              <a:cxn ang="0">
                <a:pos x="T2" y="T3"/>
              </a:cxn>
              <a:cxn ang="0">
                <a:pos x="T4" y="T5"/>
              </a:cxn>
              <a:cxn ang="0">
                <a:pos x="T6" y="T7"/>
              </a:cxn>
              <a:cxn ang="0">
                <a:pos x="T8" y="T9"/>
              </a:cxn>
              <a:cxn ang="0">
                <a:pos x="T10" y="T11"/>
              </a:cxn>
              <a:cxn ang="0">
                <a:pos x="T12" y="T13"/>
              </a:cxn>
            </a:cxnLst>
            <a:rect l="0" t="0" r="r" b="b"/>
            <a:pathLst>
              <a:path w="7431" h="8572">
                <a:moveTo>
                  <a:pt x="3715" y="0"/>
                </a:moveTo>
                <a:lnTo>
                  <a:pt x="0" y="2146"/>
                </a:lnTo>
                <a:lnTo>
                  <a:pt x="0" y="6453"/>
                </a:lnTo>
                <a:lnTo>
                  <a:pt x="3715" y="8572"/>
                </a:lnTo>
                <a:lnTo>
                  <a:pt x="7431" y="6425"/>
                </a:lnTo>
                <a:lnTo>
                  <a:pt x="7431" y="2173"/>
                </a:lnTo>
                <a:lnTo>
                  <a:pt x="3715" y="0"/>
                </a:lnTo>
                <a:close/>
              </a:path>
            </a:pathLst>
          </a:custGeom>
          <a:solidFill>
            <a:srgbClr val="F7CAAC"/>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56796" dir="3806097"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1031" name="WordArt 43">
            <a:extLst>
              <a:ext uri="{FF2B5EF4-FFF2-40B4-BE49-F238E27FC236}">
                <a16:creationId xmlns:a16="http://schemas.microsoft.com/office/drawing/2014/main" id="{2E2C60C5-8643-4437-97D3-2D10E2F4B2CA}"/>
              </a:ext>
            </a:extLst>
          </p:cNvPr>
          <p:cNvSpPr>
            <a:spLocks noChangeArrowheads="1" noChangeShapeType="1" noTextEdit="1"/>
          </p:cNvSpPr>
          <p:nvPr/>
        </p:nvSpPr>
        <p:spPr bwMode="auto">
          <a:xfrm>
            <a:off x="380309" y="8917759"/>
            <a:ext cx="357958" cy="79646"/>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1200" kern="10" spc="0" dirty="0">
                <a:ln>
                  <a:noFill/>
                </a:ln>
                <a:solidFill>
                  <a:srgbClr val="333333"/>
                </a:solidFill>
                <a:effectLst/>
                <a:latin typeface="ヒラギノ角ゴ8" panose="020B0800000000000000" pitchFamily="50" charset="-128"/>
                <a:ea typeface="ヒラギノ角ゴ8" panose="020B0800000000000000" pitchFamily="50" charset="-128"/>
              </a:rPr>
              <a:t>10 years</a:t>
            </a:r>
            <a:endParaRPr lang="ja-JP" altLang="en-US" sz="1200" kern="10" spc="0" dirty="0">
              <a:ln>
                <a:noFill/>
              </a:ln>
              <a:solidFill>
                <a:srgbClr val="333333"/>
              </a:solidFill>
              <a:effectLst/>
              <a:latin typeface="ヒラギノ角ゴ8" panose="020B0800000000000000" pitchFamily="50" charset="-128"/>
              <a:ea typeface="ヒラギノ角ゴ8" panose="020B0800000000000000" pitchFamily="50" charset="-128"/>
            </a:endParaRPr>
          </a:p>
        </p:txBody>
      </p:sp>
      <p:grpSp>
        <p:nvGrpSpPr>
          <p:cNvPr id="1036" name="Group 44">
            <a:extLst>
              <a:ext uri="{FF2B5EF4-FFF2-40B4-BE49-F238E27FC236}">
                <a16:creationId xmlns:a16="http://schemas.microsoft.com/office/drawing/2014/main" id="{555C703B-2A06-41A3-BA28-AE4D1B8AE8F4}"/>
              </a:ext>
            </a:extLst>
          </p:cNvPr>
          <p:cNvGrpSpPr>
            <a:grpSpLocks/>
          </p:cNvGrpSpPr>
          <p:nvPr/>
        </p:nvGrpSpPr>
        <p:grpSpPr bwMode="auto">
          <a:xfrm>
            <a:off x="314045" y="9144734"/>
            <a:ext cx="532176" cy="612461"/>
            <a:chOff x="3099" y="5927"/>
            <a:chExt cx="950" cy="1094"/>
          </a:xfrm>
        </p:grpSpPr>
        <p:sp>
          <p:nvSpPr>
            <p:cNvPr id="1037" name="Freeform 45">
              <a:extLst>
                <a:ext uri="{FF2B5EF4-FFF2-40B4-BE49-F238E27FC236}">
                  <a16:creationId xmlns:a16="http://schemas.microsoft.com/office/drawing/2014/main" id="{BED1AE9C-09F7-4F89-95FC-486D3B86B51A}"/>
                </a:ext>
              </a:extLst>
            </p:cNvPr>
            <p:cNvSpPr>
              <a:spLocks/>
            </p:cNvSpPr>
            <p:nvPr/>
          </p:nvSpPr>
          <p:spPr bwMode="auto">
            <a:xfrm>
              <a:off x="3099" y="5927"/>
              <a:ext cx="950" cy="1094"/>
            </a:xfrm>
            <a:custGeom>
              <a:avLst/>
              <a:gdLst>
                <a:gd name="T0" fmla="*/ 3715 w 7431"/>
                <a:gd name="T1" fmla="*/ 0 h 8572"/>
                <a:gd name="T2" fmla="*/ 0 w 7431"/>
                <a:gd name="T3" fmla="*/ 2146 h 8572"/>
                <a:gd name="T4" fmla="*/ 0 w 7431"/>
                <a:gd name="T5" fmla="*/ 6453 h 8572"/>
                <a:gd name="T6" fmla="*/ 3715 w 7431"/>
                <a:gd name="T7" fmla="*/ 8572 h 8572"/>
                <a:gd name="T8" fmla="*/ 7431 w 7431"/>
                <a:gd name="T9" fmla="*/ 6425 h 8572"/>
                <a:gd name="T10" fmla="*/ 7431 w 7431"/>
                <a:gd name="T11" fmla="*/ 2173 h 8572"/>
                <a:gd name="T12" fmla="*/ 3715 w 7431"/>
                <a:gd name="T13" fmla="*/ 0 h 8572"/>
              </a:gdLst>
              <a:ahLst/>
              <a:cxnLst>
                <a:cxn ang="0">
                  <a:pos x="T0" y="T1"/>
                </a:cxn>
                <a:cxn ang="0">
                  <a:pos x="T2" y="T3"/>
                </a:cxn>
                <a:cxn ang="0">
                  <a:pos x="T4" y="T5"/>
                </a:cxn>
                <a:cxn ang="0">
                  <a:pos x="T6" y="T7"/>
                </a:cxn>
                <a:cxn ang="0">
                  <a:pos x="T8" y="T9"/>
                </a:cxn>
                <a:cxn ang="0">
                  <a:pos x="T10" y="T11"/>
                </a:cxn>
                <a:cxn ang="0">
                  <a:pos x="T12" y="T13"/>
                </a:cxn>
              </a:cxnLst>
              <a:rect l="0" t="0" r="r" b="b"/>
              <a:pathLst>
                <a:path w="7431" h="8572">
                  <a:moveTo>
                    <a:pt x="3715" y="0"/>
                  </a:moveTo>
                  <a:lnTo>
                    <a:pt x="0" y="2146"/>
                  </a:lnTo>
                  <a:lnTo>
                    <a:pt x="0" y="6453"/>
                  </a:lnTo>
                  <a:lnTo>
                    <a:pt x="3715" y="8572"/>
                  </a:lnTo>
                  <a:lnTo>
                    <a:pt x="7431" y="6425"/>
                  </a:lnTo>
                  <a:lnTo>
                    <a:pt x="7431" y="2173"/>
                  </a:lnTo>
                  <a:lnTo>
                    <a:pt x="3715" y="0"/>
                  </a:lnTo>
                  <a:close/>
                </a:path>
              </a:pathLst>
            </a:custGeom>
            <a:solidFill>
              <a:srgbClr val="BAD80A"/>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56796" dir="3806097"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grpSp>
          <p:nvGrpSpPr>
            <p:cNvPr id="1038" name="Group 46">
              <a:extLst>
                <a:ext uri="{FF2B5EF4-FFF2-40B4-BE49-F238E27FC236}">
                  <a16:creationId xmlns:a16="http://schemas.microsoft.com/office/drawing/2014/main" id="{B4CC1E32-EF07-4F1A-BAA5-A01F4C81E4E5}"/>
                </a:ext>
              </a:extLst>
            </p:cNvPr>
            <p:cNvGrpSpPr>
              <a:grpSpLocks/>
            </p:cNvGrpSpPr>
            <p:nvPr/>
          </p:nvGrpSpPr>
          <p:grpSpPr bwMode="auto">
            <a:xfrm>
              <a:off x="3333" y="6108"/>
              <a:ext cx="475" cy="536"/>
              <a:chOff x="3807" y="2922"/>
              <a:chExt cx="1870" cy="2111"/>
            </a:xfrm>
          </p:grpSpPr>
          <p:sp>
            <p:nvSpPr>
              <p:cNvPr id="1040" name="Freeform 47">
                <a:extLst>
                  <a:ext uri="{FF2B5EF4-FFF2-40B4-BE49-F238E27FC236}">
                    <a16:creationId xmlns:a16="http://schemas.microsoft.com/office/drawing/2014/main" id="{559D82BC-9224-4AAF-8E48-E0DB6E969388}"/>
                  </a:ext>
                </a:extLst>
              </p:cNvPr>
              <p:cNvSpPr>
                <a:spLocks/>
              </p:cNvSpPr>
              <p:nvPr/>
            </p:nvSpPr>
            <p:spPr bwMode="auto">
              <a:xfrm>
                <a:off x="3940" y="2922"/>
                <a:ext cx="1598" cy="899"/>
              </a:xfrm>
              <a:custGeom>
                <a:avLst/>
                <a:gdLst>
                  <a:gd name="T0" fmla="*/ 153 w 1598"/>
                  <a:gd name="T1" fmla="*/ 889 h 899"/>
                  <a:gd name="T2" fmla="*/ 801 w 1598"/>
                  <a:gd name="T3" fmla="*/ 0 h 899"/>
                  <a:gd name="T4" fmla="*/ 1436 w 1598"/>
                  <a:gd name="T5" fmla="*/ 899 h 899"/>
                  <a:gd name="T6" fmla="*/ 1227 w 1598"/>
                  <a:gd name="T7" fmla="*/ 899 h 899"/>
                  <a:gd name="T8" fmla="*/ 801 w 1598"/>
                  <a:gd name="T9" fmla="*/ 213 h 899"/>
                  <a:gd name="T10" fmla="*/ 380 w 1598"/>
                  <a:gd name="T11" fmla="*/ 889 h 899"/>
                  <a:gd name="T12" fmla="*/ 153 w 1598"/>
                  <a:gd name="T13" fmla="*/ 889 h 899"/>
                </a:gdLst>
                <a:ahLst/>
                <a:cxnLst>
                  <a:cxn ang="0">
                    <a:pos x="T0" y="T1"/>
                  </a:cxn>
                  <a:cxn ang="0">
                    <a:pos x="T2" y="T3"/>
                  </a:cxn>
                  <a:cxn ang="0">
                    <a:pos x="T4" y="T5"/>
                  </a:cxn>
                  <a:cxn ang="0">
                    <a:pos x="T6" y="T7"/>
                  </a:cxn>
                  <a:cxn ang="0">
                    <a:pos x="T8" y="T9"/>
                  </a:cxn>
                  <a:cxn ang="0">
                    <a:pos x="T10" y="T11"/>
                  </a:cxn>
                  <a:cxn ang="0">
                    <a:pos x="T12" y="T13"/>
                  </a:cxn>
                </a:cxnLst>
                <a:rect l="0" t="0" r="r" b="b"/>
                <a:pathLst>
                  <a:path w="1598" h="899">
                    <a:moveTo>
                      <a:pt x="153" y="889"/>
                    </a:moveTo>
                    <a:cubicBezTo>
                      <a:pt x="153" y="889"/>
                      <a:pt x="0" y="65"/>
                      <a:pt x="801" y="0"/>
                    </a:cubicBezTo>
                    <a:cubicBezTo>
                      <a:pt x="1598" y="42"/>
                      <a:pt x="1436" y="899"/>
                      <a:pt x="1436" y="899"/>
                    </a:cubicBezTo>
                    <a:lnTo>
                      <a:pt x="1227" y="899"/>
                    </a:lnTo>
                    <a:cubicBezTo>
                      <a:pt x="1227" y="899"/>
                      <a:pt x="1389" y="274"/>
                      <a:pt x="801" y="213"/>
                    </a:cubicBezTo>
                    <a:cubicBezTo>
                      <a:pt x="250" y="255"/>
                      <a:pt x="380" y="889"/>
                      <a:pt x="380" y="889"/>
                    </a:cubicBezTo>
                    <a:lnTo>
                      <a:pt x="153" y="889"/>
                    </a:lnTo>
                    <a:close/>
                  </a:path>
                </a:pathLst>
              </a:custGeom>
              <a:solidFill>
                <a:srgbClr val="333333"/>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1041" name="Rectangle 48">
                <a:extLst>
                  <a:ext uri="{FF2B5EF4-FFF2-40B4-BE49-F238E27FC236}">
                    <a16:creationId xmlns:a16="http://schemas.microsoft.com/office/drawing/2014/main" id="{D2E8363E-9A62-4D00-9FF4-F937AF15ED76}"/>
                  </a:ext>
                </a:extLst>
              </p:cNvPr>
              <p:cNvSpPr>
                <a:spLocks noChangeArrowheads="1"/>
              </p:cNvSpPr>
              <p:nvPr/>
            </p:nvSpPr>
            <p:spPr bwMode="auto">
              <a:xfrm>
                <a:off x="3807" y="3782"/>
                <a:ext cx="1870" cy="1251"/>
              </a:xfrm>
              <a:prstGeom prst="rect">
                <a:avLst/>
              </a:prstGeom>
              <a:solidFill>
                <a:srgbClr val="333333"/>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1042" name="Rectangle 49">
                <a:extLst>
                  <a:ext uri="{FF2B5EF4-FFF2-40B4-BE49-F238E27FC236}">
                    <a16:creationId xmlns:a16="http://schemas.microsoft.com/office/drawing/2014/main" id="{ED28DF7E-ED55-41C3-B869-5701A2723BCA}"/>
                  </a:ext>
                </a:extLst>
              </p:cNvPr>
              <p:cNvSpPr>
                <a:spLocks noChangeArrowheads="1"/>
              </p:cNvSpPr>
              <p:nvPr/>
            </p:nvSpPr>
            <p:spPr bwMode="auto">
              <a:xfrm>
                <a:off x="4662" y="4548"/>
                <a:ext cx="154" cy="213"/>
              </a:xfrm>
              <a:prstGeom prst="rect">
                <a:avLst/>
              </a:prstGeom>
              <a:solidFill>
                <a:srgbClr val="BAD80A"/>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1043" name="Oval 50">
                <a:extLst>
                  <a:ext uri="{FF2B5EF4-FFF2-40B4-BE49-F238E27FC236}">
                    <a16:creationId xmlns:a16="http://schemas.microsoft.com/office/drawing/2014/main" id="{9FE102B9-BAD3-4FAE-8337-0D6F1F2036B4}"/>
                  </a:ext>
                </a:extLst>
              </p:cNvPr>
              <p:cNvSpPr>
                <a:spLocks noChangeArrowheads="1"/>
              </p:cNvSpPr>
              <p:nvPr/>
            </p:nvSpPr>
            <p:spPr bwMode="auto">
              <a:xfrm>
                <a:off x="4537" y="4175"/>
                <a:ext cx="403" cy="403"/>
              </a:xfrm>
              <a:prstGeom prst="ellipse">
                <a:avLst/>
              </a:prstGeom>
              <a:solidFill>
                <a:srgbClr val="BAD80A"/>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grpSp>
        <p:sp>
          <p:nvSpPr>
            <p:cNvPr id="1039" name="WordArt 51">
              <a:extLst>
                <a:ext uri="{FF2B5EF4-FFF2-40B4-BE49-F238E27FC236}">
                  <a16:creationId xmlns:a16="http://schemas.microsoft.com/office/drawing/2014/main" id="{AD13596D-8711-4DCB-A9D2-229C89C85E5D}"/>
                </a:ext>
              </a:extLst>
            </p:cNvPr>
            <p:cNvSpPr>
              <a:spLocks noChangeArrowheads="1" noChangeShapeType="1" noTextEdit="1"/>
            </p:cNvSpPr>
            <p:nvPr/>
          </p:nvSpPr>
          <p:spPr bwMode="auto">
            <a:xfrm>
              <a:off x="3267" y="6676"/>
              <a:ext cx="639" cy="142"/>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1200" kern="10" spc="0">
                  <a:ln>
                    <a:noFill/>
                  </a:ln>
                  <a:solidFill>
                    <a:srgbClr val="333333"/>
                  </a:solidFill>
                  <a:effectLst/>
                  <a:latin typeface="ヒラギノ角ゴ8" panose="020B0800000000000000" pitchFamily="50" charset="-128"/>
                  <a:ea typeface="ヒラギノ角ゴ8" panose="020B0800000000000000" pitchFamily="50" charset="-128"/>
                </a:rPr>
                <a:t>Security</a:t>
              </a:r>
              <a:endParaRPr lang="ja-JP" altLang="en-US" sz="1200" kern="10" spc="0">
                <a:ln>
                  <a:noFill/>
                </a:ln>
                <a:solidFill>
                  <a:srgbClr val="333333"/>
                </a:solidFill>
                <a:effectLst/>
                <a:latin typeface="ヒラギノ角ゴ8" panose="020B0800000000000000" pitchFamily="50" charset="-128"/>
                <a:ea typeface="ヒラギノ角ゴ8" panose="020B0800000000000000" pitchFamily="50" charset="-128"/>
              </a:endParaRPr>
            </a:p>
          </p:txBody>
        </p:sp>
      </p:grpSp>
      <p:sp>
        <p:nvSpPr>
          <p:cNvPr id="117" name="テキスト ボックス 116">
            <a:extLst>
              <a:ext uri="{FF2B5EF4-FFF2-40B4-BE49-F238E27FC236}">
                <a16:creationId xmlns:a16="http://schemas.microsoft.com/office/drawing/2014/main" id="{5DEE0A12-8A78-41CF-BA98-AB1079C79DE9}"/>
              </a:ext>
            </a:extLst>
          </p:cNvPr>
          <p:cNvSpPr txBox="1"/>
          <p:nvPr/>
        </p:nvSpPr>
        <p:spPr>
          <a:xfrm>
            <a:off x="807600" y="7889611"/>
            <a:ext cx="3831838" cy="246221"/>
          </a:xfrm>
          <a:prstGeom prst="rect">
            <a:avLst/>
          </a:prstGeom>
          <a:noFill/>
          <a:ln>
            <a:noFill/>
          </a:ln>
          <a:effectLst>
            <a:glow rad="101600">
              <a:schemeClr val="tx1">
                <a:alpha val="60000"/>
              </a:schemeClr>
            </a:glow>
          </a:effectLst>
        </p:spPr>
        <p:txBody>
          <a:bodyPr wrap="square" rtlCol="0">
            <a:spAutoFit/>
          </a:bodyPr>
          <a:lstStyle/>
          <a:p>
            <a:r>
              <a:rPr lang="en-US" altLang="ja-JP" sz="1000" b="1" dirty="0">
                <a:ea typeface="游ゴシック" panose="020B0400000000000000" pitchFamily="50" charset="-128"/>
                <a:cs typeface="Segoe UI" panose="020B0502040204020203" pitchFamily="34" charset="0"/>
              </a:rPr>
              <a:t>OS</a:t>
            </a:r>
            <a:r>
              <a:rPr lang="ja-JP" altLang="en-US" sz="1000" b="1" dirty="0">
                <a:ea typeface="游ゴシック" panose="020B0400000000000000" pitchFamily="50" charset="-128"/>
                <a:cs typeface="Segoe UI" panose="020B0502040204020203" pitchFamily="34" charset="0"/>
              </a:rPr>
              <a:t>アップデートがないから突然のエラーが発生しない</a:t>
            </a:r>
            <a:endParaRPr lang="en-US" altLang="ja-JP" sz="1000" b="1" dirty="0">
              <a:ea typeface="游ゴシック" panose="020B0400000000000000" pitchFamily="50" charset="-128"/>
              <a:cs typeface="Segoe UI" panose="020B0502040204020203" pitchFamily="34" charset="0"/>
            </a:endParaRPr>
          </a:p>
        </p:txBody>
      </p:sp>
      <p:sp>
        <p:nvSpPr>
          <p:cNvPr id="118" name="テキスト ボックス 117">
            <a:extLst>
              <a:ext uri="{FF2B5EF4-FFF2-40B4-BE49-F238E27FC236}">
                <a16:creationId xmlns:a16="http://schemas.microsoft.com/office/drawing/2014/main" id="{9B75DF43-8704-4491-BFAD-8901AC987A2A}"/>
              </a:ext>
            </a:extLst>
          </p:cNvPr>
          <p:cNvSpPr txBox="1"/>
          <p:nvPr/>
        </p:nvSpPr>
        <p:spPr>
          <a:xfrm>
            <a:off x="807600" y="8042507"/>
            <a:ext cx="3248964" cy="461665"/>
          </a:xfrm>
          <a:prstGeom prst="rect">
            <a:avLst/>
          </a:prstGeom>
          <a:noFill/>
          <a:ln>
            <a:noFill/>
          </a:ln>
          <a:effectLst>
            <a:glow rad="101600">
              <a:schemeClr val="tx1">
                <a:alpha val="60000"/>
              </a:schemeClr>
            </a:glow>
          </a:effectLst>
        </p:spPr>
        <p:txBody>
          <a:bodyPr wrap="square" rtlCol="0">
            <a:spAutoFit/>
          </a:bodyPr>
          <a:lstStyle/>
          <a:p>
            <a:r>
              <a:rPr lang="ja-JP" altLang="en-US" sz="800" dirty="0">
                <a:ea typeface="游ゴシック" panose="020B0400000000000000" pitchFamily="50" charset="-128"/>
                <a:cs typeface="Segoe UI" panose="020B0502040204020203" pitchFamily="34" charset="0"/>
              </a:rPr>
              <a:t>通常の</a:t>
            </a:r>
            <a:r>
              <a:rPr lang="en-US" altLang="ja-JP" sz="800" dirty="0">
                <a:ea typeface="游ゴシック" panose="020B0400000000000000" pitchFamily="50" charset="-128"/>
                <a:cs typeface="Segoe UI" panose="020B0502040204020203" pitchFamily="34" charset="0"/>
              </a:rPr>
              <a:t>Windows11</a:t>
            </a:r>
            <a:r>
              <a:rPr lang="ja-JP" altLang="en-US" sz="800" dirty="0">
                <a:ea typeface="游ゴシック" panose="020B0400000000000000" pitchFamily="50" charset="-128"/>
                <a:cs typeface="Segoe UI" panose="020B0502040204020203" pitchFamily="34" charset="0"/>
              </a:rPr>
              <a:t>とは異なり機能更新は提供されないため、</a:t>
            </a:r>
            <a:r>
              <a:rPr lang="en-US" altLang="ja-JP" sz="800" dirty="0">
                <a:ea typeface="游ゴシック" panose="020B0400000000000000" pitchFamily="50" charset="-128"/>
                <a:cs typeface="Segoe UI" panose="020B0502040204020203" pitchFamily="34" charset="0"/>
              </a:rPr>
              <a:t>OS</a:t>
            </a:r>
            <a:r>
              <a:rPr lang="ja-JP" altLang="en-US" sz="800" dirty="0">
                <a:ea typeface="游ゴシック" panose="020B0400000000000000" pitchFamily="50" charset="-128"/>
                <a:cs typeface="Segoe UI" panose="020B0502040204020203" pitchFamily="34" charset="0"/>
              </a:rPr>
              <a:t>アップデート毎の基幹アプリケーションや自社で開発したアプリケーションの再検証の手間を削減できます。</a:t>
            </a:r>
            <a:endParaRPr lang="en-US" altLang="ja-JP" sz="800" dirty="0">
              <a:ea typeface="游ゴシック" panose="020B0400000000000000" pitchFamily="50" charset="-128"/>
              <a:cs typeface="Segoe UI" panose="020B0502040204020203" pitchFamily="34" charset="0"/>
            </a:endParaRPr>
          </a:p>
        </p:txBody>
      </p:sp>
      <p:sp>
        <p:nvSpPr>
          <p:cNvPr id="119" name="テキスト ボックス 118">
            <a:extLst>
              <a:ext uri="{FF2B5EF4-FFF2-40B4-BE49-F238E27FC236}">
                <a16:creationId xmlns:a16="http://schemas.microsoft.com/office/drawing/2014/main" id="{248A4A4A-212E-499C-9950-6B8C2C34FA50}"/>
              </a:ext>
            </a:extLst>
          </p:cNvPr>
          <p:cNvSpPr txBox="1"/>
          <p:nvPr/>
        </p:nvSpPr>
        <p:spPr>
          <a:xfrm>
            <a:off x="807600" y="8490068"/>
            <a:ext cx="3461173" cy="246221"/>
          </a:xfrm>
          <a:prstGeom prst="rect">
            <a:avLst/>
          </a:prstGeom>
          <a:noFill/>
          <a:ln>
            <a:noFill/>
          </a:ln>
          <a:effectLst>
            <a:glow rad="101600">
              <a:schemeClr val="tx1">
                <a:alpha val="60000"/>
              </a:schemeClr>
            </a:glow>
          </a:effectLst>
        </p:spPr>
        <p:txBody>
          <a:bodyPr wrap="square" rtlCol="0">
            <a:spAutoFit/>
          </a:bodyPr>
          <a:lstStyle/>
          <a:p>
            <a:r>
              <a:rPr lang="ja-JP" altLang="en-US" sz="1000" b="1" dirty="0">
                <a:ea typeface="游ゴシック" panose="020B0400000000000000" pitchFamily="50" charset="-128"/>
                <a:cs typeface="Segoe UI" panose="020B0502040204020203" pitchFamily="34" charset="0"/>
              </a:rPr>
              <a:t>最大</a:t>
            </a:r>
            <a:r>
              <a:rPr lang="en-US" altLang="ja-JP" sz="1000" b="1" dirty="0">
                <a:ea typeface="游ゴシック" panose="020B0400000000000000" pitchFamily="50" charset="-128"/>
                <a:cs typeface="Segoe UI" panose="020B0502040204020203" pitchFamily="34" charset="0"/>
              </a:rPr>
              <a:t>10</a:t>
            </a:r>
            <a:r>
              <a:rPr lang="ja-JP" altLang="en-US" sz="1000" b="1" dirty="0">
                <a:ea typeface="游ゴシック" panose="020B0400000000000000" pitchFamily="50" charset="-128"/>
                <a:cs typeface="Segoe UI" panose="020B0502040204020203" pitchFamily="34" charset="0"/>
              </a:rPr>
              <a:t>年間安定した同じバージョンの</a:t>
            </a:r>
            <a:r>
              <a:rPr lang="en-US" altLang="ja-JP" sz="1000" b="1" dirty="0">
                <a:ea typeface="游ゴシック" panose="020B0400000000000000" pitchFamily="50" charset="-128"/>
                <a:cs typeface="Segoe UI" panose="020B0502040204020203" pitchFamily="34" charset="0"/>
              </a:rPr>
              <a:t>OS</a:t>
            </a:r>
            <a:r>
              <a:rPr lang="ja-JP" altLang="en-US" sz="1000" b="1" dirty="0">
                <a:ea typeface="游ゴシック" panose="020B0400000000000000" pitchFamily="50" charset="-128"/>
                <a:cs typeface="Segoe UI" panose="020B0502040204020203" pitchFamily="34" charset="0"/>
              </a:rPr>
              <a:t>を使える</a:t>
            </a:r>
            <a:endParaRPr lang="en-US" altLang="ja-JP" sz="1000" b="1" dirty="0">
              <a:ea typeface="游ゴシック" panose="020B0400000000000000" pitchFamily="50" charset="-128"/>
              <a:cs typeface="Segoe UI" panose="020B0502040204020203" pitchFamily="34" charset="0"/>
            </a:endParaRPr>
          </a:p>
        </p:txBody>
      </p:sp>
      <p:sp>
        <p:nvSpPr>
          <p:cNvPr id="120" name="テキスト ボックス 119">
            <a:extLst>
              <a:ext uri="{FF2B5EF4-FFF2-40B4-BE49-F238E27FC236}">
                <a16:creationId xmlns:a16="http://schemas.microsoft.com/office/drawing/2014/main" id="{C41B809A-C15A-426B-948E-8CD721952E83}"/>
              </a:ext>
            </a:extLst>
          </p:cNvPr>
          <p:cNvSpPr txBox="1"/>
          <p:nvPr/>
        </p:nvSpPr>
        <p:spPr>
          <a:xfrm>
            <a:off x="807600" y="8642964"/>
            <a:ext cx="3248964" cy="461665"/>
          </a:xfrm>
          <a:prstGeom prst="rect">
            <a:avLst/>
          </a:prstGeom>
          <a:noFill/>
          <a:ln>
            <a:noFill/>
          </a:ln>
          <a:effectLst>
            <a:glow rad="101600">
              <a:schemeClr val="tx1">
                <a:alpha val="60000"/>
              </a:schemeClr>
            </a:glow>
          </a:effectLst>
        </p:spPr>
        <p:txBody>
          <a:bodyPr wrap="square" rtlCol="0">
            <a:spAutoFit/>
          </a:bodyPr>
          <a:lstStyle/>
          <a:p>
            <a:r>
              <a:rPr lang="en-US" altLang="ja-JP" sz="800" dirty="0">
                <a:ea typeface="游ゴシック" panose="020B0400000000000000" pitchFamily="50" charset="-128"/>
                <a:cs typeface="Segoe UI" panose="020B0502040204020203" pitchFamily="34" charset="0"/>
              </a:rPr>
              <a:t>OS</a:t>
            </a:r>
            <a:r>
              <a:rPr lang="ja-JP" altLang="en-US" sz="800" dirty="0">
                <a:ea typeface="游ゴシック" panose="020B0400000000000000" pitchFamily="50" charset="-128"/>
                <a:cs typeface="Segoe UI" panose="020B0502040204020203" pitchFamily="34" charset="0"/>
              </a:rPr>
              <a:t>のリリースから最長</a:t>
            </a:r>
            <a:r>
              <a:rPr lang="en-US" altLang="ja-JP" sz="800" dirty="0">
                <a:ea typeface="游ゴシック" panose="020B0400000000000000" pitchFamily="50" charset="-128"/>
                <a:cs typeface="Segoe UI" panose="020B0502040204020203" pitchFamily="34" charset="0"/>
              </a:rPr>
              <a:t>10</a:t>
            </a:r>
            <a:r>
              <a:rPr lang="ja-JP" altLang="en-US" sz="800" dirty="0">
                <a:ea typeface="游ゴシック" panose="020B0400000000000000" pitchFamily="50" charset="-128"/>
                <a:cs typeface="Segoe UI" panose="020B0502040204020203" pitchFamily="34" charset="0"/>
              </a:rPr>
              <a:t>年間、</a:t>
            </a:r>
            <a:r>
              <a:rPr lang="en-US" altLang="ja-JP" sz="800" dirty="0">
                <a:ea typeface="游ゴシック" panose="020B0400000000000000" pitchFamily="50" charset="-128"/>
                <a:cs typeface="Segoe UI" panose="020B0502040204020203" pitchFamily="34" charset="0"/>
              </a:rPr>
              <a:t>OS</a:t>
            </a:r>
            <a:r>
              <a:rPr lang="ja-JP" altLang="en-US" sz="800" dirty="0">
                <a:ea typeface="游ゴシック" panose="020B0400000000000000" pitchFamily="50" charset="-128"/>
                <a:cs typeface="Segoe UI" panose="020B0502040204020203" pitchFamily="34" charset="0"/>
              </a:rPr>
              <a:t>の機能を固定化したまま利用できるため、機能更新による環境の変化を抑制することで、システムを長期間に渡り安定した環境で稼働させることができます。</a:t>
            </a:r>
            <a:endParaRPr lang="en-US" altLang="ja-JP" sz="800" dirty="0">
              <a:ea typeface="游ゴシック" panose="020B0400000000000000" pitchFamily="50" charset="-128"/>
              <a:cs typeface="Segoe UI" panose="020B0502040204020203" pitchFamily="34" charset="0"/>
            </a:endParaRPr>
          </a:p>
        </p:txBody>
      </p:sp>
      <p:sp>
        <p:nvSpPr>
          <p:cNvPr id="121" name="テキスト ボックス 120">
            <a:extLst>
              <a:ext uri="{FF2B5EF4-FFF2-40B4-BE49-F238E27FC236}">
                <a16:creationId xmlns:a16="http://schemas.microsoft.com/office/drawing/2014/main" id="{D135AD5F-AEE1-4494-B3EB-9ABB9EA83EA8}"/>
              </a:ext>
            </a:extLst>
          </p:cNvPr>
          <p:cNvSpPr txBox="1"/>
          <p:nvPr/>
        </p:nvSpPr>
        <p:spPr>
          <a:xfrm>
            <a:off x="807600" y="9122089"/>
            <a:ext cx="3461173" cy="246221"/>
          </a:xfrm>
          <a:prstGeom prst="rect">
            <a:avLst/>
          </a:prstGeom>
          <a:noFill/>
          <a:ln>
            <a:noFill/>
          </a:ln>
          <a:effectLst>
            <a:glow rad="101600">
              <a:schemeClr val="tx1">
                <a:alpha val="60000"/>
              </a:schemeClr>
            </a:glow>
          </a:effectLst>
        </p:spPr>
        <p:txBody>
          <a:bodyPr wrap="square" rtlCol="0">
            <a:spAutoFit/>
          </a:bodyPr>
          <a:lstStyle/>
          <a:p>
            <a:r>
              <a:rPr lang="ja-JP" altLang="en-US" sz="1000" b="1" dirty="0">
                <a:ea typeface="游ゴシック" panose="020B0400000000000000" pitchFamily="50" charset="-128"/>
                <a:cs typeface="Segoe UI" panose="020B0502040204020203" pitchFamily="34" charset="0"/>
              </a:rPr>
              <a:t>アプリや</a:t>
            </a:r>
            <a:r>
              <a:rPr lang="en-US" altLang="ja-JP" sz="1000" b="1" dirty="0">
                <a:ea typeface="游ゴシック" panose="020B0400000000000000" pitchFamily="50" charset="-128"/>
                <a:cs typeface="Segoe UI" panose="020B0502040204020203" pitchFamily="34" charset="0"/>
              </a:rPr>
              <a:t>USB</a:t>
            </a:r>
            <a:r>
              <a:rPr lang="ja-JP" altLang="en-US" sz="1000" b="1" dirty="0">
                <a:ea typeface="游ゴシック" panose="020B0400000000000000" pitchFamily="50" charset="-128"/>
                <a:cs typeface="Segoe UI" panose="020B0502040204020203" pitchFamily="34" charset="0"/>
              </a:rPr>
              <a:t>を制限する高いセキュリティ機能が豊富</a:t>
            </a:r>
            <a:endParaRPr lang="en-US" altLang="ja-JP" sz="1000" b="1" dirty="0">
              <a:ea typeface="游ゴシック" panose="020B0400000000000000" pitchFamily="50" charset="-128"/>
              <a:cs typeface="Segoe UI" panose="020B0502040204020203" pitchFamily="34" charset="0"/>
            </a:endParaRPr>
          </a:p>
        </p:txBody>
      </p:sp>
      <p:sp>
        <p:nvSpPr>
          <p:cNvPr id="122" name="テキスト ボックス 121">
            <a:extLst>
              <a:ext uri="{FF2B5EF4-FFF2-40B4-BE49-F238E27FC236}">
                <a16:creationId xmlns:a16="http://schemas.microsoft.com/office/drawing/2014/main" id="{C395B851-DDFC-4B46-A135-1C544E1C283E}"/>
              </a:ext>
            </a:extLst>
          </p:cNvPr>
          <p:cNvSpPr txBox="1"/>
          <p:nvPr/>
        </p:nvSpPr>
        <p:spPr>
          <a:xfrm>
            <a:off x="807600" y="9274985"/>
            <a:ext cx="3248964" cy="584775"/>
          </a:xfrm>
          <a:prstGeom prst="rect">
            <a:avLst/>
          </a:prstGeom>
          <a:noFill/>
          <a:ln>
            <a:noFill/>
          </a:ln>
          <a:effectLst>
            <a:glow rad="101600">
              <a:schemeClr val="tx1">
                <a:alpha val="60000"/>
              </a:schemeClr>
            </a:glow>
          </a:effectLst>
        </p:spPr>
        <p:txBody>
          <a:bodyPr wrap="square" rtlCol="0">
            <a:spAutoFit/>
          </a:bodyPr>
          <a:lstStyle/>
          <a:p>
            <a:r>
              <a:rPr lang="ja-JP" altLang="en-US" sz="800" dirty="0">
                <a:ea typeface="游ゴシック" panose="020B0400000000000000" pitchFamily="50" charset="-128"/>
                <a:cs typeface="Segoe UI" panose="020B0502040204020203" pitchFamily="34" charset="0"/>
              </a:rPr>
              <a:t>特定用途向けに動作をカスタマイズしたり、セキュリティーを向上させるために制限を設けるロックダウン機能が使えます。</a:t>
            </a:r>
            <a:r>
              <a:rPr lang="en-US" altLang="ja-JP" sz="800" dirty="0">
                <a:ea typeface="游ゴシック" panose="020B0400000000000000" pitchFamily="50" charset="-128"/>
                <a:cs typeface="Segoe UI" panose="020B0502040204020203" pitchFamily="34" charset="0"/>
              </a:rPr>
              <a:t>USB</a:t>
            </a:r>
            <a:r>
              <a:rPr lang="ja-JP" altLang="en-US" sz="800" dirty="0">
                <a:ea typeface="游ゴシック" panose="020B0400000000000000" pitchFamily="50" charset="-128"/>
                <a:cs typeface="Segoe UI" panose="020B0502040204020203" pitchFamily="34" charset="0"/>
              </a:rPr>
              <a:t>デバイスやアプリのアクセスを制限したり、インターフェースや起動画面のレイアウトを変更することが可能です。</a:t>
            </a:r>
            <a:endParaRPr lang="en-US" altLang="ja-JP" sz="800" dirty="0">
              <a:ea typeface="游ゴシック" panose="020B0400000000000000" pitchFamily="50" charset="-128"/>
              <a:cs typeface="Segoe UI" panose="020B0502040204020203" pitchFamily="34" charset="0"/>
            </a:endParaRPr>
          </a:p>
        </p:txBody>
      </p:sp>
      <p:grpSp>
        <p:nvGrpSpPr>
          <p:cNvPr id="5" name="グループ化 4">
            <a:extLst>
              <a:ext uri="{FF2B5EF4-FFF2-40B4-BE49-F238E27FC236}">
                <a16:creationId xmlns:a16="http://schemas.microsoft.com/office/drawing/2014/main" id="{2BA7E1E8-6427-43B5-95EE-FB816A9A5118}"/>
              </a:ext>
            </a:extLst>
          </p:cNvPr>
          <p:cNvGrpSpPr/>
          <p:nvPr/>
        </p:nvGrpSpPr>
        <p:grpSpPr>
          <a:xfrm>
            <a:off x="445128" y="8636982"/>
            <a:ext cx="249153" cy="250989"/>
            <a:chOff x="462063" y="8642964"/>
            <a:chExt cx="171367" cy="172630"/>
          </a:xfrm>
        </p:grpSpPr>
        <p:sp>
          <p:nvSpPr>
            <p:cNvPr id="2" name="正方形/長方形 1">
              <a:extLst>
                <a:ext uri="{FF2B5EF4-FFF2-40B4-BE49-F238E27FC236}">
                  <a16:creationId xmlns:a16="http://schemas.microsoft.com/office/drawing/2014/main" id="{89E86FFE-F005-4B61-B578-26EF197E808F}"/>
                </a:ext>
              </a:extLst>
            </p:cNvPr>
            <p:cNvSpPr/>
            <p:nvPr/>
          </p:nvSpPr>
          <p:spPr>
            <a:xfrm>
              <a:off x="462063" y="8642964"/>
              <a:ext cx="82041" cy="82041"/>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a:extLst>
                <a:ext uri="{FF2B5EF4-FFF2-40B4-BE49-F238E27FC236}">
                  <a16:creationId xmlns:a16="http://schemas.microsoft.com/office/drawing/2014/main" id="{FBAA164C-793E-455F-92D0-A7EA3BCA23ED}"/>
                </a:ext>
              </a:extLst>
            </p:cNvPr>
            <p:cNvSpPr/>
            <p:nvPr/>
          </p:nvSpPr>
          <p:spPr>
            <a:xfrm>
              <a:off x="551389" y="8642964"/>
              <a:ext cx="82041" cy="82041"/>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a:extLst>
                <a:ext uri="{FF2B5EF4-FFF2-40B4-BE49-F238E27FC236}">
                  <a16:creationId xmlns:a16="http://schemas.microsoft.com/office/drawing/2014/main" id="{C7EC1A0A-DA11-4252-A9AD-41BA6036A031}"/>
                </a:ext>
              </a:extLst>
            </p:cNvPr>
            <p:cNvSpPr/>
            <p:nvPr/>
          </p:nvSpPr>
          <p:spPr>
            <a:xfrm>
              <a:off x="462063" y="8733553"/>
              <a:ext cx="82041" cy="82041"/>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正方形/長方形 63">
              <a:extLst>
                <a:ext uri="{FF2B5EF4-FFF2-40B4-BE49-F238E27FC236}">
                  <a16:creationId xmlns:a16="http://schemas.microsoft.com/office/drawing/2014/main" id="{F56E29E1-25BA-4F21-81AE-D0461C4B9AD9}"/>
                </a:ext>
              </a:extLst>
            </p:cNvPr>
            <p:cNvSpPr/>
            <p:nvPr/>
          </p:nvSpPr>
          <p:spPr>
            <a:xfrm>
              <a:off x="551389" y="8733553"/>
              <a:ext cx="82041" cy="82041"/>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3" name="図 12">
            <a:extLst>
              <a:ext uri="{FF2B5EF4-FFF2-40B4-BE49-F238E27FC236}">
                <a16:creationId xmlns:a16="http://schemas.microsoft.com/office/drawing/2014/main" id="{D18E869A-F7DD-33B1-FF98-EF80AB5B94E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66789" y="1639756"/>
            <a:ext cx="1440199" cy="2145772"/>
          </a:xfrm>
          <a:prstGeom prst="rect">
            <a:avLst/>
          </a:prstGeom>
        </p:spPr>
      </p:pic>
    </p:spTree>
    <p:extLst>
      <p:ext uri="{BB962C8B-B14F-4D97-AF65-F5344CB8AC3E}">
        <p14:creationId xmlns:p14="http://schemas.microsoft.com/office/powerpoint/2010/main" val="290925871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4653</TotalTime>
  <Pages>0</Pages>
  <Words>948</Words>
  <Characters>0</Characters>
  <Application>Microsoft Office PowerPoint</Application>
  <DocSecurity>0</DocSecurity>
  <PresentationFormat>ユーザー設定</PresentationFormat>
  <Lines>0</Lines>
  <Paragraphs>71</Paragraphs>
  <Slides>2</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vt:i4>
      </vt:variant>
    </vt:vector>
  </HeadingPairs>
  <TitlesOfParts>
    <vt:vector size="11" baseType="lpstr">
      <vt:lpstr>DIN 2014 Bold</vt:lpstr>
      <vt:lpstr>ヒラギノ角ゴ4</vt:lpstr>
      <vt:lpstr>ヒラギノ角ゴ5</vt:lpstr>
      <vt:lpstr>ヒラギノ角ゴ6</vt:lpstr>
      <vt:lpstr>ヒラギノ角ゴ8</vt:lpstr>
      <vt:lpstr>游ゴシック</vt:lpstr>
      <vt:lpstr>游ゴシック Light</vt:lpstr>
      <vt:lpstr>Arial</vt:lpstr>
      <vt:lpstr>Office テーマ</vt:lpstr>
      <vt:lpstr>PowerPoint プレゼンテーション</vt:lpstr>
      <vt:lpstr>PowerPoint プレゼンテーション</vt:lpstr>
    </vt:vector>
  </TitlesOfParts>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Hayashi</dc:creator>
  <cp:lastModifiedBy>soejima-pc</cp:lastModifiedBy>
  <cp:revision>1470</cp:revision>
  <dcterms:created xsi:type="dcterms:W3CDTF">2015-08-26T04:11:00Z</dcterms:created>
  <dcterms:modified xsi:type="dcterms:W3CDTF">2024-12-25T06:34:30Z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1041-9.1.0.4256</vt:lpwstr>
  </property>
</Properties>
</file>