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"/>
  </p:notesMasterIdLst>
  <p:sldIdLst>
    <p:sldId id="300" r:id="rId2"/>
    <p:sldId id="301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9568"/>
    <a:srgbClr val="D44534"/>
    <a:srgbClr val="D96A3C"/>
    <a:srgbClr val="E6A541"/>
    <a:srgbClr val="F4D64B"/>
    <a:srgbClr val="D84F39"/>
    <a:srgbClr val="372225"/>
    <a:srgbClr val="283F19"/>
    <a:srgbClr val="081930"/>
    <a:srgbClr val="3B7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2" autoAdjust="0"/>
    <p:restoredTop sz="94660"/>
  </p:normalViewPr>
  <p:slideViewPr>
    <p:cSldViewPr>
      <p:cViewPr varScale="1">
        <p:scale>
          <a:sx n="62" d="100"/>
          <a:sy n="62" d="100"/>
        </p:scale>
        <p:origin x="2726" y="5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2024/12/23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526-306E-4CD2-AFEC-8F1EF488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F3CB65-6B41-4F0F-A0F2-BF940676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739D2-D8FD-467B-8F66-C5486A6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33C760-A7FB-49B2-A7ED-1BF4E22E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5B684-9DDD-4185-BB16-3FF4889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F4818-7975-4F1C-A14B-86B9AAF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69342-96F2-42C6-929B-2BFF781A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F1B54-98E5-4B66-9DDA-C7B0EDBB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69401-3E42-40A1-BD9C-4A801E5E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DB4CB-42B8-4D02-AE73-D764F688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3D5C14-1911-4358-98CE-5AC602F7C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9781F7-45F3-46A8-B6BC-4C83FA49B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98A5B-444E-4A57-B623-8CB8A52C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BFB57-3D2A-4326-BD75-D303C142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F0974-8C3F-49BB-8332-55D1BB3F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9C64F-36BA-4011-BD20-087A2C6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F2F94-F11E-431F-8217-92402D13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86004-A97C-43ED-B22D-B7C83E8F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D726F8-9C59-47B7-AA10-B4F1DBE9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0FABA-6ED4-40A7-A530-A6F8C22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BE1BA-F237-4B30-84E3-659F5422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AAB8C0-A74C-493C-9BF5-7032F0A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4CD50-2372-4C58-9453-39AA1DAF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69EA8E-AC8B-46B8-B599-96A7D10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6D3C8-9737-43F8-A180-DBE9DBA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B602F-9AF5-4FF2-8A41-EFF0B6E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0180C-5179-407F-9A7E-4FFFFCBE8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0515C6-0D0B-4BB7-8853-276A5274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B6D2D-E080-4767-AC21-4CC86AEB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5C7C7-66BF-4E5A-9698-48F4386B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C569A-4323-466F-AA29-91FE895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68BCA-8874-4C60-9381-DD81588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32D81E-635F-40C0-8FC3-62D84D2E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356152-9972-4A02-82AF-3B1221F8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BCFA90-69D0-43CA-B9C8-EC1CCBA1E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B8B8A2-7595-4FC0-90A6-F4101CF7D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6DEC3-3475-480B-AEEC-7B126D3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79D804-F8FE-49F9-B0E5-286E9F0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7BE42-E8F8-47CB-9598-2131BD99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15882-24AA-4A8D-8BE3-29F93437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E03419-A934-4310-B6E1-7CEC9B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3659B4-F9E6-4D38-8389-21BBE5F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AE6EE0-DA21-448A-ADC5-355F8A2F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65430E-3C7B-42F6-9A3C-9705CFFC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927902-1C62-4DCA-81AD-0C4CE607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D8D529-0C4F-45B7-BE37-BD03224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5765C-D65B-4115-BC5E-4E6E9679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4EE91A-4F8D-4665-8A0B-FD097A7E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3FA8DF-1049-4632-80FE-CC600DC6F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11BB9A-0820-44B4-BFA8-3FDE2399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5FBB28-F40C-4F04-945E-2F22291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C153E-4078-4944-8621-77EAE1A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295AE-62A7-4B93-9DB0-72B48E7E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BE1D47-AC6B-4606-8806-B68E6871E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F224A-27F7-4938-94E2-04890D82C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8EB07B-C5A9-4ADF-BDCF-20DE6528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62FA9-D4A4-4ABC-B43E-C34743F2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F2B1F1-6E62-489A-BA5B-ED0C773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E9D5E3-302B-4950-858C-D0BAD377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068D9A-F7EA-48E6-A3F8-01885A65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58DFC-2333-40EF-8396-BCD9A9E1D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2024/12/23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DA7A9-B965-4B3C-8A5F-E82B2C2C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ECB6D-2D00-4244-8EA9-0525E72D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https://qr.quel.jp/tmp/a522df6578971b176d6ea4d0392a1581a9d568cd.pn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https://qr.quel.jp/tmp/a522df6578971b176d6ea4d0392a1581a9d568cd.png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5">
            <a:extLst>
              <a:ext uri="{FF2B5EF4-FFF2-40B4-BE49-F238E27FC236}">
                <a16:creationId xmlns:a16="http://schemas.microsoft.com/office/drawing/2014/main" id="{74CA44AD-03A9-4C8C-B489-75C5FCC60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6253930"/>
            <a:ext cx="6729412" cy="32660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80" name="Picture 6">
            <a:extLst>
              <a:ext uri="{FF2B5EF4-FFF2-40B4-BE49-F238E27FC236}">
                <a16:creationId xmlns:a16="http://schemas.microsoft.com/office/drawing/2014/main" id="{3C660607-96D4-45E6-88CC-9973CBC1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7856" y="6258968"/>
            <a:ext cx="67278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14BEA8A-494F-4FE1-B854-77C3F2F65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 b="4781"/>
          <a:stretch/>
        </p:blipFill>
        <p:spPr>
          <a:xfrm>
            <a:off x="0" y="1"/>
            <a:ext cx="7559675" cy="5032794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79270DA1-A03D-4CC1-9BEC-DE7CF6A871D7}"/>
              </a:ext>
            </a:extLst>
          </p:cNvPr>
          <p:cNvSpPr txBox="1"/>
          <p:nvPr/>
        </p:nvSpPr>
        <p:spPr>
          <a:xfrm>
            <a:off x="3395414" y="7020723"/>
            <a:ext cx="3695478" cy="16927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CPU【2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】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EPYC 9754 2.25GHz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（最大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3.1GHz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256MB 128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ｺｱ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 256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ｽﾚｯﾄﾞ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  TDP=360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1536GB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64GB×24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DDR5-4800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Registered ECC DIMM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SSD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起動用）：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1.92TB U.3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エンタープライズ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SSD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（データ用）：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7.68TB U.3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15mm 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エンタープライズ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【4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】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A800 40GB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6912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ｺｱ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9.7 TFLOPS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（画⾯出⼒ポート無） 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22.04LTS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＆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CUDA11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インストール代⾏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DeepLearning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ﾌﾚｰﾑﾜｰｸ：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GPU Cloud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TensorFlow/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Pytorch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Chiner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）インストール代⾏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2700W/1200W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80PLUS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TITANIUM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拡張ストレージ：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(4) SFF-TA-1016 (MCIO 8x) for (8) front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endParaRPr lang="ja-JP" altLang="en-US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0" name="WordArt 35">
            <a:extLst>
              <a:ext uri="{FF2B5EF4-FFF2-40B4-BE49-F238E27FC236}">
                <a16:creationId xmlns:a16="http://schemas.microsoft.com/office/drawing/2014/main" id="{3311E915-8934-4BE9-B5B5-CD06A68DBD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32316" y="9122798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91" name="WordArt 36">
            <a:extLst>
              <a:ext uri="{FF2B5EF4-FFF2-40B4-BE49-F238E27FC236}">
                <a16:creationId xmlns:a16="http://schemas.microsoft.com/office/drawing/2014/main" id="{862FC40F-C3C3-4125-A5DC-1F65D70E8A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5966" y="9021198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税別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8A796A41-FDF8-4AD4-86BB-5D3DFD4F68EE}"/>
              </a:ext>
            </a:extLst>
          </p:cNvPr>
          <p:cNvSpPr txBox="1"/>
          <p:nvPr/>
        </p:nvSpPr>
        <p:spPr>
          <a:xfrm>
            <a:off x="776568" y="6393982"/>
            <a:ext cx="5812864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AMD EPYC×2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基、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NVIDIA A800×4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基搭載　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2U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ハイエンド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GPGPU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サーバー</a:t>
            </a:r>
            <a:endParaRPr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2092C5A-20FD-4425-9401-551C2DEE4F3E}"/>
              </a:ext>
            </a:extLst>
          </p:cNvPr>
          <p:cNvSpPr txBox="1"/>
          <p:nvPr/>
        </p:nvSpPr>
        <p:spPr>
          <a:xfrm>
            <a:off x="3395414" y="8917933"/>
            <a:ext cx="213935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CERVO-Deep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GP-EP9754x2M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3A2TU4U38GPDe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008EC67-2DCD-42FC-8E60-40D7A14EA907}"/>
              </a:ext>
            </a:extLst>
          </p:cNvPr>
          <p:cNvSpPr txBox="1"/>
          <p:nvPr/>
        </p:nvSpPr>
        <p:spPr>
          <a:xfrm>
            <a:off x="4478317" y="8908873"/>
            <a:ext cx="21952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17,000,000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D15B7A68-F3B6-4919-AEAA-7A313C4DD2C5}"/>
              </a:ext>
            </a:extLst>
          </p:cNvPr>
          <p:cNvCxnSpPr/>
          <p:nvPr/>
        </p:nvCxnSpPr>
        <p:spPr>
          <a:xfrm>
            <a:off x="3433510" y="8829867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319F6E10-61C4-4896-8D13-1210ACE97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46" y="3206312"/>
            <a:ext cx="2731555" cy="128511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9A5681E-4D51-42C3-BE63-8F650EA99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2" y="3320314"/>
            <a:ext cx="2417659" cy="115303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8444759-79F8-448E-8E5C-91D32EB9C440}"/>
              </a:ext>
            </a:extLst>
          </p:cNvPr>
          <p:cNvSpPr/>
          <p:nvPr/>
        </p:nvSpPr>
        <p:spPr>
          <a:xfrm>
            <a:off x="4686642" y="233532"/>
            <a:ext cx="2884171" cy="31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3053BC2C-4370-467B-8386-B68CAA29F9CE}"/>
              </a:ext>
            </a:extLst>
          </p:cNvPr>
          <p:cNvSpPr txBox="1"/>
          <p:nvPr/>
        </p:nvSpPr>
        <p:spPr>
          <a:xfrm>
            <a:off x="4686642" y="270482"/>
            <a:ext cx="28001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50" dirty="0">
                <a:solidFill>
                  <a:sysClr val="windowText" lastClr="000000"/>
                </a:solidFill>
                <a:effectLst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Segoe UI" panose="020B0502040204020203" pitchFamily="34" charset="0"/>
              </a:rPr>
              <a:t>開発責任者様</a:t>
            </a:r>
            <a:r>
              <a:rPr lang="ja-JP" altLang="en-US" sz="1050" dirty="0">
                <a:solidFill>
                  <a:sysClr val="windowText" lastClr="000000"/>
                </a:solidFill>
                <a:effectLst/>
                <a:latin typeface="小塚ゴシック Pr6N M" panose="020B0700000000000000" pitchFamily="34" charset="-128"/>
                <a:ea typeface="小塚ゴシック Pr6N M" panose="020B0700000000000000" pitchFamily="34" charset="-128"/>
                <a:cs typeface="Segoe UI" panose="020B0502040204020203" pitchFamily="34" charset="0"/>
              </a:rPr>
              <a:t>向け サーバーカタログ</a:t>
            </a:r>
            <a:endParaRPr lang="en-US" altLang="ja-JP" sz="1050" dirty="0">
              <a:solidFill>
                <a:sysClr val="windowText" lastClr="000000"/>
              </a:solidFill>
              <a:effectLst/>
              <a:latin typeface="小塚ゴシック Pr6N M" panose="020B0700000000000000" pitchFamily="34" charset="-128"/>
              <a:ea typeface="小塚ゴシック Pr6N M" panose="020B0700000000000000" pitchFamily="34" charset="-128"/>
              <a:cs typeface="Segoe UI" panose="020B0502040204020203" pitchFamily="34" charset="0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859868D-63DA-490B-8D3A-7165D1341706}"/>
              </a:ext>
            </a:extLst>
          </p:cNvPr>
          <p:cNvGrpSpPr/>
          <p:nvPr/>
        </p:nvGrpSpPr>
        <p:grpSpPr>
          <a:xfrm>
            <a:off x="2295866" y="1605951"/>
            <a:ext cx="2967943" cy="1520838"/>
            <a:chOff x="2295866" y="2861525"/>
            <a:chExt cx="2967943" cy="1520838"/>
          </a:xfrm>
        </p:grpSpPr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B8E381B3-E7E4-405B-85AE-D0B2053E0E33}"/>
                </a:ext>
              </a:extLst>
            </p:cNvPr>
            <p:cNvSpPr txBox="1"/>
            <p:nvPr/>
          </p:nvSpPr>
          <p:spPr>
            <a:xfrm>
              <a:off x="2295866" y="2861525"/>
              <a:ext cx="2967943" cy="823347"/>
            </a:xfrm>
            <a:custGeom>
              <a:avLst/>
              <a:gdLst/>
              <a:ahLst/>
              <a:cxnLst/>
              <a:rect l="l" t="t" r="r" b="b"/>
              <a:pathLst>
                <a:path w="2538051" h="704090">
                  <a:moveTo>
                    <a:pt x="1109596" y="98804"/>
                  </a:moveTo>
                  <a:lnTo>
                    <a:pt x="1109596" y="329414"/>
                  </a:lnTo>
                  <a:lnTo>
                    <a:pt x="1188430" y="329414"/>
                  </a:lnTo>
                  <a:cubicBezTo>
                    <a:pt x="1224195" y="328838"/>
                    <a:pt x="1251417" y="318041"/>
                    <a:pt x="1270095" y="297024"/>
                  </a:cubicBezTo>
                  <a:cubicBezTo>
                    <a:pt x="1288773" y="276007"/>
                    <a:pt x="1298173" y="248229"/>
                    <a:pt x="1298296" y="213690"/>
                  </a:cubicBezTo>
                  <a:cubicBezTo>
                    <a:pt x="1298173" y="179552"/>
                    <a:pt x="1288773" y="152019"/>
                    <a:pt x="1270095" y="131090"/>
                  </a:cubicBezTo>
                  <a:cubicBezTo>
                    <a:pt x="1251417" y="110160"/>
                    <a:pt x="1224195" y="99398"/>
                    <a:pt x="1188430" y="98804"/>
                  </a:cubicBezTo>
                  <a:close/>
                  <a:moveTo>
                    <a:pt x="2331059" y="90422"/>
                  </a:moveTo>
                  <a:cubicBezTo>
                    <a:pt x="2307708" y="89993"/>
                    <a:pt x="2287323" y="97652"/>
                    <a:pt x="2269905" y="113399"/>
                  </a:cubicBezTo>
                  <a:cubicBezTo>
                    <a:pt x="2252486" y="129147"/>
                    <a:pt x="2238934" y="155560"/>
                    <a:pt x="2229249" y="192640"/>
                  </a:cubicBezTo>
                  <a:cubicBezTo>
                    <a:pt x="2219564" y="229720"/>
                    <a:pt x="2214646" y="280043"/>
                    <a:pt x="2214496" y="343610"/>
                  </a:cubicBezTo>
                  <a:cubicBezTo>
                    <a:pt x="2214646" y="407176"/>
                    <a:pt x="2219564" y="457500"/>
                    <a:pt x="2229249" y="494580"/>
                  </a:cubicBezTo>
                  <a:cubicBezTo>
                    <a:pt x="2238934" y="531660"/>
                    <a:pt x="2252486" y="558074"/>
                    <a:pt x="2269905" y="573822"/>
                  </a:cubicBezTo>
                  <a:cubicBezTo>
                    <a:pt x="2287323" y="589570"/>
                    <a:pt x="2307708" y="597230"/>
                    <a:pt x="2331059" y="596800"/>
                  </a:cubicBezTo>
                  <a:cubicBezTo>
                    <a:pt x="2354400" y="597230"/>
                    <a:pt x="2374712" y="589570"/>
                    <a:pt x="2391996" y="573822"/>
                  </a:cubicBezTo>
                  <a:cubicBezTo>
                    <a:pt x="2409280" y="558074"/>
                    <a:pt x="2422697" y="531660"/>
                    <a:pt x="2432247" y="494580"/>
                  </a:cubicBezTo>
                  <a:cubicBezTo>
                    <a:pt x="2441797" y="457500"/>
                    <a:pt x="2446642" y="407176"/>
                    <a:pt x="2446782" y="343610"/>
                  </a:cubicBezTo>
                  <a:cubicBezTo>
                    <a:pt x="2446642" y="280043"/>
                    <a:pt x="2441797" y="229720"/>
                    <a:pt x="2432247" y="192640"/>
                  </a:cubicBezTo>
                  <a:cubicBezTo>
                    <a:pt x="2422697" y="155560"/>
                    <a:pt x="2409280" y="129147"/>
                    <a:pt x="2391996" y="113399"/>
                  </a:cubicBezTo>
                  <a:cubicBezTo>
                    <a:pt x="2374712" y="97652"/>
                    <a:pt x="2354400" y="89993"/>
                    <a:pt x="2331059" y="90422"/>
                  </a:cubicBezTo>
                  <a:close/>
                  <a:moveTo>
                    <a:pt x="1507236" y="8384"/>
                  </a:moveTo>
                  <a:lnTo>
                    <a:pt x="1602771" y="8384"/>
                  </a:lnTo>
                  <a:lnTo>
                    <a:pt x="1750262" y="429160"/>
                  </a:lnTo>
                  <a:lnTo>
                    <a:pt x="1896916" y="8384"/>
                  </a:lnTo>
                  <a:lnTo>
                    <a:pt x="1992449" y="8384"/>
                  </a:lnTo>
                  <a:lnTo>
                    <a:pt x="1750262" y="704090"/>
                  </a:lnTo>
                  <a:close/>
                  <a:moveTo>
                    <a:pt x="1019175" y="8384"/>
                  </a:moveTo>
                  <a:lnTo>
                    <a:pt x="1188430" y="8384"/>
                  </a:lnTo>
                  <a:cubicBezTo>
                    <a:pt x="1248504" y="9077"/>
                    <a:pt x="1296665" y="27574"/>
                    <a:pt x="1332913" y="63873"/>
                  </a:cubicBezTo>
                  <a:cubicBezTo>
                    <a:pt x="1369160" y="100172"/>
                    <a:pt x="1387761" y="150111"/>
                    <a:pt x="1388717" y="213690"/>
                  </a:cubicBezTo>
                  <a:cubicBezTo>
                    <a:pt x="1388455" y="255391"/>
                    <a:pt x="1380187" y="291475"/>
                    <a:pt x="1363913" y="321941"/>
                  </a:cubicBezTo>
                  <a:cubicBezTo>
                    <a:pt x="1347638" y="352407"/>
                    <a:pt x="1324927" y="376108"/>
                    <a:pt x="1295779" y="393044"/>
                  </a:cubicBezTo>
                  <a:lnTo>
                    <a:pt x="1395422" y="678839"/>
                  </a:lnTo>
                  <a:lnTo>
                    <a:pt x="1299133" y="678839"/>
                  </a:lnTo>
                  <a:lnTo>
                    <a:pt x="1209397" y="418998"/>
                  </a:lnTo>
                  <a:cubicBezTo>
                    <a:pt x="1205640" y="419033"/>
                    <a:pt x="1202041" y="419172"/>
                    <a:pt x="1198599" y="419417"/>
                  </a:cubicBezTo>
                  <a:cubicBezTo>
                    <a:pt x="1195157" y="419661"/>
                    <a:pt x="1191767" y="419800"/>
                    <a:pt x="1188430" y="419835"/>
                  </a:cubicBezTo>
                  <a:lnTo>
                    <a:pt x="1109596" y="419835"/>
                  </a:lnTo>
                  <a:lnTo>
                    <a:pt x="1109596" y="678839"/>
                  </a:lnTo>
                  <a:lnTo>
                    <a:pt x="1019175" y="678839"/>
                  </a:lnTo>
                  <a:close/>
                  <a:moveTo>
                    <a:pt x="514350" y="8384"/>
                  </a:moveTo>
                  <a:lnTo>
                    <a:pt x="872157" y="8384"/>
                  </a:lnTo>
                  <a:lnTo>
                    <a:pt x="872157" y="98804"/>
                  </a:lnTo>
                  <a:lnTo>
                    <a:pt x="604771" y="98804"/>
                  </a:lnTo>
                  <a:lnTo>
                    <a:pt x="604771" y="285828"/>
                  </a:lnTo>
                  <a:lnTo>
                    <a:pt x="855393" y="285828"/>
                  </a:lnTo>
                  <a:lnTo>
                    <a:pt x="855393" y="376249"/>
                  </a:lnTo>
                  <a:lnTo>
                    <a:pt x="604771" y="376249"/>
                  </a:lnTo>
                  <a:lnTo>
                    <a:pt x="604771" y="588418"/>
                  </a:lnTo>
                  <a:lnTo>
                    <a:pt x="872157" y="588418"/>
                  </a:lnTo>
                  <a:lnTo>
                    <a:pt x="872157" y="678839"/>
                  </a:lnTo>
                  <a:lnTo>
                    <a:pt x="514350" y="678839"/>
                  </a:lnTo>
                  <a:close/>
                  <a:moveTo>
                    <a:pt x="2331059" y="2"/>
                  </a:moveTo>
                  <a:cubicBezTo>
                    <a:pt x="2403499" y="747"/>
                    <a:pt x="2456229" y="30873"/>
                    <a:pt x="2489249" y="90378"/>
                  </a:cubicBezTo>
                  <a:cubicBezTo>
                    <a:pt x="2522269" y="149883"/>
                    <a:pt x="2538533" y="234294"/>
                    <a:pt x="2538041" y="343610"/>
                  </a:cubicBezTo>
                  <a:cubicBezTo>
                    <a:pt x="2538533" y="452926"/>
                    <a:pt x="2522269" y="537337"/>
                    <a:pt x="2489249" y="596843"/>
                  </a:cubicBezTo>
                  <a:cubicBezTo>
                    <a:pt x="2456229" y="656349"/>
                    <a:pt x="2403499" y="686475"/>
                    <a:pt x="2331059" y="687221"/>
                  </a:cubicBezTo>
                  <a:cubicBezTo>
                    <a:pt x="2258252" y="686475"/>
                    <a:pt x="2205417" y="656349"/>
                    <a:pt x="2172553" y="596843"/>
                  </a:cubicBezTo>
                  <a:cubicBezTo>
                    <a:pt x="2139690" y="537337"/>
                    <a:pt x="2123530" y="452926"/>
                    <a:pt x="2124075" y="343610"/>
                  </a:cubicBezTo>
                  <a:cubicBezTo>
                    <a:pt x="2123530" y="234294"/>
                    <a:pt x="2139690" y="149883"/>
                    <a:pt x="2172553" y="90378"/>
                  </a:cubicBezTo>
                  <a:cubicBezTo>
                    <a:pt x="2205417" y="30873"/>
                    <a:pt x="2258252" y="747"/>
                    <a:pt x="2331059" y="2"/>
                  </a:cubicBezTo>
                  <a:close/>
                  <a:moveTo>
                    <a:pt x="183514" y="2"/>
                  </a:moveTo>
                  <a:cubicBezTo>
                    <a:pt x="215866" y="-118"/>
                    <a:pt x="245816" y="5889"/>
                    <a:pt x="273364" y="18022"/>
                  </a:cubicBezTo>
                  <a:cubicBezTo>
                    <a:pt x="300912" y="30155"/>
                    <a:pt x="323148" y="49131"/>
                    <a:pt x="340074" y="74952"/>
                  </a:cubicBezTo>
                  <a:cubicBezTo>
                    <a:pt x="356999" y="100772"/>
                    <a:pt x="365704" y="134153"/>
                    <a:pt x="366189" y="175095"/>
                  </a:cubicBezTo>
                  <a:lnTo>
                    <a:pt x="366189" y="223721"/>
                  </a:lnTo>
                  <a:lnTo>
                    <a:pt x="275768" y="223721"/>
                  </a:lnTo>
                  <a:lnTo>
                    <a:pt x="275768" y="175095"/>
                  </a:lnTo>
                  <a:cubicBezTo>
                    <a:pt x="275855" y="145525"/>
                    <a:pt x="268342" y="123972"/>
                    <a:pt x="253228" y="110437"/>
                  </a:cubicBezTo>
                  <a:cubicBezTo>
                    <a:pt x="238115" y="96902"/>
                    <a:pt x="214877" y="90230"/>
                    <a:pt x="183514" y="90422"/>
                  </a:cubicBezTo>
                  <a:cubicBezTo>
                    <a:pt x="152116" y="90230"/>
                    <a:pt x="128738" y="96902"/>
                    <a:pt x="113380" y="110437"/>
                  </a:cubicBezTo>
                  <a:cubicBezTo>
                    <a:pt x="98021" y="123972"/>
                    <a:pt x="90368" y="145525"/>
                    <a:pt x="90421" y="175095"/>
                  </a:cubicBezTo>
                  <a:lnTo>
                    <a:pt x="90421" y="512124"/>
                  </a:lnTo>
                  <a:cubicBezTo>
                    <a:pt x="90368" y="541694"/>
                    <a:pt x="98021" y="563247"/>
                    <a:pt x="113380" y="576784"/>
                  </a:cubicBezTo>
                  <a:cubicBezTo>
                    <a:pt x="128738" y="590320"/>
                    <a:pt x="152116" y="596992"/>
                    <a:pt x="183514" y="596800"/>
                  </a:cubicBezTo>
                  <a:cubicBezTo>
                    <a:pt x="214877" y="596992"/>
                    <a:pt x="238115" y="590320"/>
                    <a:pt x="253228" y="576784"/>
                  </a:cubicBezTo>
                  <a:cubicBezTo>
                    <a:pt x="268342" y="563247"/>
                    <a:pt x="275855" y="541694"/>
                    <a:pt x="275768" y="512124"/>
                  </a:cubicBezTo>
                  <a:lnTo>
                    <a:pt x="275768" y="463498"/>
                  </a:lnTo>
                  <a:lnTo>
                    <a:pt x="366189" y="463498"/>
                  </a:lnTo>
                  <a:lnTo>
                    <a:pt x="366189" y="512124"/>
                  </a:lnTo>
                  <a:cubicBezTo>
                    <a:pt x="365704" y="553067"/>
                    <a:pt x="356999" y="586449"/>
                    <a:pt x="340074" y="612270"/>
                  </a:cubicBezTo>
                  <a:cubicBezTo>
                    <a:pt x="323148" y="638091"/>
                    <a:pt x="300912" y="657068"/>
                    <a:pt x="273364" y="669201"/>
                  </a:cubicBezTo>
                  <a:cubicBezTo>
                    <a:pt x="245816" y="681334"/>
                    <a:pt x="215866" y="687341"/>
                    <a:pt x="183514" y="687221"/>
                  </a:cubicBezTo>
                  <a:cubicBezTo>
                    <a:pt x="150887" y="687341"/>
                    <a:pt x="120740" y="681334"/>
                    <a:pt x="93073" y="669201"/>
                  </a:cubicBezTo>
                  <a:cubicBezTo>
                    <a:pt x="65406" y="657068"/>
                    <a:pt x="43097" y="638091"/>
                    <a:pt x="26146" y="612270"/>
                  </a:cubicBezTo>
                  <a:cubicBezTo>
                    <a:pt x="9195" y="586449"/>
                    <a:pt x="480" y="553067"/>
                    <a:pt x="0" y="512124"/>
                  </a:cubicBezTo>
                  <a:lnTo>
                    <a:pt x="0" y="175095"/>
                  </a:lnTo>
                  <a:cubicBezTo>
                    <a:pt x="480" y="134153"/>
                    <a:pt x="9195" y="100772"/>
                    <a:pt x="26146" y="74952"/>
                  </a:cubicBezTo>
                  <a:cubicBezTo>
                    <a:pt x="43097" y="49131"/>
                    <a:pt x="65406" y="30155"/>
                    <a:pt x="93073" y="18022"/>
                  </a:cubicBezTo>
                  <a:cubicBezTo>
                    <a:pt x="120740" y="5889"/>
                    <a:pt x="150887" y="-118"/>
                    <a:pt x="18351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6600" spc="-15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YDW バナナスリップplus plus" panose="02020300000000000000" pitchFamily="18" charset="-128"/>
                <a:ea typeface="YDW バナナスリップplus plus" panose="02020300000000000000" pitchFamily="18" charset="-128"/>
                <a:cs typeface="Segoe UI" panose="020B0502040204020203" pitchFamily="34" charset="0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77F7B585-135D-4C24-9F5F-D41C530F4A01}"/>
                </a:ext>
              </a:extLst>
            </p:cNvPr>
            <p:cNvGrpSpPr/>
            <p:nvPr/>
          </p:nvGrpSpPr>
          <p:grpSpPr>
            <a:xfrm>
              <a:off x="2295866" y="3821506"/>
              <a:ext cx="2967943" cy="560857"/>
              <a:chOff x="2222774" y="2951401"/>
              <a:chExt cx="2265721" cy="428157"/>
            </a:xfrm>
          </p:grpSpPr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6F8CFE54-8837-4364-99AE-06B1A04B1FC3}"/>
                  </a:ext>
                </a:extLst>
              </p:cNvPr>
              <p:cNvSpPr txBox="1"/>
              <p:nvPr/>
            </p:nvSpPr>
            <p:spPr>
              <a:xfrm>
                <a:off x="2222774" y="2968315"/>
                <a:ext cx="1063999" cy="320265"/>
              </a:xfrm>
              <a:custGeom>
                <a:avLst/>
                <a:gdLst/>
                <a:ahLst/>
                <a:cxnLst/>
                <a:rect l="l" t="t" r="r" b="b"/>
                <a:pathLst>
                  <a:path w="2310965" h="695603">
                    <a:moveTo>
                      <a:pt x="2127450" y="357808"/>
                    </a:moveTo>
                    <a:cubicBezTo>
                      <a:pt x="2105611" y="358175"/>
                      <a:pt x="2087490" y="364786"/>
                      <a:pt x="2073087" y="377640"/>
                    </a:cubicBezTo>
                    <a:cubicBezTo>
                      <a:pt x="2058685" y="390494"/>
                      <a:pt x="2048315" y="407388"/>
                      <a:pt x="2041978" y="428322"/>
                    </a:cubicBezTo>
                    <a:lnTo>
                      <a:pt x="2214598" y="428322"/>
                    </a:lnTo>
                    <a:cubicBezTo>
                      <a:pt x="2208662" y="406653"/>
                      <a:pt x="2198327" y="389550"/>
                      <a:pt x="2183593" y="377010"/>
                    </a:cubicBezTo>
                    <a:cubicBezTo>
                      <a:pt x="2168859" y="364471"/>
                      <a:pt x="2150145" y="358071"/>
                      <a:pt x="2127450" y="357808"/>
                    </a:cubicBezTo>
                    <a:close/>
                    <a:moveTo>
                      <a:pt x="717750" y="357808"/>
                    </a:moveTo>
                    <a:cubicBezTo>
                      <a:pt x="695911" y="358175"/>
                      <a:pt x="677790" y="364786"/>
                      <a:pt x="663387" y="377640"/>
                    </a:cubicBezTo>
                    <a:cubicBezTo>
                      <a:pt x="648985" y="390494"/>
                      <a:pt x="638615" y="407388"/>
                      <a:pt x="632278" y="428322"/>
                    </a:cubicBezTo>
                    <a:lnTo>
                      <a:pt x="804897" y="428322"/>
                    </a:lnTo>
                    <a:cubicBezTo>
                      <a:pt x="798962" y="406653"/>
                      <a:pt x="788627" y="389550"/>
                      <a:pt x="773893" y="377010"/>
                    </a:cubicBezTo>
                    <a:cubicBezTo>
                      <a:pt x="759159" y="364471"/>
                      <a:pt x="740445" y="358071"/>
                      <a:pt x="717750" y="357808"/>
                    </a:cubicBezTo>
                    <a:close/>
                    <a:moveTo>
                      <a:pt x="2127450" y="267387"/>
                    </a:moveTo>
                    <a:cubicBezTo>
                      <a:pt x="2182022" y="268116"/>
                      <a:pt x="2226015" y="286752"/>
                      <a:pt x="2259429" y="323296"/>
                    </a:cubicBezTo>
                    <a:cubicBezTo>
                      <a:pt x="2292843" y="359839"/>
                      <a:pt x="2310022" y="409918"/>
                      <a:pt x="2310965" y="473532"/>
                    </a:cubicBezTo>
                    <a:cubicBezTo>
                      <a:pt x="2310930" y="481486"/>
                      <a:pt x="2310580" y="489230"/>
                      <a:pt x="2309916" y="496765"/>
                    </a:cubicBezTo>
                    <a:cubicBezTo>
                      <a:pt x="2309252" y="504300"/>
                      <a:pt x="2308484" y="511626"/>
                      <a:pt x="2307611" y="518743"/>
                    </a:cubicBezTo>
                    <a:lnTo>
                      <a:pt x="2037789" y="518743"/>
                    </a:lnTo>
                    <a:cubicBezTo>
                      <a:pt x="2042834" y="542559"/>
                      <a:pt x="2052854" y="561443"/>
                      <a:pt x="2067850" y="575397"/>
                    </a:cubicBezTo>
                    <a:cubicBezTo>
                      <a:pt x="2082846" y="589351"/>
                      <a:pt x="2102713" y="596485"/>
                      <a:pt x="2127450" y="596800"/>
                    </a:cubicBezTo>
                    <a:cubicBezTo>
                      <a:pt x="2142551" y="596712"/>
                      <a:pt x="2155923" y="593740"/>
                      <a:pt x="2167567" y="587882"/>
                    </a:cubicBezTo>
                    <a:cubicBezTo>
                      <a:pt x="2179211" y="582024"/>
                      <a:pt x="2189022" y="573806"/>
                      <a:pt x="2197001" y="563227"/>
                    </a:cubicBezTo>
                    <a:lnTo>
                      <a:pt x="2280796" y="602661"/>
                    </a:lnTo>
                    <a:cubicBezTo>
                      <a:pt x="2264665" y="629626"/>
                      <a:pt x="2243507" y="650418"/>
                      <a:pt x="2217321" y="665034"/>
                    </a:cubicBezTo>
                    <a:cubicBezTo>
                      <a:pt x="2191135" y="679651"/>
                      <a:pt x="2161178" y="687046"/>
                      <a:pt x="2127450" y="687221"/>
                    </a:cubicBezTo>
                    <a:cubicBezTo>
                      <a:pt x="2072476" y="686527"/>
                      <a:pt x="2028239" y="668030"/>
                      <a:pt x="1994739" y="631730"/>
                    </a:cubicBezTo>
                    <a:cubicBezTo>
                      <a:pt x="1961238" y="595430"/>
                      <a:pt x="1944025" y="545488"/>
                      <a:pt x="1943100" y="481905"/>
                    </a:cubicBezTo>
                    <a:cubicBezTo>
                      <a:pt x="1944025" y="417942"/>
                      <a:pt x="1961238" y="366467"/>
                      <a:pt x="1994739" y="327482"/>
                    </a:cubicBezTo>
                    <a:cubicBezTo>
                      <a:pt x="2028239" y="288496"/>
                      <a:pt x="2072476" y="268465"/>
                      <a:pt x="2127450" y="267387"/>
                    </a:cubicBezTo>
                    <a:close/>
                    <a:moveTo>
                      <a:pt x="1390650" y="267387"/>
                    </a:moveTo>
                    <a:lnTo>
                      <a:pt x="1492047" y="267387"/>
                    </a:lnTo>
                    <a:lnTo>
                      <a:pt x="1604338" y="492808"/>
                    </a:lnTo>
                    <a:lnTo>
                      <a:pt x="1716630" y="267387"/>
                    </a:lnTo>
                    <a:lnTo>
                      <a:pt x="1817188" y="267387"/>
                    </a:lnTo>
                    <a:lnTo>
                      <a:pt x="1604338" y="695603"/>
                    </a:lnTo>
                    <a:close/>
                    <a:moveTo>
                      <a:pt x="1028700" y="267387"/>
                    </a:moveTo>
                    <a:lnTo>
                      <a:pt x="1119120" y="267387"/>
                    </a:lnTo>
                    <a:lnTo>
                      <a:pt x="1119120" y="295853"/>
                    </a:lnTo>
                    <a:cubicBezTo>
                      <a:pt x="1129685" y="286243"/>
                      <a:pt x="1141455" y="279091"/>
                      <a:pt x="1154429" y="274399"/>
                    </a:cubicBezTo>
                    <a:cubicBezTo>
                      <a:pt x="1167404" y="269707"/>
                      <a:pt x="1181060" y="267370"/>
                      <a:pt x="1195397" y="267387"/>
                    </a:cubicBezTo>
                    <a:cubicBezTo>
                      <a:pt x="1210432" y="267387"/>
                      <a:pt x="1224367" y="268643"/>
                      <a:pt x="1237202" y="271155"/>
                    </a:cubicBezTo>
                    <a:cubicBezTo>
                      <a:pt x="1250037" y="273667"/>
                      <a:pt x="1262086" y="277434"/>
                      <a:pt x="1273349" y="282458"/>
                    </a:cubicBezTo>
                    <a:lnTo>
                      <a:pt x="1232277" y="364514"/>
                    </a:lnTo>
                    <a:cubicBezTo>
                      <a:pt x="1227283" y="362401"/>
                      <a:pt x="1221765" y="360759"/>
                      <a:pt x="1215723" y="359589"/>
                    </a:cubicBezTo>
                    <a:cubicBezTo>
                      <a:pt x="1209681" y="358419"/>
                      <a:pt x="1202905" y="357826"/>
                      <a:pt x="1195397" y="357808"/>
                    </a:cubicBezTo>
                    <a:cubicBezTo>
                      <a:pt x="1165815" y="357599"/>
                      <a:pt x="1145559" y="366819"/>
                      <a:pt x="1134627" y="385469"/>
                    </a:cubicBezTo>
                    <a:cubicBezTo>
                      <a:pt x="1123695" y="404119"/>
                      <a:pt x="1118527" y="433456"/>
                      <a:pt x="1119120" y="473480"/>
                    </a:cubicBezTo>
                    <a:lnTo>
                      <a:pt x="1119120" y="678839"/>
                    </a:lnTo>
                    <a:lnTo>
                      <a:pt x="1028700" y="678839"/>
                    </a:lnTo>
                    <a:close/>
                    <a:moveTo>
                      <a:pt x="717750" y="267387"/>
                    </a:moveTo>
                    <a:cubicBezTo>
                      <a:pt x="772322" y="268116"/>
                      <a:pt x="816315" y="286752"/>
                      <a:pt x="849729" y="323296"/>
                    </a:cubicBezTo>
                    <a:cubicBezTo>
                      <a:pt x="883143" y="359839"/>
                      <a:pt x="900322" y="409918"/>
                      <a:pt x="901265" y="473532"/>
                    </a:cubicBezTo>
                    <a:cubicBezTo>
                      <a:pt x="901230" y="481486"/>
                      <a:pt x="900880" y="489230"/>
                      <a:pt x="900216" y="496765"/>
                    </a:cubicBezTo>
                    <a:cubicBezTo>
                      <a:pt x="899552" y="504300"/>
                      <a:pt x="898784" y="511626"/>
                      <a:pt x="897911" y="518743"/>
                    </a:cubicBezTo>
                    <a:lnTo>
                      <a:pt x="628089" y="518743"/>
                    </a:lnTo>
                    <a:cubicBezTo>
                      <a:pt x="633134" y="542559"/>
                      <a:pt x="643154" y="561443"/>
                      <a:pt x="658150" y="575397"/>
                    </a:cubicBezTo>
                    <a:cubicBezTo>
                      <a:pt x="673146" y="589351"/>
                      <a:pt x="693013" y="596485"/>
                      <a:pt x="717750" y="596800"/>
                    </a:cubicBezTo>
                    <a:cubicBezTo>
                      <a:pt x="732851" y="596712"/>
                      <a:pt x="746223" y="593740"/>
                      <a:pt x="757867" y="587882"/>
                    </a:cubicBezTo>
                    <a:cubicBezTo>
                      <a:pt x="769512" y="582024"/>
                      <a:pt x="779322" y="573806"/>
                      <a:pt x="787301" y="563227"/>
                    </a:cubicBezTo>
                    <a:lnTo>
                      <a:pt x="871096" y="602661"/>
                    </a:lnTo>
                    <a:cubicBezTo>
                      <a:pt x="854966" y="629626"/>
                      <a:pt x="833807" y="650418"/>
                      <a:pt x="807621" y="665034"/>
                    </a:cubicBezTo>
                    <a:cubicBezTo>
                      <a:pt x="781435" y="679651"/>
                      <a:pt x="751478" y="687046"/>
                      <a:pt x="717750" y="687221"/>
                    </a:cubicBezTo>
                    <a:cubicBezTo>
                      <a:pt x="662776" y="686527"/>
                      <a:pt x="618539" y="668030"/>
                      <a:pt x="585039" y="631730"/>
                    </a:cubicBezTo>
                    <a:cubicBezTo>
                      <a:pt x="551538" y="595430"/>
                      <a:pt x="534325" y="545488"/>
                      <a:pt x="533400" y="481905"/>
                    </a:cubicBezTo>
                    <a:cubicBezTo>
                      <a:pt x="534325" y="417942"/>
                      <a:pt x="551538" y="366467"/>
                      <a:pt x="585039" y="327482"/>
                    </a:cubicBezTo>
                    <a:cubicBezTo>
                      <a:pt x="618539" y="288496"/>
                      <a:pt x="662776" y="268465"/>
                      <a:pt x="717750" y="267387"/>
                    </a:cubicBezTo>
                    <a:close/>
                    <a:moveTo>
                      <a:pt x="201114" y="2"/>
                    </a:moveTo>
                    <a:cubicBezTo>
                      <a:pt x="233467" y="-118"/>
                      <a:pt x="263417" y="5889"/>
                      <a:pt x="290965" y="18022"/>
                    </a:cubicBezTo>
                    <a:cubicBezTo>
                      <a:pt x="318513" y="30155"/>
                      <a:pt x="340750" y="49131"/>
                      <a:pt x="357675" y="74952"/>
                    </a:cubicBezTo>
                    <a:cubicBezTo>
                      <a:pt x="374600" y="100772"/>
                      <a:pt x="383305" y="134153"/>
                      <a:pt x="383790" y="175095"/>
                    </a:cubicBezTo>
                    <a:lnTo>
                      <a:pt x="293370" y="175095"/>
                    </a:lnTo>
                    <a:cubicBezTo>
                      <a:pt x="293457" y="145525"/>
                      <a:pt x="285944" y="123972"/>
                      <a:pt x="270830" y="110437"/>
                    </a:cubicBezTo>
                    <a:cubicBezTo>
                      <a:pt x="255716" y="96902"/>
                      <a:pt x="232477" y="90230"/>
                      <a:pt x="201114" y="90422"/>
                    </a:cubicBezTo>
                    <a:cubicBezTo>
                      <a:pt x="175062" y="90492"/>
                      <a:pt x="153990" y="97688"/>
                      <a:pt x="137898" y="112009"/>
                    </a:cubicBezTo>
                    <a:cubicBezTo>
                      <a:pt x="121806" y="126330"/>
                      <a:pt x="113524" y="147359"/>
                      <a:pt x="113052" y="175095"/>
                    </a:cubicBezTo>
                    <a:cubicBezTo>
                      <a:pt x="112894" y="206203"/>
                      <a:pt x="119918" y="230341"/>
                      <a:pt x="134124" y="247510"/>
                    </a:cubicBezTo>
                    <a:cubicBezTo>
                      <a:pt x="148329" y="264680"/>
                      <a:pt x="170660" y="276871"/>
                      <a:pt x="201115" y="284085"/>
                    </a:cubicBezTo>
                    <a:cubicBezTo>
                      <a:pt x="237644" y="292116"/>
                      <a:pt x="270978" y="303626"/>
                      <a:pt x="301118" y="318613"/>
                    </a:cubicBezTo>
                    <a:cubicBezTo>
                      <a:pt x="331258" y="333601"/>
                      <a:pt x="355388" y="354177"/>
                      <a:pt x="373509" y="380343"/>
                    </a:cubicBezTo>
                    <a:cubicBezTo>
                      <a:pt x="391629" y="406509"/>
                      <a:pt x="400923" y="440375"/>
                      <a:pt x="401392" y="481942"/>
                    </a:cubicBezTo>
                    <a:cubicBezTo>
                      <a:pt x="400437" y="545508"/>
                      <a:pt x="381836" y="595438"/>
                      <a:pt x="345590" y="631735"/>
                    </a:cubicBezTo>
                    <a:cubicBezTo>
                      <a:pt x="309343" y="668031"/>
                      <a:pt x="261185" y="686526"/>
                      <a:pt x="201115" y="687221"/>
                    </a:cubicBezTo>
                    <a:cubicBezTo>
                      <a:pt x="140643" y="686526"/>
                      <a:pt x="92241" y="668031"/>
                      <a:pt x="55907" y="631735"/>
                    </a:cubicBezTo>
                    <a:cubicBezTo>
                      <a:pt x="19574" y="595438"/>
                      <a:pt x="938" y="545508"/>
                      <a:pt x="0" y="481942"/>
                    </a:cubicBezTo>
                    <a:lnTo>
                      <a:pt x="90420" y="481942"/>
                    </a:lnTo>
                    <a:cubicBezTo>
                      <a:pt x="90578" y="516071"/>
                      <a:pt x="100117" y="543598"/>
                      <a:pt x="119037" y="564522"/>
                    </a:cubicBezTo>
                    <a:cubicBezTo>
                      <a:pt x="137957" y="585447"/>
                      <a:pt x="165315" y="596206"/>
                      <a:pt x="201110" y="596800"/>
                    </a:cubicBezTo>
                    <a:cubicBezTo>
                      <a:pt x="236508" y="596206"/>
                      <a:pt x="263624" y="585447"/>
                      <a:pt x="282458" y="564522"/>
                    </a:cubicBezTo>
                    <a:cubicBezTo>
                      <a:pt x="301293" y="543598"/>
                      <a:pt x="310797" y="516071"/>
                      <a:pt x="310972" y="481942"/>
                    </a:cubicBezTo>
                    <a:cubicBezTo>
                      <a:pt x="311007" y="455830"/>
                      <a:pt x="301922" y="433648"/>
                      <a:pt x="283717" y="415396"/>
                    </a:cubicBezTo>
                    <a:cubicBezTo>
                      <a:pt x="265512" y="397144"/>
                      <a:pt x="237977" y="383555"/>
                      <a:pt x="201114" y="374630"/>
                    </a:cubicBezTo>
                    <a:cubicBezTo>
                      <a:pt x="149289" y="363224"/>
                      <a:pt x="106860" y="342649"/>
                      <a:pt x="73826" y="312904"/>
                    </a:cubicBezTo>
                    <a:cubicBezTo>
                      <a:pt x="40791" y="283159"/>
                      <a:pt x="23727" y="237223"/>
                      <a:pt x="22631" y="175095"/>
                    </a:cubicBezTo>
                    <a:cubicBezTo>
                      <a:pt x="23297" y="135735"/>
                      <a:pt x="32571" y="103097"/>
                      <a:pt x="50453" y="77184"/>
                    </a:cubicBezTo>
                    <a:cubicBezTo>
                      <a:pt x="68335" y="51271"/>
                      <a:pt x="90830" y="31922"/>
                      <a:pt x="117938" y="19138"/>
                    </a:cubicBezTo>
                    <a:cubicBezTo>
                      <a:pt x="145046" y="6354"/>
                      <a:pt x="172771" y="-25"/>
                      <a:pt x="20111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glow rad="101600">
                  <a:schemeClr val="tx1">
                    <a:alpha val="60000"/>
                  </a:schemeClr>
                </a:glo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altLang="ja-JP" sz="6600" spc="-3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YDW バナナスリップplus plus" panose="02020300000000000000" pitchFamily="18" charset="-128"/>
                  <a:ea typeface="YDW バナナスリップplus plus" panose="02020300000000000000" pitchFamily="18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131" name="テキスト ボックス 130">
                <a:extLst>
                  <a:ext uri="{FF2B5EF4-FFF2-40B4-BE49-F238E27FC236}">
                    <a16:creationId xmlns:a16="http://schemas.microsoft.com/office/drawing/2014/main" id="{7B706F5F-CE59-484B-BC79-3CE9AA05F5AA}"/>
                  </a:ext>
                </a:extLst>
              </p:cNvPr>
              <p:cNvSpPr txBox="1"/>
              <p:nvPr/>
            </p:nvSpPr>
            <p:spPr>
              <a:xfrm>
                <a:off x="3634997" y="2976321"/>
                <a:ext cx="853498" cy="403237"/>
              </a:xfrm>
              <a:custGeom>
                <a:avLst/>
                <a:gdLst/>
                <a:ahLst/>
                <a:cxnLst/>
                <a:rect l="l" t="t" r="r" b="b"/>
                <a:pathLst>
                  <a:path w="1853765" h="875816">
                    <a:moveTo>
                      <a:pt x="1670252" y="349426"/>
                    </a:moveTo>
                    <a:cubicBezTo>
                      <a:pt x="1639554" y="349828"/>
                      <a:pt x="1616245" y="360974"/>
                      <a:pt x="1600328" y="382864"/>
                    </a:cubicBezTo>
                    <a:cubicBezTo>
                      <a:pt x="1584411" y="404754"/>
                      <a:pt x="1576408" y="434977"/>
                      <a:pt x="1576321" y="473534"/>
                    </a:cubicBezTo>
                    <a:cubicBezTo>
                      <a:pt x="1576408" y="507671"/>
                      <a:pt x="1584411" y="535204"/>
                      <a:pt x="1600328" y="556133"/>
                    </a:cubicBezTo>
                    <a:cubicBezTo>
                      <a:pt x="1616245" y="577062"/>
                      <a:pt x="1639554" y="587824"/>
                      <a:pt x="1670252" y="588418"/>
                    </a:cubicBezTo>
                    <a:cubicBezTo>
                      <a:pt x="1700549" y="587824"/>
                      <a:pt x="1723613" y="577062"/>
                      <a:pt x="1739442" y="556133"/>
                    </a:cubicBezTo>
                    <a:cubicBezTo>
                      <a:pt x="1755272" y="535204"/>
                      <a:pt x="1763240" y="507671"/>
                      <a:pt x="1763344" y="473534"/>
                    </a:cubicBezTo>
                    <a:cubicBezTo>
                      <a:pt x="1763240" y="434977"/>
                      <a:pt x="1755272" y="404754"/>
                      <a:pt x="1739442" y="382864"/>
                    </a:cubicBezTo>
                    <a:cubicBezTo>
                      <a:pt x="1723613" y="360974"/>
                      <a:pt x="1700549" y="349828"/>
                      <a:pt x="1670252" y="349426"/>
                    </a:cubicBezTo>
                    <a:close/>
                    <a:moveTo>
                      <a:pt x="1174950" y="349426"/>
                    </a:moveTo>
                    <a:cubicBezTo>
                      <a:pt x="1153111" y="349794"/>
                      <a:pt x="1134990" y="356404"/>
                      <a:pt x="1120588" y="369258"/>
                    </a:cubicBezTo>
                    <a:cubicBezTo>
                      <a:pt x="1106186" y="382112"/>
                      <a:pt x="1095816" y="399006"/>
                      <a:pt x="1089479" y="419940"/>
                    </a:cubicBezTo>
                    <a:lnTo>
                      <a:pt x="1262098" y="419940"/>
                    </a:lnTo>
                    <a:cubicBezTo>
                      <a:pt x="1256163" y="398272"/>
                      <a:pt x="1245828" y="381168"/>
                      <a:pt x="1231094" y="368629"/>
                    </a:cubicBezTo>
                    <a:cubicBezTo>
                      <a:pt x="1216360" y="356089"/>
                      <a:pt x="1197645" y="349689"/>
                      <a:pt x="1174950" y="349426"/>
                    </a:cubicBezTo>
                    <a:close/>
                    <a:moveTo>
                      <a:pt x="679650" y="349426"/>
                    </a:moveTo>
                    <a:cubicBezTo>
                      <a:pt x="657811" y="349794"/>
                      <a:pt x="639690" y="356404"/>
                      <a:pt x="625288" y="369258"/>
                    </a:cubicBezTo>
                    <a:cubicBezTo>
                      <a:pt x="610886" y="382112"/>
                      <a:pt x="600516" y="399006"/>
                      <a:pt x="594179" y="419940"/>
                    </a:cubicBezTo>
                    <a:lnTo>
                      <a:pt x="766798" y="419940"/>
                    </a:lnTo>
                    <a:cubicBezTo>
                      <a:pt x="760863" y="398272"/>
                      <a:pt x="750528" y="381168"/>
                      <a:pt x="735794" y="368629"/>
                    </a:cubicBezTo>
                    <a:cubicBezTo>
                      <a:pt x="721060" y="356089"/>
                      <a:pt x="702345" y="349689"/>
                      <a:pt x="679650" y="349426"/>
                    </a:cubicBezTo>
                    <a:close/>
                    <a:moveTo>
                      <a:pt x="1485900" y="259005"/>
                    </a:moveTo>
                    <a:lnTo>
                      <a:pt x="1576321" y="259005"/>
                    </a:lnTo>
                    <a:lnTo>
                      <a:pt x="1576321" y="283285"/>
                    </a:lnTo>
                    <a:cubicBezTo>
                      <a:pt x="1589775" y="275314"/>
                      <a:pt x="1604382" y="269279"/>
                      <a:pt x="1620142" y="265180"/>
                    </a:cubicBezTo>
                    <a:cubicBezTo>
                      <a:pt x="1635902" y="261081"/>
                      <a:pt x="1652605" y="259023"/>
                      <a:pt x="1670252" y="259005"/>
                    </a:cubicBezTo>
                    <a:cubicBezTo>
                      <a:pt x="1724853" y="259559"/>
                      <a:pt x="1768854" y="278545"/>
                      <a:pt x="1802256" y="315962"/>
                    </a:cubicBezTo>
                    <a:cubicBezTo>
                      <a:pt x="1835657" y="353379"/>
                      <a:pt x="1852827" y="405903"/>
                      <a:pt x="1853765" y="473534"/>
                    </a:cubicBezTo>
                    <a:cubicBezTo>
                      <a:pt x="1852827" y="537112"/>
                      <a:pt x="1835657" y="587050"/>
                      <a:pt x="1802256" y="623350"/>
                    </a:cubicBezTo>
                    <a:cubicBezTo>
                      <a:pt x="1768854" y="659649"/>
                      <a:pt x="1724853" y="678145"/>
                      <a:pt x="1670252" y="678839"/>
                    </a:cubicBezTo>
                    <a:cubicBezTo>
                      <a:pt x="1652605" y="678821"/>
                      <a:pt x="1635902" y="676763"/>
                      <a:pt x="1620142" y="672664"/>
                    </a:cubicBezTo>
                    <a:cubicBezTo>
                      <a:pt x="1604382" y="668565"/>
                      <a:pt x="1589775" y="662530"/>
                      <a:pt x="1576321" y="654559"/>
                    </a:cubicBezTo>
                    <a:lnTo>
                      <a:pt x="1576321" y="875816"/>
                    </a:lnTo>
                    <a:lnTo>
                      <a:pt x="1485900" y="875816"/>
                    </a:lnTo>
                    <a:close/>
                    <a:moveTo>
                      <a:pt x="1174950" y="259005"/>
                    </a:moveTo>
                    <a:cubicBezTo>
                      <a:pt x="1229523" y="259734"/>
                      <a:pt x="1273516" y="278370"/>
                      <a:pt x="1306930" y="314914"/>
                    </a:cubicBezTo>
                    <a:cubicBezTo>
                      <a:pt x="1340344" y="351457"/>
                      <a:pt x="1357522" y="401536"/>
                      <a:pt x="1358465" y="465150"/>
                    </a:cubicBezTo>
                    <a:cubicBezTo>
                      <a:pt x="1358430" y="473104"/>
                      <a:pt x="1358081" y="480848"/>
                      <a:pt x="1357417" y="488383"/>
                    </a:cubicBezTo>
                    <a:cubicBezTo>
                      <a:pt x="1356753" y="495919"/>
                      <a:pt x="1355984" y="503244"/>
                      <a:pt x="1355111" y="510361"/>
                    </a:cubicBezTo>
                    <a:lnTo>
                      <a:pt x="1085289" y="510361"/>
                    </a:lnTo>
                    <a:cubicBezTo>
                      <a:pt x="1090334" y="534177"/>
                      <a:pt x="1100355" y="553061"/>
                      <a:pt x="1115351" y="567015"/>
                    </a:cubicBezTo>
                    <a:cubicBezTo>
                      <a:pt x="1130347" y="580969"/>
                      <a:pt x="1150213" y="588103"/>
                      <a:pt x="1174950" y="588418"/>
                    </a:cubicBezTo>
                    <a:cubicBezTo>
                      <a:pt x="1190051" y="588331"/>
                      <a:pt x="1203424" y="585358"/>
                      <a:pt x="1215068" y="579500"/>
                    </a:cubicBezTo>
                    <a:cubicBezTo>
                      <a:pt x="1226712" y="573642"/>
                      <a:pt x="1236523" y="565424"/>
                      <a:pt x="1244501" y="554845"/>
                    </a:cubicBezTo>
                    <a:lnTo>
                      <a:pt x="1328297" y="594279"/>
                    </a:lnTo>
                    <a:cubicBezTo>
                      <a:pt x="1312166" y="621245"/>
                      <a:pt x="1291008" y="642036"/>
                      <a:pt x="1264821" y="656652"/>
                    </a:cubicBezTo>
                    <a:cubicBezTo>
                      <a:pt x="1238635" y="671269"/>
                      <a:pt x="1208678" y="678664"/>
                      <a:pt x="1174950" y="678839"/>
                    </a:cubicBezTo>
                    <a:cubicBezTo>
                      <a:pt x="1119977" y="678145"/>
                      <a:pt x="1075740" y="659648"/>
                      <a:pt x="1042239" y="623348"/>
                    </a:cubicBezTo>
                    <a:cubicBezTo>
                      <a:pt x="1008738" y="587048"/>
                      <a:pt x="991525" y="537106"/>
                      <a:pt x="990600" y="473523"/>
                    </a:cubicBezTo>
                    <a:cubicBezTo>
                      <a:pt x="991525" y="409560"/>
                      <a:pt x="1008738" y="358086"/>
                      <a:pt x="1042239" y="319100"/>
                    </a:cubicBezTo>
                    <a:cubicBezTo>
                      <a:pt x="1075740" y="280114"/>
                      <a:pt x="1119977" y="260083"/>
                      <a:pt x="1174950" y="259005"/>
                    </a:cubicBezTo>
                    <a:close/>
                    <a:moveTo>
                      <a:pt x="679650" y="259005"/>
                    </a:moveTo>
                    <a:cubicBezTo>
                      <a:pt x="734223" y="259734"/>
                      <a:pt x="778216" y="278370"/>
                      <a:pt x="811630" y="314914"/>
                    </a:cubicBezTo>
                    <a:cubicBezTo>
                      <a:pt x="845044" y="351457"/>
                      <a:pt x="862222" y="401536"/>
                      <a:pt x="863165" y="465150"/>
                    </a:cubicBezTo>
                    <a:cubicBezTo>
                      <a:pt x="863130" y="473104"/>
                      <a:pt x="862781" y="480848"/>
                      <a:pt x="862117" y="488383"/>
                    </a:cubicBezTo>
                    <a:cubicBezTo>
                      <a:pt x="861453" y="495919"/>
                      <a:pt x="860684" y="503244"/>
                      <a:pt x="859811" y="510361"/>
                    </a:cubicBezTo>
                    <a:lnTo>
                      <a:pt x="589989" y="510361"/>
                    </a:lnTo>
                    <a:cubicBezTo>
                      <a:pt x="595034" y="534177"/>
                      <a:pt x="605055" y="553061"/>
                      <a:pt x="620051" y="567015"/>
                    </a:cubicBezTo>
                    <a:cubicBezTo>
                      <a:pt x="635047" y="580969"/>
                      <a:pt x="654913" y="588103"/>
                      <a:pt x="679650" y="588418"/>
                    </a:cubicBezTo>
                    <a:cubicBezTo>
                      <a:pt x="694751" y="588331"/>
                      <a:pt x="708124" y="585358"/>
                      <a:pt x="719768" y="579500"/>
                    </a:cubicBezTo>
                    <a:cubicBezTo>
                      <a:pt x="731412" y="573642"/>
                      <a:pt x="741223" y="565424"/>
                      <a:pt x="749201" y="554845"/>
                    </a:cubicBezTo>
                    <a:lnTo>
                      <a:pt x="832997" y="594279"/>
                    </a:lnTo>
                    <a:cubicBezTo>
                      <a:pt x="816866" y="621245"/>
                      <a:pt x="795708" y="642036"/>
                      <a:pt x="769521" y="656652"/>
                    </a:cubicBezTo>
                    <a:cubicBezTo>
                      <a:pt x="743335" y="671269"/>
                      <a:pt x="713378" y="678664"/>
                      <a:pt x="679650" y="678839"/>
                    </a:cubicBezTo>
                    <a:cubicBezTo>
                      <a:pt x="624677" y="678145"/>
                      <a:pt x="580440" y="659648"/>
                      <a:pt x="546939" y="623348"/>
                    </a:cubicBezTo>
                    <a:cubicBezTo>
                      <a:pt x="513438" y="587048"/>
                      <a:pt x="496225" y="537106"/>
                      <a:pt x="495300" y="473523"/>
                    </a:cubicBezTo>
                    <a:cubicBezTo>
                      <a:pt x="496225" y="409560"/>
                      <a:pt x="513438" y="358086"/>
                      <a:pt x="546939" y="319100"/>
                    </a:cubicBezTo>
                    <a:cubicBezTo>
                      <a:pt x="580440" y="280114"/>
                      <a:pt x="624677" y="260083"/>
                      <a:pt x="679650" y="259005"/>
                    </a:cubicBezTo>
                    <a:close/>
                    <a:moveTo>
                      <a:pt x="90421" y="90423"/>
                    </a:moveTo>
                    <a:lnTo>
                      <a:pt x="90421" y="580036"/>
                    </a:lnTo>
                    <a:lnTo>
                      <a:pt x="183514" y="580036"/>
                    </a:lnTo>
                    <a:cubicBezTo>
                      <a:pt x="214877" y="580228"/>
                      <a:pt x="238115" y="573556"/>
                      <a:pt x="253229" y="560020"/>
                    </a:cubicBezTo>
                    <a:cubicBezTo>
                      <a:pt x="268342" y="546483"/>
                      <a:pt x="275855" y="524930"/>
                      <a:pt x="275768" y="495360"/>
                    </a:cubicBezTo>
                    <a:lnTo>
                      <a:pt x="275768" y="175099"/>
                    </a:lnTo>
                    <a:cubicBezTo>
                      <a:pt x="275855" y="145529"/>
                      <a:pt x="268342" y="123975"/>
                      <a:pt x="253229" y="110439"/>
                    </a:cubicBezTo>
                    <a:cubicBezTo>
                      <a:pt x="238115" y="96903"/>
                      <a:pt x="214877" y="90230"/>
                      <a:pt x="183514" y="90423"/>
                    </a:cubicBezTo>
                    <a:close/>
                    <a:moveTo>
                      <a:pt x="0" y="2"/>
                    </a:moveTo>
                    <a:lnTo>
                      <a:pt x="183514" y="2"/>
                    </a:lnTo>
                    <a:cubicBezTo>
                      <a:pt x="215866" y="-118"/>
                      <a:pt x="245816" y="5889"/>
                      <a:pt x="273364" y="18022"/>
                    </a:cubicBezTo>
                    <a:cubicBezTo>
                      <a:pt x="300912" y="30155"/>
                      <a:pt x="323148" y="49132"/>
                      <a:pt x="340074" y="74953"/>
                    </a:cubicBezTo>
                    <a:cubicBezTo>
                      <a:pt x="356999" y="100773"/>
                      <a:pt x="365704" y="134156"/>
                      <a:pt x="366189" y="175099"/>
                    </a:cubicBezTo>
                    <a:lnTo>
                      <a:pt x="366189" y="495360"/>
                    </a:lnTo>
                    <a:cubicBezTo>
                      <a:pt x="365704" y="536303"/>
                      <a:pt x="356999" y="569685"/>
                      <a:pt x="340074" y="595506"/>
                    </a:cubicBezTo>
                    <a:cubicBezTo>
                      <a:pt x="323148" y="621327"/>
                      <a:pt x="300912" y="640304"/>
                      <a:pt x="273364" y="652437"/>
                    </a:cubicBezTo>
                    <a:cubicBezTo>
                      <a:pt x="245816" y="664570"/>
                      <a:pt x="215866" y="670576"/>
                      <a:pt x="183514" y="670457"/>
                    </a:cubicBezTo>
                    <a:lnTo>
                      <a:pt x="0" y="6704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glow rad="101600">
                  <a:schemeClr val="tx1">
                    <a:alpha val="60000"/>
                  </a:schemeClr>
                </a:glo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altLang="ja-JP" sz="6600" spc="-3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YDW バナナスリップplus plus" panose="02020300000000000000" pitchFamily="18" charset="-128"/>
                  <a:ea typeface="YDW バナナスリップplus plus" panose="02020300000000000000" pitchFamily="18" charset="-128"/>
                  <a:cs typeface="Segoe UI" panose="020B0502040204020203" pitchFamily="34" charset="0"/>
                </a:endParaRPr>
              </a:p>
            </p:txBody>
          </p: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FE30B42A-D27D-4A76-960C-CA2CCB666181}"/>
                  </a:ext>
                </a:extLst>
              </p:cNvPr>
              <p:cNvCxnSpPr/>
              <p:nvPr/>
            </p:nvCxnSpPr>
            <p:spPr>
              <a:xfrm flipH="1">
                <a:off x="3389404" y="2951401"/>
                <a:ext cx="142961" cy="37401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5" name="Rectangle 5">
            <a:extLst>
              <a:ext uri="{FF2B5EF4-FFF2-40B4-BE49-F238E27FC236}">
                <a16:creationId xmlns:a16="http://schemas.microsoft.com/office/drawing/2014/main" id="{F4E4F017-8E47-47D2-AAFE-FB39D4207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5217332"/>
            <a:ext cx="6729412" cy="827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BB3BFE23-0B3E-4DA1-B8D3-614863CBFC75}"/>
              </a:ext>
            </a:extLst>
          </p:cNvPr>
          <p:cNvGrpSpPr/>
          <p:nvPr/>
        </p:nvGrpSpPr>
        <p:grpSpPr>
          <a:xfrm>
            <a:off x="636677" y="5362143"/>
            <a:ext cx="1082033" cy="554457"/>
            <a:chOff x="2295866" y="2861525"/>
            <a:chExt cx="2967943" cy="1520838"/>
          </a:xfrm>
          <a:solidFill>
            <a:schemeClr val="tx1"/>
          </a:solidFill>
          <a:effectLst/>
        </p:grpSpPr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B1618656-255F-414D-977F-960362BF91B1}"/>
                </a:ext>
              </a:extLst>
            </p:cNvPr>
            <p:cNvSpPr txBox="1"/>
            <p:nvPr/>
          </p:nvSpPr>
          <p:spPr>
            <a:xfrm>
              <a:off x="2295866" y="2861525"/>
              <a:ext cx="2967943" cy="823346"/>
            </a:xfrm>
            <a:custGeom>
              <a:avLst/>
              <a:gdLst/>
              <a:ahLst/>
              <a:cxnLst/>
              <a:rect l="l" t="t" r="r" b="b"/>
              <a:pathLst>
                <a:path w="2538051" h="704090">
                  <a:moveTo>
                    <a:pt x="1109596" y="98804"/>
                  </a:moveTo>
                  <a:lnTo>
                    <a:pt x="1109596" y="329414"/>
                  </a:lnTo>
                  <a:lnTo>
                    <a:pt x="1188430" y="329414"/>
                  </a:lnTo>
                  <a:cubicBezTo>
                    <a:pt x="1224195" y="328838"/>
                    <a:pt x="1251417" y="318041"/>
                    <a:pt x="1270095" y="297024"/>
                  </a:cubicBezTo>
                  <a:cubicBezTo>
                    <a:pt x="1288773" y="276007"/>
                    <a:pt x="1298173" y="248229"/>
                    <a:pt x="1298296" y="213690"/>
                  </a:cubicBezTo>
                  <a:cubicBezTo>
                    <a:pt x="1298173" y="179552"/>
                    <a:pt x="1288773" y="152019"/>
                    <a:pt x="1270095" y="131090"/>
                  </a:cubicBezTo>
                  <a:cubicBezTo>
                    <a:pt x="1251417" y="110160"/>
                    <a:pt x="1224195" y="99398"/>
                    <a:pt x="1188430" y="98804"/>
                  </a:cubicBezTo>
                  <a:close/>
                  <a:moveTo>
                    <a:pt x="2331059" y="90422"/>
                  </a:moveTo>
                  <a:cubicBezTo>
                    <a:pt x="2307708" y="89993"/>
                    <a:pt x="2287323" y="97652"/>
                    <a:pt x="2269905" y="113399"/>
                  </a:cubicBezTo>
                  <a:cubicBezTo>
                    <a:pt x="2252486" y="129147"/>
                    <a:pt x="2238934" y="155560"/>
                    <a:pt x="2229249" y="192640"/>
                  </a:cubicBezTo>
                  <a:cubicBezTo>
                    <a:pt x="2219564" y="229720"/>
                    <a:pt x="2214646" y="280043"/>
                    <a:pt x="2214496" y="343610"/>
                  </a:cubicBezTo>
                  <a:cubicBezTo>
                    <a:pt x="2214646" y="407176"/>
                    <a:pt x="2219564" y="457500"/>
                    <a:pt x="2229249" y="494580"/>
                  </a:cubicBezTo>
                  <a:cubicBezTo>
                    <a:pt x="2238934" y="531660"/>
                    <a:pt x="2252486" y="558074"/>
                    <a:pt x="2269905" y="573822"/>
                  </a:cubicBezTo>
                  <a:cubicBezTo>
                    <a:pt x="2287323" y="589570"/>
                    <a:pt x="2307708" y="597230"/>
                    <a:pt x="2331059" y="596800"/>
                  </a:cubicBezTo>
                  <a:cubicBezTo>
                    <a:pt x="2354400" y="597230"/>
                    <a:pt x="2374712" y="589570"/>
                    <a:pt x="2391996" y="573822"/>
                  </a:cubicBezTo>
                  <a:cubicBezTo>
                    <a:pt x="2409280" y="558074"/>
                    <a:pt x="2422697" y="531660"/>
                    <a:pt x="2432247" y="494580"/>
                  </a:cubicBezTo>
                  <a:cubicBezTo>
                    <a:pt x="2441797" y="457500"/>
                    <a:pt x="2446642" y="407176"/>
                    <a:pt x="2446782" y="343610"/>
                  </a:cubicBezTo>
                  <a:cubicBezTo>
                    <a:pt x="2446642" y="280043"/>
                    <a:pt x="2441797" y="229720"/>
                    <a:pt x="2432247" y="192640"/>
                  </a:cubicBezTo>
                  <a:cubicBezTo>
                    <a:pt x="2422697" y="155560"/>
                    <a:pt x="2409280" y="129147"/>
                    <a:pt x="2391996" y="113399"/>
                  </a:cubicBezTo>
                  <a:cubicBezTo>
                    <a:pt x="2374712" y="97652"/>
                    <a:pt x="2354400" y="89993"/>
                    <a:pt x="2331059" y="90422"/>
                  </a:cubicBezTo>
                  <a:close/>
                  <a:moveTo>
                    <a:pt x="1507236" y="8384"/>
                  </a:moveTo>
                  <a:lnTo>
                    <a:pt x="1602771" y="8384"/>
                  </a:lnTo>
                  <a:lnTo>
                    <a:pt x="1750262" y="429160"/>
                  </a:lnTo>
                  <a:lnTo>
                    <a:pt x="1896916" y="8384"/>
                  </a:lnTo>
                  <a:lnTo>
                    <a:pt x="1992449" y="8384"/>
                  </a:lnTo>
                  <a:lnTo>
                    <a:pt x="1750262" y="704090"/>
                  </a:lnTo>
                  <a:close/>
                  <a:moveTo>
                    <a:pt x="1019175" y="8384"/>
                  </a:moveTo>
                  <a:lnTo>
                    <a:pt x="1188430" y="8384"/>
                  </a:lnTo>
                  <a:cubicBezTo>
                    <a:pt x="1248504" y="9077"/>
                    <a:pt x="1296665" y="27574"/>
                    <a:pt x="1332913" y="63873"/>
                  </a:cubicBezTo>
                  <a:cubicBezTo>
                    <a:pt x="1369160" y="100172"/>
                    <a:pt x="1387761" y="150111"/>
                    <a:pt x="1388717" y="213690"/>
                  </a:cubicBezTo>
                  <a:cubicBezTo>
                    <a:pt x="1388455" y="255391"/>
                    <a:pt x="1380187" y="291475"/>
                    <a:pt x="1363913" y="321941"/>
                  </a:cubicBezTo>
                  <a:cubicBezTo>
                    <a:pt x="1347638" y="352407"/>
                    <a:pt x="1324927" y="376108"/>
                    <a:pt x="1295779" y="393044"/>
                  </a:cubicBezTo>
                  <a:lnTo>
                    <a:pt x="1395422" y="678839"/>
                  </a:lnTo>
                  <a:lnTo>
                    <a:pt x="1299133" y="678839"/>
                  </a:lnTo>
                  <a:lnTo>
                    <a:pt x="1209397" y="418998"/>
                  </a:lnTo>
                  <a:cubicBezTo>
                    <a:pt x="1205640" y="419033"/>
                    <a:pt x="1202041" y="419172"/>
                    <a:pt x="1198599" y="419417"/>
                  </a:cubicBezTo>
                  <a:cubicBezTo>
                    <a:pt x="1195157" y="419661"/>
                    <a:pt x="1191767" y="419800"/>
                    <a:pt x="1188430" y="419835"/>
                  </a:cubicBezTo>
                  <a:lnTo>
                    <a:pt x="1109596" y="419835"/>
                  </a:lnTo>
                  <a:lnTo>
                    <a:pt x="1109596" y="678839"/>
                  </a:lnTo>
                  <a:lnTo>
                    <a:pt x="1019175" y="678839"/>
                  </a:lnTo>
                  <a:close/>
                  <a:moveTo>
                    <a:pt x="514350" y="8384"/>
                  </a:moveTo>
                  <a:lnTo>
                    <a:pt x="872157" y="8384"/>
                  </a:lnTo>
                  <a:lnTo>
                    <a:pt x="872157" y="98804"/>
                  </a:lnTo>
                  <a:lnTo>
                    <a:pt x="604771" y="98804"/>
                  </a:lnTo>
                  <a:lnTo>
                    <a:pt x="604771" y="285828"/>
                  </a:lnTo>
                  <a:lnTo>
                    <a:pt x="855393" y="285828"/>
                  </a:lnTo>
                  <a:lnTo>
                    <a:pt x="855393" y="376249"/>
                  </a:lnTo>
                  <a:lnTo>
                    <a:pt x="604771" y="376249"/>
                  </a:lnTo>
                  <a:lnTo>
                    <a:pt x="604771" y="588418"/>
                  </a:lnTo>
                  <a:lnTo>
                    <a:pt x="872157" y="588418"/>
                  </a:lnTo>
                  <a:lnTo>
                    <a:pt x="872157" y="678839"/>
                  </a:lnTo>
                  <a:lnTo>
                    <a:pt x="514350" y="678839"/>
                  </a:lnTo>
                  <a:close/>
                  <a:moveTo>
                    <a:pt x="2331059" y="2"/>
                  </a:moveTo>
                  <a:cubicBezTo>
                    <a:pt x="2403499" y="747"/>
                    <a:pt x="2456229" y="30873"/>
                    <a:pt x="2489249" y="90378"/>
                  </a:cubicBezTo>
                  <a:cubicBezTo>
                    <a:pt x="2522269" y="149883"/>
                    <a:pt x="2538533" y="234294"/>
                    <a:pt x="2538041" y="343610"/>
                  </a:cubicBezTo>
                  <a:cubicBezTo>
                    <a:pt x="2538533" y="452926"/>
                    <a:pt x="2522269" y="537337"/>
                    <a:pt x="2489249" y="596843"/>
                  </a:cubicBezTo>
                  <a:cubicBezTo>
                    <a:pt x="2456229" y="656349"/>
                    <a:pt x="2403499" y="686475"/>
                    <a:pt x="2331059" y="687221"/>
                  </a:cubicBezTo>
                  <a:cubicBezTo>
                    <a:pt x="2258252" y="686475"/>
                    <a:pt x="2205417" y="656349"/>
                    <a:pt x="2172553" y="596843"/>
                  </a:cubicBezTo>
                  <a:cubicBezTo>
                    <a:pt x="2139690" y="537337"/>
                    <a:pt x="2123530" y="452926"/>
                    <a:pt x="2124075" y="343610"/>
                  </a:cubicBezTo>
                  <a:cubicBezTo>
                    <a:pt x="2123530" y="234294"/>
                    <a:pt x="2139690" y="149883"/>
                    <a:pt x="2172553" y="90378"/>
                  </a:cubicBezTo>
                  <a:cubicBezTo>
                    <a:pt x="2205417" y="30873"/>
                    <a:pt x="2258252" y="747"/>
                    <a:pt x="2331059" y="2"/>
                  </a:cubicBezTo>
                  <a:close/>
                  <a:moveTo>
                    <a:pt x="183514" y="2"/>
                  </a:moveTo>
                  <a:cubicBezTo>
                    <a:pt x="215866" y="-118"/>
                    <a:pt x="245816" y="5889"/>
                    <a:pt x="273364" y="18022"/>
                  </a:cubicBezTo>
                  <a:cubicBezTo>
                    <a:pt x="300912" y="30155"/>
                    <a:pt x="323148" y="49131"/>
                    <a:pt x="340074" y="74952"/>
                  </a:cubicBezTo>
                  <a:cubicBezTo>
                    <a:pt x="356999" y="100772"/>
                    <a:pt x="365704" y="134153"/>
                    <a:pt x="366189" y="175095"/>
                  </a:cubicBezTo>
                  <a:lnTo>
                    <a:pt x="366189" y="223721"/>
                  </a:lnTo>
                  <a:lnTo>
                    <a:pt x="275768" y="223721"/>
                  </a:lnTo>
                  <a:lnTo>
                    <a:pt x="275768" y="175095"/>
                  </a:lnTo>
                  <a:cubicBezTo>
                    <a:pt x="275855" y="145525"/>
                    <a:pt x="268342" y="123972"/>
                    <a:pt x="253228" y="110437"/>
                  </a:cubicBezTo>
                  <a:cubicBezTo>
                    <a:pt x="238115" y="96902"/>
                    <a:pt x="214877" y="90230"/>
                    <a:pt x="183514" y="90422"/>
                  </a:cubicBezTo>
                  <a:cubicBezTo>
                    <a:pt x="152116" y="90230"/>
                    <a:pt x="128738" y="96902"/>
                    <a:pt x="113380" y="110437"/>
                  </a:cubicBezTo>
                  <a:cubicBezTo>
                    <a:pt x="98021" y="123972"/>
                    <a:pt x="90368" y="145525"/>
                    <a:pt x="90421" y="175095"/>
                  </a:cubicBezTo>
                  <a:lnTo>
                    <a:pt x="90421" y="512124"/>
                  </a:lnTo>
                  <a:cubicBezTo>
                    <a:pt x="90368" y="541694"/>
                    <a:pt x="98021" y="563247"/>
                    <a:pt x="113380" y="576784"/>
                  </a:cubicBezTo>
                  <a:cubicBezTo>
                    <a:pt x="128738" y="590320"/>
                    <a:pt x="152116" y="596992"/>
                    <a:pt x="183514" y="596800"/>
                  </a:cubicBezTo>
                  <a:cubicBezTo>
                    <a:pt x="214877" y="596992"/>
                    <a:pt x="238115" y="590320"/>
                    <a:pt x="253228" y="576784"/>
                  </a:cubicBezTo>
                  <a:cubicBezTo>
                    <a:pt x="268342" y="563247"/>
                    <a:pt x="275855" y="541694"/>
                    <a:pt x="275768" y="512124"/>
                  </a:cubicBezTo>
                  <a:lnTo>
                    <a:pt x="275768" y="463498"/>
                  </a:lnTo>
                  <a:lnTo>
                    <a:pt x="366189" y="463498"/>
                  </a:lnTo>
                  <a:lnTo>
                    <a:pt x="366189" y="512124"/>
                  </a:lnTo>
                  <a:cubicBezTo>
                    <a:pt x="365704" y="553067"/>
                    <a:pt x="356999" y="586449"/>
                    <a:pt x="340074" y="612270"/>
                  </a:cubicBezTo>
                  <a:cubicBezTo>
                    <a:pt x="323148" y="638091"/>
                    <a:pt x="300912" y="657068"/>
                    <a:pt x="273364" y="669201"/>
                  </a:cubicBezTo>
                  <a:cubicBezTo>
                    <a:pt x="245816" y="681334"/>
                    <a:pt x="215866" y="687341"/>
                    <a:pt x="183514" y="687221"/>
                  </a:cubicBezTo>
                  <a:cubicBezTo>
                    <a:pt x="150887" y="687341"/>
                    <a:pt x="120740" y="681334"/>
                    <a:pt x="93073" y="669201"/>
                  </a:cubicBezTo>
                  <a:cubicBezTo>
                    <a:pt x="65406" y="657068"/>
                    <a:pt x="43097" y="638091"/>
                    <a:pt x="26146" y="612270"/>
                  </a:cubicBezTo>
                  <a:cubicBezTo>
                    <a:pt x="9195" y="586449"/>
                    <a:pt x="480" y="553067"/>
                    <a:pt x="0" y="512124"/>
                  </a:cubicBezTo>
                  <a:lnTo>
                    <a:pt x="0" y="175095"/>
                  </a:lnTo>
                  <a:cubicBezTo>
                    <a:pt x="480" y="134153"/>
                    <a:pt x="9195" y="100772"/>
                    <a:pt x="26146" y="74952"/>
                  </a:cubicBezTo>
                  <a:cubicBezTo>
                    <a:pt x="43097" y="49131"/>
                    <a:pt x="65406" y="30155"/>
                    <a:pt x="93073" y="18022"/>
                  </a:cubicBezTo>
                  <a:cubicBezTo>
                    <a:pt x="120740" y="5889"/>
                    <a:pt x="150887" y="-118"/>
                    <a:pt x="183514" y="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6600" spc="-15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YDW バナナスリップplus plus" panose="02020300000000000000" pitchFamily="18" charset="-128"/>
                <a:ea typeface="YDW バナナスリップplus plus" panose="02020300000000000000" pitchFamily="18" charset="-128"/>
                <a:cs typeface="Segoe UI" panose="020B0502040204020203" pitchFamily="34" charset="0"/>
              </a:endParaRPr>
            </a:p>
          </p:txBody>
        </p:sp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A6188935-CEB0-4BB4-8F66-FE19EA18647B}"/>
                </a:ext>
              </a:extLst>
            </p:cNvPr>
            <p:cNvGrpSpPr/>
            <p:nvPr/>
          </p:nvGrpSpPr>
          <p:grpSpPr>
            <a:xfrm>
              <a:off x="2295866" y="3821506"/>
              <a:ext cx="2967943" cy="560857"/>
              <a:chOff x="2222774" y="2951401"/>
              <a:chExt cx="2265721" cy="428157"/>
            </a:xfrm>
            <a:grpFill/>
          </p:grpSpPr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36096E28-1CC3-44B7-A8A5-2E7FE631A3EE}"/>
                  </a:ext>
                </a:extLst>
              </p:cNvPr>
              <p:cNvSpPr txBox="1"/>
              <p:nvPr/>
            </p:nvSpPr>
            <p:spPr>
              <a:xfrm>
                <a:off x="2222774" y="2968315"/>
                <a:ext cx="1063999" cy="320265"/>
              </a:xfrm>
              <a:custGeom>
                <a:avLst/>
                <a:gdLst/>
                <a:ahLst/>
                <a:cxnLst/>
                <a:rect l="l" t="t" r="r" b="b"/>
                <a:pathLst>
                  <a:path w="2310965" h="695603">
                    <a:moveTo>
                      <a:pt x="2127450" y="357808"/>
                    </a:moveTo>
                    <a:cubicBezTo>
                      <a:pt x="2105611" y="358175"/>
                      <a:pt x="2087490" y="364786"/>
                      <a:pt x="2073087" y="377640"/>
                    </a:cubicBezTo>
                    <a:cubicBezTo>
                      <a:pt x="2058685" y="390494"/>
                      <a:pt x="2048315" y="407388"/>
                      <a:pt x="2041978" y="428322"/>
                    </a:cubicBezTo>
                    <a:lnTo>
                      <a:pt x="2214598" y="428322"/>
                    </a:lnTo>
                    <a:cubicBezTo>
                      <a:pt x="2208662" y="406653"/>
                      <a:pt x="2198327" y="389550"/>
                      <a:pt x="2183593" y="377010"/>
                    </a:cubicBezTo>
                    <a:cubicBezTo>
                      <a:pt x="2168859" y="364471"/>
                      <a:pt x="2150145" y="358071"/>
                      <a:pt x="2127450" y="357808"/>
                    </a:cubicBezTo>
                    <a:close/>
                    <a:moveTo>
                      <a:pt x="717750" y="357808"/>
                    </a:moveTo>
                    <a:cubicBezTo>
                      <a:pt x="695911" y="358175"/>
                      <a:pt x="677790" y="364786"/>
                      <a:pt x="663387" y="377640"/>
                    </a:cubicBezTo>
                    <a:cubicBezTo>
                      <a:pt x="648985" y="390494"/>
                      <a:pt x="638615" y="407388"/>
                      <a:pt x="632278" y="428322"/>
                    </a:cubicBezTo>
                    <a:lnTo>
                      <a:pt x="804897" y="428322"/>
                    </a:lnTo>
                    <a:cubicBezTo>
                      <a:pt x="798962" y="406653"/>
                      <a:pt x="788627" y="389550"/>
                      <a:pt x="773893" y="377010"/>
                    </a:cubicBezTo>
                    <a:cubicBezTo>
                      <a:pt x="759159" y="364471"/>
                      <a:pt x="740445" y="358071"/>
                      <a:pt x="717750" y="357808"/>
                    </a:cubicBezTo>
                    <a:close/>
                    <a:moveTo>
                      <a:pt x="2127450" y="267387"/>
                    </a:moveTo>
                    <a:cubicBezTo>
                      <a:pt x="2182022" y="268116"/>
                      <a:pt x="2226015" y="286752"/>
                      <a:pt x="2259429" y="323296"/>
                    </a:cubicBezTo>
                    <a:cubicBezTo>
                      <a:pt x="2292843" y="359839"/>
                      <a:pt x="2310022" y="409918"/>
                      <a:pt x="2310965" y="473532"/>
                    </a:cubicBezTo>
                    <a:cubicBezTo>
                      <a:pt x="2310930" y="481486"/>
                      <a:pt x="2310580" y="489230"/>
                      <a:pt x="2309916" y="496765"/>
                    </a:cubicBezTo>
                    <a:cubicBezTo>
                      <a:pt x="2309252" y="504300"/>
                      <a:pt x="2308484" y="511626"/>
                      <a:pt x="2307611" y="518743"/>
                    </a:cubicBezTo>
                    <a:lnTo>
                      <a:pt x="2037789" y="518743"/>
                    </a:lnTo>
                    <a:cubicBezTo>
                      <a:pt x="2042834" y="542559"/>
                      <a:pt x="2052854" y="561443"/>
                      <a:pt x="2067850" y="575397"/>
                    </a:cubicBezTo>
                    <a:cubicBezTo>
                      <a:pt x="2082846" y="589351"/>
                      <a:pt x="2102713" y="596485"/>
                      <a:pt x="2127450" y="596800"/>
                    </a:cubicBezTo>
                    <a:cubicBezTo>
                      <a:pt x="2142551" y="596712"/>
                      <a:pt x="2155923" y="593740"/>
                      <a:pt x="2167567" y="587882"/>
                    </a:cubicBezTo>
                    <a:cubicBezTo>
                      <a:pt x="2179211" y="582024"/>
                      <a:pt x="2189022" y="573806"/>
                      <a:pt x="2197001" y="563227"/>
                    </a:cubicBezTo>
                    <a:lnTo>
                      <a:pt x="2280796" y="602661"/>
                    </a:lnTo>
                    <a:cubicBezTo>
                      <a:pt x="2264665" y="629626"/>
                      <a:pt x="2243507" y="650418"/>
                      <a:pt x="2217321" y="665034"/>
                    </a:cubicBezTo>
                    <a:cubicBezTo>
                      <a:pt x="2191135" y="679651"/>
                      <a:pt x="2161178" y="687046"/>
                      <a:pt x="2127450" y="687221"/>
                    </a:cubicBezTo>
                    <a:cubicBezTo>
                      <a:pt x="2072476" y="686527"/>
                      <a:pt x="2028239" y="668030"/>
                      <a:pt x="1994739" y="631730"/>
                    </a:cubicBezTo>
                    <a:cubicBezTo>
                      <a:pt x="1961238" y="595430"/>
                      <a:pt x="1944025" y="545488"/>
                      <a:pt x="1943100" y="481905"/>
                    </a:cubicBezTo>
                    <a:cubicBezTo>
                      <a:pt x="1944025" y="417942"/>
                      <a:pt x="1961238" y="366467"/>
                      <a:pt x="1994739" y="327482"/>
                    </a:cubicBezTo>
                    <a:cubicBezTo>
                      <a:pt x="2028239" y="288496"/>
                      <a:pt x="2072476" y="268465"/>
                      <a:pt x="2127450" y="267387"/>
                    </a:cubicBezTo>
                    <a:close/>
                    <a:moveTo>
                      <a:pt x="1390650" y="267387"/>
                    </a:moveTo>
                    <a:lnTo>
                      <a:pt x="1492047" y="267387"/>
                    </a:lnTo>
                    <a:lnTo>
                      <a:pt x="1604338" y="492808"/>
                    </a:lnTo>
                    <a:lnTo>
                      <a:pt x="1716630" y="267387"/>
                    </a:lnTo>
                    <a:lnTo>
                      <a:pt x="1817188" y="267387"/>
                    </a:lnTo>
                    <a:lnTo>
                      <a:pt x="1604338" y="695603"/>
                    </a:lnTo>
                    <a:close/>
                    <a:moveTo>
                      <a:pt x="1028700" y="267387"/>
                    </a:moveTo>
                    <a:lnTo>
                      <a:pt x="1119120" y="267387"/>
                    </a:lnTo>
                    <a:lnTo>
                      <a:pt x="1119120" y="295853"/>
                    </a:lnTo>
                    <a:cubicBezTo>
                      <a:pt x="1129685" y="286243"/>
                      <a:pt x="1141455" y="279091"/>
                      <a:pt x="1154429" y="274399"/>
                    </a:cubicBezTo>
                    <a:cubicBezTo>
                      <a:pt x="1167404" y="269707"/>
                      <a:pt x="1181060" y="267370"/>
                      <a:pt x="1195397" y="267387"/>
                    </a:cubicBezTo>
                    <a:cubicBezTo>
                      <a:pt x="1210432" y="267387"/>
                      <a:pt x="1224367" y="268643"/>
                      <a:pt x="1237202" y="271155"/>
                    </a:cubicBezTo>
                    <a:cubicBezTo>
                      <a:pt x="1250037" y="273667"/>
                      <a:pt x="1262086" y="277434"/>
                      <a:pt x="1273349" y="282458"/>
                    </a:cubicBezTo>
                    <a:lnTo>
                      <a:pt x="1232277" y="364514"/>
                    </a:lnTo>
                    <a:cubicBezTo>
                      <a:pt x="1227283" y="362401"/>
                      <a:pt x="1221765" y="360759"/>
                      <a:pt x="1215723" y="359589"/>
                    </a:cubicBezTo>
                    <a:cubicBezTo>
                      <a:pt x="1209681" y="358419"/>
                      <a:pt x="1202905" y="357826"/>
                      <a:pt x="1195397" y="357808"/>
                    </a:cubicBezTo>
                    <a:cubicBezTo>
                      <a:pt x="1165815" y="357599"/>
                      <a:pt x="1145559" y="366819"/>
                      <a:pt x="1134627" y="385469"/>
                    </a:cubicBezTo>
                    <a:cubicBezTo>
                      <a:pt x="1123695" y="404119"/>
                      <a:pt x="1118527" y="433456"/>
                      <a:pt x="1119120" y="473480"/>
                    </a:cubicBezTo>
                    <a:lnTo>
                      <a:pt x="1119120" y="678839"/>
                    </a:lnTo>
                    <a:lnTo>
                      <a:pt x="1028700" y="678839"/>
                    </a:lnTo>
                    <a:close/>
                    <a:moveTo>
                      <a:pt x="717750" y="267387"/>
                    </a:moveTo>
                    <a:cubicBezTo>
                      <a:pt x="772322" y="268116"/>
                      <a:pt x="816315" y="286752"/>
                      <a:pt x="849729" y="323296"/>
                    </a:cubicBezTo>
                    <a:cubicBezTo>
                      <a:pt x="883143" y="359839"/>
                      <a:pt x="900322" y="409918"/>
                      <a:pt x="901265" y="473532"/>
                    </a:cubicBezTo>
                    <a:cubicBezTo>
                      <a:pt x="901230" y="481486"/>
                      <a:pt x="900880" y="489230"/>
                      <a:pt x="900216" y="496765"/>
                    </a:cubicBezTo>
                    <a:cubicBezTo>
                      <a:pt x="899552" y="504300"/>
                      <a:pt x="898784" y="511626"/>
                      <a:pt x="897911" y="518743"/>
                    </a:cubicBezTo>
                    <a:lnTo>
                      <a:pt x="628089" y="518743"/>
                    </a:lnTo>
                    <a:cubicBezTo>
                      <a:pt x="633134" y="542559"/>
                      <a:pt x="643154" y="561443"/>
                      <a:pt x="658150" y="575397"/>
                    </a:cubicBezTo>
                    <a:cubicBezTo>
                      <a:pt x="673146" y="589351"/>
                      <a:pt x="693013" y="596485"/>
                      <a:pt x="717750" y="596800"/>
                    </a:cubicBezTo>
                    <a:cubicBezTo>
                      <a:pt x="732851" y="596712"/>
                      <a:pt x="746223" y="593740"/>
                      <a:pt x="757867" y="587882"/>
                    </a:cubicBezTo>
                    <a:cubicBezTo>
                      <a:pt x="769512" y="582024"/>
                      <a:pt x="779322" y="573806"/>
                      <a:pt x="787301" y="563227"/>
                    </a:cubicBezTo>
                    <a:lnTo>
                      <a:pt x="871096" y="602661"/>
                    </a:lnTo>
                    <a:cubicBezTo>
                      <a:pt x="854966" y="629626"/>
                      <a:pt x="833807" y="650418"/>
                      <a:pt x="807621" y="665034"/>
                    </a:cubicBezTo>
                    <a:cubicBezTo>
                      <a:pt x="781435" y="679651"/>
                      <a:pt x="751478" y="687046"/>
                      <a:pt x="717750" y="687221"/>
                    </a:cubicBezTo>
                    <a:cubicBezTo>
                      <a:pt x="662776" y="686527"/>
                      <a:pt x="618539" y="668030"/>
                      <a:pt x="585039" y="631730"/>
                    </a:cubicBezTo>
                    <a:cubicBezTo>
                      <a:pt x="551538" y="595430"/>
                      <a:pt x="534325" y="545488"/>
                      <a:pt x="533400" y="481905"/>
                    </a:cubicBezTo>
                    <a:cubicBezTo>
                      <a:pt x="534325" y="417942"/>
                      <a:pt x="551538" y="366467"/>
                      <a:pt x="585039" y="327482"/>
                    </a:cubicBezTo>
                    <a:cubicBezTo>
                      <a:pt x="618539" y="288496"/>
                      <a:pt x="662776" y="268465"/>
                      <a:pt x="717750" y="267387"/>
                    </a:cubicBezTo>
                    <a:close/>
                    <a:moveTo>
                      <a:pt x="201114" y="2"/>
                    </a:moveTo>
                    <a:cubicBezTo>
                      <a:pt x="233467" y="-118"/>
                      <a:pt x="263417" y="5889"/>
                      <a:pt x="290965" y="18022"/>
                    </a:cubicBezTo>
                    <a:cubicBezTo>
                      <a:pt x="318513" y="30155"/>
                      <a:pt x="340750" y="49131"/>
                      <a:pt x="357675" y="74952"/>
                    </a:cubicBezTo>
                    <a:cubicBezTo>
                      <a:pt x="374600" y="100772"/>
                      <a:pt x="383305" y="134153"/>
                      <a:pt x="383790" y="175095"/>
                    </a:cubicBezTo>
                    <a:lnTo>
                      <a:pt x="293370" y="175095"/>
                    </a:lnTo>
                    <a:cubicBezTo>
                      <a:pt x="293457" y="145525"/>
                      <a:pt x="285944" y="123972"/>
                      <a:pt x="270830" y="110437"/>
                    </a:cubicBezTo>
                    <a:cubicBezTo>
                      <a:pt x="255716" y="96902"/>
                      <a:pt x="232477" y="90230"/>
                      <a:pt x="201114" y="90422"/>
                    </a:cubicBezTo>
                    <a:cubicBezTo>
                      <a:pt x="175062" y="90492"/>
                      <a:pt x="153990" y="97688"/>
                      <a:pt x="137898" y="112009"/>
                    </a:cubicBezTo>
                    <a:cubicBezTo>
                      <a:pt x="121806" y="126330"/>
                      <a:pt x="113524" y="147359"/>
                      <a:pt x="113052" y="175095"/>
                    </a:cubicBezTo>
                    <a:cubicBezTo>
                      <a:pt x="112894" y="206203"/>
                      <a:pt x="119918" y="230341"/>
                      <a:pt x="134124" y="247510"/>
                    </a:cubicBezTo>
                    <a:cubicBezTo>
                      <a:pt x="148329" y="264680"/>
                      <a:pt x="170660" y="276871"/>
                      <a:pt x="201115" y="284085"/>
                    </a:cubicBezTo>
                    <a:cubicBezTo>
                      <a:pt x="237644" y="292116"/>
                      <a:pt x="270978" y="303626"/>
                      <a:pt x="301118" y="318613"/>
                    </a:cubicBezTo>
                    <a:cubicBezTo>
                      <a:pt x="331258" y="333601"/>
                      <a:pt x="355388" y="354177"/>
                      <a:pt x="373509" y="380343"/>
                    </a:cubicBezTo>
                    <a:cubicBezTo>
                      <a:pt x="391629" y="406509"/>
                      <a:pt x="400923" y="440375"/>
                      <a:pt x="401392" y="481942"/>
                    </a:cubicBezTo>
                    <a:cubicBezTo>
                      <a:pt x="400437" y="545508"/>
                      <a:pt x="381836" y="595438"/>
                      <a:pt x="345590" y="631735"/>
                    </a:cubicBezTo>
                    <a:cubicBezTo>
                      <a:pt x="309343" y="668031"/>
                      <a:pt x="261185" y="686526"/>
                      <a:pt x="201115" y="687221"/>
                    </a:cubicBezTo>
                    <a:cubicBezTo>
                      <a:pt x="140643" y="686526"/>
                      <a:pt x="92241" y="668031"/>
                      <a:pt x="55907" y="631735"/>
                    </a:cubicBezTo>
                    <a:cubicBezTo>
                      <a:pt x="19574" y="595438"/>
                      <a:pt x="938" y="545508"/>
                      <a:pt x="0" y="481942"/>
                    </a:cubicBezTo>
                    <a:lnTo>
                      <a:pt x="90420" y="481942"/>
                    </a:lnTo>
                    <a:cubicBezTo>
                      <a:pt x="90578" y="516071"/>
                      <a:pt x="100117" y="543598"/>
                      <a:pt x="119037" y="564522"/>
                    </a:cubicBezTo>
                    <a:cubicBezTo>
                      <a:pt x="137957" y="585447"/>
                      <a:pt x="165315" y="596206"/>
                      <a:pt x="201110" y="596800"/>
                    </a:cubicBezTo>
                    <a:cubicBezTo>
                      <a:pt x="236508" y="596206"/>
                      <a:pt x="263624" y="585447"/>
                      <a:pt x="282458" y="564522"/>
                    </a:cubicBezTo>
                    <a:cubicBezTo>
                      <a:pt x="301293" y="543598"/>
                      <a:pt x="310797" y="516071"/>
                      <a:pt x="310972" y="481942"/>
                    </a:cubicBezTo>
                    <a:cubicBezTo>
                      <a:pt x="311007" y="455830"/>
                      <a:pt x="301922" y="433648"/>
                      <a:pt x="283717" y="415396"/>
                    </a:cubicBezTo>
                    <a:cubicBezTo>
                      <a:pt x="265512" y="397144"/>
                      <a:pt x="237977" y="383555"/>
                      <a:pt x="201114" y="374630"/>
                    </a:cubicBezTo>
                    <a:cubicBezTo>
                      <a:pt x="149289" y="363224"/>
                      <a:pt x="106860" y="342649"/>
                      <a:pt x="73826" y="312904"/>
                    </a:cubicBezTo>
                    <a:cubicBezTo>
                      <a:pt x="40791" y="283159"/>
                      <a:pt x="23727" y="237223"/>
                      <a:pt x="22631" y="175095"/>
                    </a:cubicBezTo>
                    <a:cubicBezTo>
                      <a:pt x="23297" y="135735"/>
                      <a:pt x="32571" y="103097"/>
                      <a:pt x="50453" y="77184"/>
                    </a:cubicBezTo>
                    <a:cubicBezTo>
                      <a:pt x="68335" y="51271"/>
                      <a:pt x="90830" y="31922"/>
                      <a:pt x="117938" y="19138"/>
                    </a:cubicBezTo>
                    <a:cubicBezTo>
                      <a:pt x="145046" y="6354"/>
                      <a:pt x="172771" y="-25"/>
                      <a:pt x="2011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altLang="ja-JP" sz="6600" spc="-3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YDW バナナスリップplus plus" panose="02020300000000000000" pitchFamily="18" charset="-128"/>
                  <a:ea typeface="YDW バナナスリップplus plus" panose="02020300000000000000" pitchFamily="18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140" name="テキスト ボックス 139">
                <a:extLst>
                  <a:ext uri="{FF2B5EF4-FFF2-40B4-BE49-F238E27FC236}">
                    <a16:creationId xmlns:a16="http://schemas.microsoft.com/office/drawing/2014/main" id="{8AA26A04-ABA6-428E-B353-13BBBE2F05F0}"/>
                  </a:ext>
                </a:extLst>
              </p:cNvPr>
              <p:cNvSpPr txBox="1"/>
              <p:nvPr/>
            </p:nvSpPr>
            <p:spPr>
              <a:xfrm>
                <a:off x="3634997" y="2976321"/>
                <a:ext cx="853498" cy="403237"/>
              </a:xfrm>
              <a:custGeom>
                <a:avLst/>
                <a:gdLst/>
                <a:ahLst/>
                <a:cxnLst/>
                <a:rect l="l" t="t" r="r" b="b"/>
                <a:pathLst>
                  <a:path w="1853765" h="875816">
                    <a:moveTo>
                      <a:pt x="1670252" y="349426"/>
                    </a:moveTo>
                    <a:cubicBezTo>
                      <a:pt x="1639554" y="349828"/>
                      <a:pt x="1616245" y="360974"/>
                      <a:pt x="1600328" y="382864"/>
                    </a:cubicBezTo>
                    <a:cubicBezTo>
                      <a:pt x="1584411" y="404754"/>
                      <a:pt x="1576408" y="434977"/>
                      <a:pt x="1576321" y="473534"/>
                    </a:cubicBezTo>
                    <a:cubicBezTo>
                      <a:pt x="1576408" y="507671"/>
                      <a:pt x="1584411" y="535204"/>
                      <a:pt x="1600328" y="556133"/>
                    </a:cubicBezTo>
                    <a:cubicBezTo>
                      <a:pt x="1616245" y="577062"/>
                      <a:pt x="1639554" y="587824"/>
                      <a:pt x="1670252" y="588418"/>
                    </a:cubicBezTo>
                    <a:cubicBezTo>
                      <a:pt x="1700549" y="587824"/>
                      <a:pt x="1723613" y="577062"/>
                      <a:pt x="1739442" y="556133"/>
                    </a:cubicBezTo>
                    <a:cubicBezTo>
                      <a:pt x="1755272" y="535204"/>
                      <a:pt x="1763240" y="507671"/>
                      <a:pt x="1763344" y="473534"/>
                    </a:cubicBezTo>
                    <a:cubicBezTo>
                      <a:pt x="1763240" y="434977"/>
                      <a:pt x="1755272" y="404754"/>
                      <a:pt x="1739442" y="382864"/>
                    </a:cubicBezTo>
                    <a:cubicBezTo>
                      <a:pt x="1723613" y="360974"/>
                      <a:pt x="1700549" y="349828"/>
                      <a:pt x="1670252" y="349426"/>
                    </a:cubicBezTo>
                    <a:close/>
                    <a:moveTo>
                      <a:pt x="1174950" y="349426"/>
                    </a:moveTo>
                    <a:cubicBezTo>
                      <a:pt x="1153111" y="349794"/>
                      <a:pt x="1134990" y="356404"/>
                      <a:pt x="1120588" y="369258"/>
                    </a:cubicBezTo>
                    <a:cubicBezTo>
                      <a:pt x="1106186" y="382112"/>
                      <a:pt x="1095816" y="399006"/>
                      <a:pt x="1089479" y="419940"/>
                    </a:cubicBezTo>
                    <a:lnTo>
                      <a:pt x="1262098" y="419940"/>
                    </a:lnTo>
                    <a:cubicBezTo>
                      <a:pt x="1256163" y="398272"/>
                      <a:pt x="1245828" y="381168"/>
                      <a:pt x="1231094" y="368629"/>
                    </a:cubicBezTo>
                    <a:cubicBezTo>
                      <a:pt x="1216360" y="356089"/>
                      <a:pt x="1197645" y="349689"/>
                      <a:pt x="1174950" y="349426"/>
                    </a:cubicBezTo>
                    <a:close/>
                    <a:moveTo>
                      <a:pt x="679650" y="349426"/>
                    </a:moveTo>
                    <a:cubicBezTo>
                      <a:pt x="657811" y="349794"/>
                      <a:pt x="639690" y="356404"/>
                      <a:pt x="625288" y="369258"/>
                    </a:cubicBezTo>
                    <a:cubicBezTo>
                      <a:pt x="610886" y="382112"/>
                      <a:pt x="600516" y="399006"/>
                      <a:pt x="594179" y="419940"/>
                    </a:cubicBezTo>
                    <a:lnTo>
                      <a:pt x="766798" y="419940"/>
                    </a:lnTo>
                    <a:cubicBezTo>
                      <a:pt x="760863" y="398272"/>
                      <a:pt x="750528" y="381168"/>
                      <a:pt x="735794" y="368629"/>
                    </a:cubicBezTo>
                    <a:cubicBezTo>
                      <a:pt x="721060" y="356089"/>
                      <a:pt x="702345" y="349689"/>
                      <a:pt x="679650" y="349426"/>
                    </a:cubicBezTo>
                    <a:close/>
                    <a:moveTo>
                      <a:pt x="1485900" y="259005"/>
                    </a:moveTo>
                    <a:lnTo>
                      <a:pt x="1576321" y="259005"/>
                    </a:lnTo>
                    <a:lnTo>
                      <a:pt x="1576321" y="283285"/>
                    </a:lnTo>
                    <a:cubicBezTo>
                      <a:pt x="1589775" y="275314"/>
                      <a:pt x="1604382" y="269279"/>
                      <a:pt x="1620142" y="265180"/>
                    </a:cubicBezTo>
                    <a:cubicBezTo>
                      <a:pt x="1635902" y="261081"/>
                      <a:pt x="1652605" y="259023"/>
                      <a:pt x="1670252" y="259005"/>
                    </a:cubicBezTo>
                    <a:cubicBezTo>
                      <a:pt x="1724853" y="259559"/>
                      <a:pt x="1768854" y="278545"/>
                      <a:pt x="1802256" y="315962"/>
                    </a:cubicBezTo>
                    <a:cubicBezTo>
                      <a:pt x="1835657" y="353379"/>
                      <a:pt x="1852827" y="405903"/>
                      <a:pt x="1853765" y="473534"/>
                    </a:cubicBezTo>
                    <a:cubicBezTo>
                      <a:pt x="1852827" y="537112"/>
                      <a:pt x="1835657" y="587050"/>
                      <a:pt x="1802256" y="623350"/>
                    </a:cubicBezTo>
                    <a:cubicBezTo>
                      <a:pt x="1768854" y="659649"/>
                      <a:pt x="1724853" y="678145"/>
                      <a:pt x="1670252" y="678839"/>
                    </a:cubicBezTo>
                    <a:cubicBezTo>
                      <a:pt x="1652605" y="678821"/>
                      <a:pt x="1635902" y="676763"/>
                      <a:pt x="1620142" y="672664"/>
                    </a:cubicBezTo>
                    <a:cubicBezTo>
                      <a:pt x="1604382" y="668565"/>
                      <a:pt x="1589775" y="662530"/>
                      <a:pt x="1576321" y="654559"/>
                    </a:cubicBezTo>
                    <a:lnTo>
                      <a:pt x="1576321" y="875816"/>
                    </a:lnTo>
                    <a:lnTo>
                      <a:pt x="1485900" y="875816"/>
                    </a:lnTo>
                    <a:close/>
                    <a:moveTo>
                      <a:pt x="1174950" y="259005"/>
                    </a:moveTo>
                    <a:cubicBezTo>
                      <a:pt x="1229523" y="259734"/>
                      <a:pt x="1273516" y="278370"/>
                      <a:pt x="1306930" y="314914"/>
                    </a:cubicBezTo>
                    <a:cubicBezTo>
                      <a:pt x="1340344" y="351457"/>
                      <a:pt x="1357522" y="401536"/>
                      <a:pt x="1358465" y="465150"/>
                    </a:cubicBezTo>
                    <a:cubicBezTo>
                      <a:pt x="1358430" y="473104"/>
                      <a:pt x="1358081" y="480848"/>
                      <a:pt x="1357417" y="488383"/>
                    </a:cubicBezTo>
                    <a:cubicBezTo>
                      <a:pt x="1356753" y="495919"/>
                      <a:pt x="1355984" y="503244"/>
                      <a:pt x="1355111" y="510361"/>
                    </a:cubicBezTo>
                    <a:lnTo>
                      <a:pt x="1085289" y="510361"/>
                    </a:lnTo>
                    <a:cubicBezTo>
                      <a:pt x="1090334" y="534177"/>
                      <a:pt x="1100355" y="553061"/>
                      <a:pt x="1115351" y="567015"/>
                    </a:cubicBezTo>
                    <a:cubicBezTo>
                      <a:pt x="1130347" y="580969"/>
                      <a:pt x="1150213" y="588103"/>
                      <a:pt x="1174950" y="588418"/>
                    </a:cubicBezTo>
                    <a:cubicBezTo>
                      <a:pt x="1190051" y="588331"/>
                      <a:pt x="1203424" y="585358"/>
                      <a:pt x="1215068" y="579500"/>
                    </a:cubicBezTo>
                    <a:cubicBezTo>
                      <a:pt x="1226712" y="573642"/>
                      <a:pt x="1236523" y="565424"/>
                      <a:pt x="1244501" y="554845"/>
                    </a:cubicBezTo>
                    <a:lnTo>
                      <a:pt x="1328297" y="594279"/>
                    </a:lnTo>
                    <a:cubicBezTo>
                      <a:pt x="1312166" y="621245"/>
                      <a:pt x="1291008" y="642036"/>
                      <a:pt x="1264821" y="656652"/>
                    </a:cubicBezTo>
                    <a:cubicBezTo>
                      <a:pt x="1238635" y="671269"/>
                      <a:pt x="1208678" y="678664"/>
                      <a:pt x="1174950" y="678839"/>
                    </a:cubicBezTo>
                    <a:cubicBezTo>
                      <a:pt x="1119977" y="678145"/>
                      <a:pt x="1075740" y="659648"/>
                      <a:pt x="1042239" y="623348"/>
                    </a:cubicBezTo>
                    <a:cubicBezTo>
                      <a:pt x="1008738" y="587048"/>
                      <a:pt x="991525" y="537106"/>
                      <a:pt x="990600" y="473523"/>
                    </a:cubicBezTo>
                    <a:cubicBezTo>
                      <a:pt x="991525" y="409560"/>
                      <a:pt x="1008738" y="358086"/>
                      <a:pt x="1042239" y="319100"/>
                    </a:cubicBezTo>
                    <a:cubicBezTo>
                      <a:pt x="1075740" y="280114"/>
                      <a:pt x="1119977" y="260083"/>
                      <a:pt x="1174950" y="259005"/>
                    </a:cubicBezTo>
                    <a:close/>
                    <a:moveTo>
                      <a:pt x="679650" y="259005"/>
                    </a:moveTo>
                    <a:cubicBezTo>
                      <a:pt x="734223" y="259734"/>
                      <a:pt x="778216" y="278370"/>
                      <a:pt x="811630" y="314914"/>
                    </a:cubicBezTo>
                    <a:cubicBezTo>
                      <a:pt x="845044" y="351457"/>
                      <a:pt x="862222" y="401536"/>
                      <a:pt x="863165" y="465150"/>
                    </a:cubicBezTo>
                    <a:cubicBezTo>
                      <a:pt x="863130" y="473104"/>
                      <a:pt x="862781" y="480848"/>
                      <a:pt x="862117" y="488383"/>
                    </a:cubicBezTo>
                    <a:cubicBezTo>
                      <a:pt x="861453" y="495919"/>
                      <a:pt x="860684" y="503244"/>
                      <a:pt x="859811" y="510361"/>
                    </a:cubicBezTo>
                    <a:lnTo>
                      <a:pt x="589989" y="510361"/>
                    </a:lnTo>
                    <a:cubicBezTo>
                      <a:pt x="595034" y="534177"/>
                      <a:pt x="605055" y="553061"/>
                      <a:pt x="620051" y="567015"/>
                    </a:cubicBezTo>
                    <a:cubicBezTo>
                      <a:pt x="635047" y="580969"/>
                      <a:pt x="654913" y="588103"/>
                      <a:pt x="679650" y="588418"/>
                    </a:cubicBezTo>
                    <a:cubicBezTo>
                      <a:pt x="694751" y="588331"/>
                      <a:pt x="708124" y="585358"/>
                      <a:pt x="719768" y="579500"/>
                    </a:cubicBezTo>
                    <a:cubicBezTo>
                      <a:pt x="731412" y="573642"/>
                      <a:pt x="741223" y="565424"/>
                      <a:pt x="749201" y="554845"/>
                    </a:cubicBezTo>
                    <a:lnTo>
                      <a:pt x="832997" y="594279"/>
                    </a:lnTo>
                    <a:cubicBezTo>
                      <a:pt x="816866" y="621245"/>
                      <a:pt x="795708" y="642036"/>
                      <a:pt x="769521" y="656652"/>
                    </a:cubicBezTo>
                    <a:cubicBezTo>
                      <a:pt x="743335" y="671269"/>
                      <a:pt x="713378" y="678664"/>
                      <a:pt x="679650" y="678839"/>
                    </a:cubicBezTo>
                    <a:cubicBezTo>
                      <a:pt x="624677" y="678145"/>
                      <a:pt x="580440" y="659648"/>
                      <a:pt x="546939" y="623348"/>
                    </a:cubicBezTo>
                    <a:cubicBezTo>
                      <a:pt x="513438" y="587048"/>
                      <a:pt x="496225" y="537106"/>
                      <a:pt x="495300" y="473523"/>
                    </a:cubicBezTo>
                    <a:cubicBezTo>
                      <a:pt x="496225" y="409560"/>
                      <a:pt x="513438" y="358086"/>
                      <a:pt x="546939" y="319100"/>
                    </a:cubicBezTo>
                    <a:cubicBezTo>
                      <a:pt x="580440" y="280114"/>
                      <a:pt x="624677" y="260083"/>
                      <a:pt x="679650" y="259005"/>
                    </a:cubicBezTo>
                    <a:close/>
                    <a:moveTo>
                      <a:pt x="90421" y="90423"/>
                    </a:moveTo>
                    <a:lnTo>
                      <a:pt x="90421" y="580036"/>
                    </a:lnTo>
                    <a:lnTo>
                      <a:pt x="183514" y="580036"/>
                    </a:lnTo>
                    <a:cubicBezTo>
                      <a:pt x="214877" y="580228"/>
                      <a:pt x="238115" y="573556"/>
                      <a:pt x="253229" y="560020"/>
                    </a:cubicBezTo>
                    <a:cubicBezTo>
                      <a:pt x="268342" y="546483"/>
                      <a:pt x="275855" y="524930"/>
                      <a:pt x="275768" y="495360"/>
                    </a:cubicBezTo>
                    <a:lnTo>
                      <a:pt x="275768" y="175099"/>
                    </a:lnTo>
                    <a:cubicBezTo>
                      <a:pt x="275855" y="145529"/>
                      <a:pt x="268342" y="123975"/>
                      <a:pt x="253229" y="110439"/>
                    </a:cubicBezTo>
                    <a:cubicBezTo>
                      <a:pt x="238115" y="96903"/>
                      <a:pt x="214877" y="90230"/>
                      <a:pt x="183514" y="90423"/>
                    </a:cubicBezTo>
                    <a:close/>
                    <a:moveTo>
                      <a:pt x="0" y="2"/>
                    </a:moveTo>
                    <a:lnTo>
                      <a:pt x="183514" y="2"/>
                    </a:lnTo>
                    <a:cubicBezTo>
                      <a:pt x="215866" y="-118"/>
                      <a:pt x="245816" y="5889"/>
                      <a:pt x="273364" y="18022"/>
                    </a:cubicBezTo>
                    <a:cubicBezTo>
                      <a:pt x="300912" y="30155"/>
                      <a:pt x="323148" y="49132"/>
                      <a:pt x="340074" y="74953"/>
                    </a:cubicBezTo>
                    <a:cubicBezTo>
                      <a:pt x="356999" y="100773"/>
                      <a:pt x="365704" y="134156"/>
                      <a:pt x="366189" y="175099"/>
                    </a:cubicBezTo>
                    <a:lnTo>
                      <a:pt x="366189" y="495360"/>
                    </a:lnTo>
                    <a:cubicBezTo>
                      <a:pt x="365704" y="536303"/>
                      <a:pt x="356999" y="569685"/>
                      <a:pt x="340074" y="595506"/>
                    </a:cubicBezTo>
                    <a:cubicBezTo>
                      <a:pt x="323148" y="621327"/>
                      <a:pt x="300912" y="640304"/>
                      <a:pt x="273364" y="652437"/>
                    </a:cubicBezTo>
                    <a:cubicBezTo>
                      <a:pt x="245816" y="664570"/>
                      <a:pt x="215866" y="670576"/>
                      <a:pt x="183514" y="670457"/>
                    </a:cubicBezTo>
                    <a:lnTo>
                      <a:pt x="0" y="67045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altLang="ja-JP" sz="6600" spc="-3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YDW バナナスリップplus plus" panose="02020300000000000000" pitchFamily="18" charset="-128"/>
                  <a:ea typeface="YDW バナナスリップplus plus" panose="02020300000000000000" pitchFamily="18" charset="-128"/>
                  <a:cs typeface="Segoe UI" panose="020B0502040204020203" pitchFamily="34" charset="0"/>
                </a:endParaRPr>
              </a:p>
            </p:txBody>
          </p: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6572366E-1613-4766-8D7D-D6055C8CB6F3}"/>
                  </a:ext>
                </a:extLst>
              </p:cNvPr>
              <p:cNvCxnSpPr/>
              <p:nvPr/>
            </p:nvCxnSpPr>
            <p:spPr>
              <a:xfrm flipH="1">
                <a:off x="3389404" y="2951401"/>
                <a:ext cx="142961" cy="37401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BB85771E-42AF-4D2D-BBD6-99F7C41E73C1}"/>
              </a:ext>
            </a:extLst>
          </p:cNvPr>
          <p:cNvSpPr txBox="1"/>
          <p:nvPr/>
        </p:nvSpPr>
        <p:spPr>
          <a:xfrm>
            <a:off x="1906194" y="805786"/>
            <a:ext cx="3733801" cy="497282"/>
          </a:xfrm>
          <a:custGeom>
            <a:avLst/>
            <a:gdLst/>
            <a:ahLst/>
            <a:cxnLst/>
            <a:rect l="l" t="t" r="r" b="b"/>
            <a:pathLst>
              <a:path w="3733801" h="497282">
                <a:moveTo>
                  <a:pt x="547574" y="445375"/>
                </a:moveTo>
                <a:lnTo>
                  <a:pt x="547574" y="460477"/>
                </a:lnTo>
                <a:cubicBezTo>
                  <a:pt x="553422" y="459910"/>
                  <a:pt x="559442" y="459329"/>
                  <a:pt x="565633" y="458734"/>
                </a:cubicBezTo>
                <a:cubicBezTo>
                  <a:pt x="571824" y="458139"/>
                  <a:pt x="578073" y="457500"/>
                  <a:pt x="584378" y="456819"/>
                </a:cubicBezTo>
                <a:lnTo>
                  <a:pt x="584378" y="445375"/>
                </a:lnTo>
                <a:close/>
                <a:moveTo>
                  <a:pt x="1073354" y="441732"/>
                </a:moveTo>
                <a:cubicBezTo>
                  <a:pt x="1066896" y="441713"/>
                  <a:pt x="1061124" y="443065"/>
                  <a:pt x="1056037" y="445789"/>
                </a:cubicBezTo>
                <a:cubicBezTo>
                  <a:pt x="1050951" y="448514"/>
                  <a:pt x="1048265" y="452724"/>
                  <a:pt x="1047979" y="458420"/>
                </a:cubicBezTo>
                <a:cubicBezTo>
                  <a:pt x="1048098" y="463696"/>
                  <a:pt x="1050489" y="467716"/>
                  <a:pt x="1055151" y="470478"/>
                </a:cubicBezTo>
                <a:cubicBezTo>
                  <a:pt x="1059814" y="473240"/>
                  <a:pt x="1066034" y="474631"/>
                  <a:pt x="1073811" y="474650"/>
                </a:cubicBezTo>
                <a:cubicBezTo>
                  <a:pt x="1080374" y="474707"/>
                  <a:pt x="1085822" y="473164"/>
                  <a:pt x="1090156" y="470021"/>
                </a:cubicBezTo>
                <a:cubicBezTo>
                  <a:pt x="1094490" y="466878"/>
                  <a:pt x="1096738" y="461791"/>
                  <a:pt x="1096899" y="454762"/>
                </a:cubicBezTo>
                <a:lnTo>
                  <a:pt x="1096899" y="446304"/>
                </a:lnTo>
                <a:cubicBezTo>
                  <a:pt x="1092947" y="444713"/>
                  <a:pt x="1088908" y="443551"/>
                  <a:pt x="1084784" y="442818"/>
                </a:cubicBezTo>
                <a:cubicBezTo>
                  <a:pt x="1080659" y="442084"/>
                  <a:pt x="1076849" y="441722"/>
                  <a:pt x="1073354" y="441732"/>
                </a:cubicBezTo>
                <a:close/>
                <a:moveTo>
                  <a:pt x="638785" y="417729"/>
                </a:moveTo>
                <a:cubicBezTo>
                  <a:pt x="641204" y="423220"/>
                  <a:pt x="644138" y="428468"/>
                  <a:pt x="647586" y="433474"/>
                </a:cubicBezTo>
                <a:cubicBezTo>
                  <a:pt x="651034" y="438479"/>
                  <a:pt x="654882" y="443213"/>
                  <a:pt x="659131" y="447675"/>
                </a:cubicBezTo>
                <a:cubicBezTo>
                  <a:pt x="663255" y="443227"/>
                  <a:pt x="667008" y="438522"/>
                  <a:pt x="670389" y="433559"/>
                </a:cubicBezTo>
                <a:cubicBezTo>
                  <a:pt x="673771" y="428597"/>
                  <a:pt x="676723" y="423320"/>
                  <a:pt x="679247" y="417729"/>
                </a:cubicBezTo>
                <a:close/>
                <a:moveTo>
                  <a:pt x="547574" y="416800"/>
                </a:moveTo>
                <a:lnTo>
                  <a:pt x="547574" y="429859"/>
                </a:lnTo>
                <a:lnTo>
                  <a:pt x="584378" y="429859"/>
                </a:lnTo>
                <a:lnTo>
                  <a:pt x="584378" y="416800"/>
                </a:lnTo>
                <a:close/>
                <a:moveTo>
                  <a:pt x="853198" y="414514"/>
                </a:moveTo>
                <a:lnTo>
                  <a:pt x="853198" y="431459"/>
                </a:lnTo>
                <a:lnTo>
                  <a:pt x="885002" y="431459"/>
                </a:lnTo>
                <a:lnTo>
                  <a:pt x="885002" y="414514"/>
                </a:lnTo>
                <a:close/>
                <a:moveTo>
                  <a:pt x="692963" y="400126"/>
                </a:moveTo>
                <a:lnTo>
                  <a:pt x="706451" y="405384"/>
                </a:lnTo>
                <a:cubicBezTo>
                  <a:pt x="706208" y="406051"/>
                  <a:pt x="705894" y="406604"/>
                  <a:pt x="705508" y="407042"/>
                </a:cubicBezTo>
                <a:cubicBezTo>
                  <a:pt x="705122" y="407480"/>
                  <a:pt x="704750" y="407918"/>
                  <a:pt x="704393" y="408356"/>
                </a:cubicBezTo>
                <a:cubicBezTo>
                  <a:pt x="701274" y="418638"/>
                  <a:pt x="697169" y="428135"/>
                  <a:pt x="692078" y="436845"/>
                </a:cubicBezTo>
                <a:cubicBezTo>
                  <a:pt x="686986" y="445556"/>
                  <a:pt x="681109" y="453509"/>
                  <a:pt x="674447" y="460706"/>
                </a:cubicBezTo>
                <a:cubicBezTo>
                  <a:pt x="680733" y="465058"/>
                  <a:pt x="687534" y="468868"/>
                  <a:pt x="694849" y="472136"/>
                </a:cubicBezTo>
                <a:cubicBezTo>
                  <a:pt x="702164" y="475403"/>
                  <a:pt x="709994" y="478070"/>
                  <a:pt x="718338" y="480137"/>
                </a:cubicBezTo>
                <a:cubicBezTo>
                  <a:pt x="715966" y="482213"/>
                  <a:pt x="713566" y="484861"/>
                  <a:pt x="711137" y="488080"/>
                </a:cubicBezTo>
                <a:cubicBezTo>
                  <a:pt x="708708" y="491300"/>
                  <a:pt x="706765" y="494291"/>
                  <a:pt x="705308" y="497053"/>
                </a:cubicBezTo>
                <a:cubicBezTo>
                  <a:pt x="696735" y="494529"/>
                  <a:pt x="688677" y="491347"/>
                  <a:pt x="681133" y="487509"/>
                </a:cubicBezTo>
                <a:cubicBezTo>
                  <a:pt x="673589" y="483670"/>
                  <a:pt x="666560" y="479232"/>
                  <a:pt x="660045" y="474193"/>
                </a:cubicBezTo>
                <a:cubicBezTo>
                  <a:pt x="653973" y="479098"/>
                  <a:pt x="647543" y="483461"/>
                  <a:pt x="640757" y="487280"/>
                </a:cubicBezTo>
                <a:cubicBezTo>
                  <a:pt x="633970" y="491100"/>
                  <a:pt x="626912" y="494434"/>
                  <a:pt x="619583" y="497282"/>
                </a:cubicBezTo>
                <a:cubicBezTo>
                  <a:pt x="618244" y="494729"/>
                  <a:pt x="616463" y="491833"/>
                  <a:pt x="614239" y="488595"/>
                </a:cubicBezTo>
                <a:cubicBezTo>
                  <a:pt x="612015" y="485356"/>
                  <a:pt x="609834" y="482689"/>
                  <a:pt x="607695" y="480594"/>
                </a:cubicBezTo>
                <a:cubicBezTo>
                  <a:pt x="614454" y="478403"/>
                  <a:pt x="620997" y="475584"/>
                  <a:pt x="627327" y="472136"/>
                </a:cubicBezTo>
                <a:cubicBezTo>
                  <a:pt x="633656" y="468687"/>
                  <a:pt x="639685" y="464725"/>
                  <a:pt x="645415" y="460248"/>
                </a:cubicBezTo>
                <a:cubicBezTo>
                  <a:pt x="635128" y="449047"/>
                  <a:pt x="626898" y="436017"/>
                  <a:pt x="620726" y="421158"/>
                </a:cubicBezTo>
                <a:lnTo>
                  <a:pt x="633070" y="417729"/>
                </a:lnTo>
                <a:lnTo>
                  <a:pt x="610896" y="417729"/>
                </a:lnTo>
                <a:lnTo>
                  <a:pt x="610896" y="400812"/>
                </a:lnTo>
                <a:lnTo>
                  <a:pt x="689534" y="400812"/>
                </a:lnTo>
                <a:close/>
                <a:moveTo>
                  <a:pt x="1115645" y="388697"/>
                </a:moveTo>
                <a:cubicBezTo>
                  <a:pt x="1115768" y="396598"/>
                  <a:pt x="1116035" y="403998"/>
                  <a:pt x="1116445" y="410899"/>
                </a:cubicBezTo>
                <a:cubicBezTo>
                  <a:pt x="1116854" y="417800"/>
                  <a:pt x="1117350" y="424801"/>
                  <a:pt x="1117931" y="431902"/>
                </a:cubicBezTo>
                <a:cubicBezTo>
                  <a:pt x="1124917" y="434731"/>
                  <a:pt x="1132661" y="438331"/>
                  <a:pt x="1141162" y="442703"/>
                </a:cubicBezTo>
                <a:cubicBezTo>
                  <a:pt x="1149663" y="447075"/>
                  <a:pt x="1157464" y="451704"/>
                  <a:pt x="1164565" y="456591"/>
                </a:cubicBezTo>
                <a:lnTo>
                  <a:pt x="1153592" y="477622"/>
                </a:lnTo>
                <a:cubicBezTo>
                  <a:pt x="1148163" y="473431"/>
                  <a:pt x="1142219" y="469411"/>
                  <a:pt x="1135761" y="465563"/>
                </a:cubicBezTo>
                <a:cubicBezTo>
                  <a:pt x="1129303" y="461715"/>
                  <a:pt x="1123360" y="458496"/>
                  <a:pt x="1117931" y="455905"/>
                </a:cubicBezTo>
                <a:cubicBezTo>
                  <a:pt x="1118113" y="460329"/>
                  <a:pt x="1117190" y="465451"/>
                  <a:pt x="1115162" y="471272"/>
                </a:cubicBezTo>
                <a:cubicBezTo>
                  <a:pt x="1113134" y="477093"/>
                  <a:pt x="1108909" y="482215"/>
                  <a:pt x="1102487" y="486639"/>
                </a:cubicBezTo>
                <a:cubicBezTo>
                  <a:pt x="1096065" y="491063"/>
                  <a:pt x="1086354" y="493391"/>
                  <a:pt x="1073354" y="493624"/>
                </a:cubicBezTo>
                <a:cubicBezTo>
                  <a:pt x="1060562" y="493500"/>
                  <a:pt x="1049913" y="490490"/>
                  <a:pt x="1041407" y="484594"/>
                </a:cubicBezTo>
                <a:cubicBezTo>
                  <a:pt x="1032901" y="478698"/>
                  <a:pt x="1028539" y="469973"/>
                  <a:pt x="1028320" y="458420"/>
                </a:cubicBezTo>
                <a:cubicBezTo>
                  <a:pt x="1028547" y="450713"/>
                  <a:pt x="1030886" y="444231"/>
                  <a:pt x="1035338" y="438972"/>
                </a:cubicBezTo>
                <a:cubicBezTo>
                  <a:pt x="1039790" y="433712"/>
                  <a:pt x="1045449" y="429736"/>
                  <a:pt x="1052314" y="427042"/>
                </a:cubicBezTo>
                <a:cubicBezTo>
                  <a:pt x="1059179" y="424348"/>
                  <a:pt x="1066345" y="422996"/>
                  <a:pt x="1073811" y="422987"/>
                </a:cubicBezTo>
                <a:cubicBezTo>
                  <a:pt x="1077230" y="422996"/>
                  <a:pt x="1080736" y="423263"/>
                  <a:pt x="1084327" y="423787"/>
                </a:cubicBezTo>
                <a:cubicBezTo>
                  <a:pt x="1087917" y="424311"/>
                  <a:pt x="1091651" y="425034"/>
                  <a:pt x="1095528" y="425958"/>
                </a:cubicBezTo>
                <a:cubicBezTo>
                  <a:pt x="1095061" y="419467"/>
                  <a:pt x="1094680" y="413190"/>
                  <a:pt x="1094385" y="407127"/>
                </a:cubicBezTo>
                <a:cubicBezTo>
                  <a:pt x="1094090" y="401065"/>
                  <a:pt x="1093937" y="395759"/>
                  <a:pt x="1093928" y="391211"/>
                </a:cubicBezTo>
                <a:close/>
                <a:moveTo>
                  <a:pt x="547574" y="388682"/>
                </a:moveTo>
                <a:lnTo>
                  <a:pt x="547574" y="401284"/>
                </a:lnTo>
                <a:lnTo>
                  <a:pt x="584378" y="401284"/>
                </a:lnTo>
                <a:lnTo>
                  <a:pt x="584378" y="388682"/>
                </a:lnTo>
                <a:close/>
                <a:moveTo>
                  <a:pt x="3029255" y="374981"/>
                </a:moveTo>
                <a:lnTo>
                  <a:pt x="3220136" y="374981"/>
                </a:lnTo>
                <a:lnTo>
                  <a:pt x="3220136" y="397841"/>
                </a:lnTo>
                <a:lnTo>
                  <a:pt x="3038399" y="397841"/>
                </a:lnTo>
                <a:cubicBezTo>
                  <a:pt x="3037680" y="398998"/>
                  <a:pt x="3036661" y="399941"/>
                  <a:pt x="3035342" y="400669"/>
                </a:cubicBezTo>
                <a:cubicBezTo>
                  <a:pt x="3034022" y="401398"/>
                  <a:pt x="3032603" y="401827"/>
                  <a:pt x="3031084" y="401955"/>
                </a:cubicBezTo>
                <a:close/>
                <a:moveTo>
                  <a:pt x="2572055" y="374981"/>
                </a:moveTo>
                <a:lnTo>
                  <a:pt x="2762936" y="374981"/>
                </a:lnTo>
                <a:lnTo>
                  <a:pt x="2762936" y="397841"/>
                </a:lnTo>
                <a:lnTo>
                  <a:pt x="2581199" y="397841"/>
                </a:lnTo>
                <a:cubicBezTo>
                  <a:pt x="2580480" y="398998"/>
                  <a:pt x="2579461" y="399941"/>
                  <a:pt x="2578142" y="400669"/>
                </a:cubicBezTo>
                <a:cubicBezTo>
                  <a:pt x="2576823" y="401398"/>
                  <a:pt x="2575403" y="401827"/>
                  <a:pt x="2573884" y="401955"/>
                </a:cubicBezTo>
                <a:close/>
                <a:moveTo>
                  <a:pt x="734583" y="373609"/>
                </a:moveTo>
                <a:lnTo>
                  <a:pt x="783475" y="373609"/>
                </a:lnTo>
                <a:lnTo>
                  <a:pt x="783475" y="448122"/>
                </a:lnTo>
                <a:cubicBezTo>
                  <a:pt x="788693" y="456357"/>
                  <a:pt x="795471" y="462261"/>
                  <a:pt x="803808" y="465835"/>
                </a:cubicBezTo>
                <a:cubicBezTo>
                  <a:pt x="812145" y="469408"/>
                  <a:pt x="821866" y="471584"/>
                  <a:pt x="832969" y="472361"/>
                </a:cubicBezTo>
                <a:cubicBezTo>
                  <a:pt x="844072" y="473137"/>
                  <a:pt x="856382" y="473448"/>
                  <a:pt x="869900" y="473293"/>
                </a:cubicBezTo>
                <a:cubicBezTo>
                  <a:pt x="883389" y="473298"/>
                  <a:pt x="897151" y="473116"/>
                  <a:pt x="911185" y="472749"/>
                </a:cubicBezTo>
                <a:cubicBezTo>
                  <a:pt x="925220" y="472382"/>
                  <a:pt x="937437" y="471801"/>
                  <a:pt x="947838" y="471005"/>
                </a:cubicBezTo>
                <a:cubicBezTo>
                  <a:pt x="946524" y="473704"/>
                  <a:pt x="945209" y="477101"/>
                  <a:pt x="943895" y="481196"/>
                </a:cubicBezTo>
                <a:cubicBezTo>
                  <a:pt x="942580" y="485291"/>
                  <a:pt x="941609" y="488973"/>
                  <a:pt x="940980" y="492240"/>
                </a:cubicBezTo>
                <a:cubicBezTo>
                  <a:pt x="932177" y="492587"/>
                  <a:pt x="921855" y="492863"/>
                  <a:pt x="910015" y="493067"/>
                </a:cubicBezTo>
                <a:cubicBezTo>
                  <a:pt x="898174" y="493272"/>
                  <a:pt x="886250" y="493376"/>
                  <a:pt x="874243" y="493381"/>
                </a:cubicBezTo>
                <a:cubicBezTo>
                  <a:pt x="857712" y="493549"/>
                  <a:pt x="843269" y="493213"/>
                  <a:pt x="830915" y="492374"/>
                </a:cubicBezTo>
                <a:cubicBezTo>
                  <a:pt x="818562" y="491535"/>
                  <a:pt x="807796" y="489186"/>
                  <a:pt x="798618" y="485327"/>
                </a:cubicBezTo>
                <a:cubicBezTo>
                  <a:pt x="789440" y="481468"/>
                  <a:pt x="781348" y="475092"/>
                  <a:pt x="774343" y="466199"/>
                </a:cubicBezTo>
                <a:cubicBezTo>
                  <a:pt x="769397" y="471039"/>
                  <a:pt x="764505" y="475705"/>
                  <a:pt x="759669" y="480196"/>
                </a:cubicBezTo>
                <a:cubicBezTo>
                  <a:pt x="754832" y="484687"/>
                  <a:pt x="750280" y="488778"/>
                  <a:pt x="746013" y="492468"/>
                </a:cubicBezTo>
                <a:cubicBezTo>
                  <a:pt x="746022" y="493577"/>
                  <a:pt x="745832" y="494443"/>
                  <a:pt x="745441" y="495067"/>
                </a:cubicBezTo>
                <a:cubicBezTo>
                  <a:pt x="745051" y="495691"/>
                  <a:pt x="744403" y="496272"/>
                  <a:pt x="743498" y="496810"/>
                </a:cubicBezTo>
                <a:lnTo>
                  <a:pt x="732297" y="473749"/>
                </a:lnTo>
                <a:cubicBezTo>
                  <a:pt x="736950" y="470489"/>
                  <a:pt x="741931" y="466771"/>
                  <a:pt x="747241" y="462595"/>
                </a:cubicBezTo>
                <a:cubicBezTo>
                  <a:pt x="752552" y="458419"/>
                  <a:pt x="757705" y="454129"/>
                  <a:pt x="762701" y="449724"/>
                </a:cubicBezTo>
                <a:lnTo>
                  <a:pt x="762701" y="393726"/>
                </a:lnTo>
                <a:lnTo>
                  <a:pt x="734583" y="393726"/>
                </a:lnTo>
                <a:close/>
                <a:moveTo>
                  <a:pt x="507340" y="371109"/>
                </a:moveTo>
                <a:lnTo>
                  <a:pt x="716052" y="371109"/>
                </a:lnTo>
                <a:lnTo>
                  <a:pt x="716052" y="388682"/>
                </a:lnTo>
                <a:lnTo>
                  <a:pt x="605181" y="388682"/>
                </a:lnTo>
                <a:lnTo>
                  <a:pt x="605181" y="497053"/>
                </a:lnTo>
                <a:lnTo>
                  <a:pt x="584378" y="497053"/>
                </a:lnTo>
                <a:lnTo>
                  <a:pt x="584378" y="473507"/>
                </a:lnTo>
                <a:cubicBezTo>
                  <a:pt x="571415" y="475126"/>
                  <a:pt x="559051" y="476688"/>
                  <a:pt x="547288" y="478193"/>
                </a:cubicBezTo>
                <a:cubicBezTo>
                  <a:pt x="535525" y="479698"/>
                  <a:pt x="525333" y="481032"/>
                  <a:pt x="516713" y="482194"/>
                </a:cubicBezTo>
                <a:cubicBezTo>
                  <a:pt x="516570" y="483113"/>
                  <a:pt x="516170" y="483847"/>
                  <a:pt x="515513" y="484394"/>
                </a:cubicBezTo>
                <a:cubicBezTo>
                  <a:pt x="514855" y="484942"/>
                  <a:pt x="514112" y="485275"/>
                  <a:pt x="513284" y="485394"/>
                </a:cubicBezTo>
                <a:lnTo>
                  <a:pt x="506654" y="463906"/>
                </a:lnTo>
                <a:cubicBezTo>
                  <a:pt x="512865" y="463487"/>
                  <a:pt x="519875" y="462953"/>
                  <a:pt x="527686" y="462306"/>
                </a:cubicBezTo>
                <a:lnTo>
                  <a:pt x="527686" y="388682"/>
                </a:lnTo>
                <a:lnTo>
                  <a:pt x="507340" y="388682"/>
                </a:lnTo>
                <a:close/>
                <a:moveTo>
                  <a:pt x="1161136" y="347320"/>
                </a:moveTo>
                <a:lnTo>
                  <a:pt x="1162279" y="368808"/>
                </a:lnTo>
                <a:cubicBezTo>
                  <a:pt x="1149458" y="368942"/>
                  <a:pt x="1136009" y="369875"/>
                  <a:pt x="1121931" y="371609"/>
                </a:cubicBezTo>
                <a:cubicBezTo>
                  <a:pt x="1107853" y="373342"/>
                  <a:pt x="1094633" y="375762"/>
                  <a:pt x="1082269" y="378867"/>
                </a:cubicBezTo>
                <a:lnTo>
                  <a:pt x="1078840" y="358979"/>
                </a:lnTo>
                <a:cubicBezTo>
                  <a:pt x="1092099" y="355492"/>
                  <a:pt x="1105929" y="352692"/>
                  <a:pt x="1120331" y="350577"/>
                </a:cubicBezTo>
                <a:cubicBezTo>
                  <a:pt x="1134733" y="348463"/>
                  <a:pt x="1148335" y="347377"/>
                  <a:pt x="1161136" y="347320"/>
                </a:cubicBezTo>
                <a:close/>
                <a:moveTo>
                  <a:pt x="558089" y="332675"/>
                </a:moveTo>
                <a:lnTo>
                  <a:pt x="558089" y="345048"/>
                </a:lnTo>
                <a:lnTo>
                  <a:pt x="664388" y="345048"/>
                </a:lnTo>
                <a:lnTo>
                  <a:pt x="664388" y="332675"/>
                </a:lnTo>
                <a:close/>
                <a:moveTo>
                  <a:pt x="2061134" y="330404"/>
                </a:moveTo>
                <a:cubicBezTo>
                  <a:pt x="2064497" y="333028"/>
                  <a:pt x="2068002" y="335438"/>
                  <a:pt x="2071650" y="337633"/>
                </a:cubicBezTo>
                <a:cubicBezTo>
                  <a:pt x="2075298" y="339829"/>
                  <a:pt x="2078803" y="341838"/>
                  <a:pt x="2082165" y="343662"/>
                </a:cubicBezTo>
                <a:cubicBezTo>
                  <a:pt x="2067873" y="375057"/>
                  <a:pt x="2047194" y="402508"/>
                  <a:pt x="2020129" y="426015"/>
                </a:cubicBezTo>
                <a:cubicBezTo>
                  <a:pt x="1993064" y="449523"/>
                  <a:pt x="1960327" y="467945"/>
                  <a:pt x="1921917" y="481280"/>
                </a:cubicBezTo>
                <a:cubicBezTo>
                  <a:pt x="1921779" y="482451"/>
                  <a:pt x="1921369" y="483537"/>
                  <a:pt x="1920688" y="484537"/>
                </a:cubicBezTo>
                <a:cubicBezTo>
                  <a:pt x="1920007" y="485537"/>
                  <a:pt x="1919197" y="486280"/>
                  <a:pt x="1918259" y="486766"/>
                </a:cubicBezTo>
                <a:lnTo>
                  <a:pt x="1901800" y="462992"/>
                </a:lnTo>
                <a:cubicBezTo>
                  <a:pt x="1941257" y="450809"/>
                  <a:pt x="1974300" y="433569"/>
                  <a:pt x="2000927" y="411271"/>
                </a:cubicBezTo>
                <a:cubicBezTo>
                  <a:pt x="2027554" y="388973"/>
                  <a:pt x="2047623" y="362017"/>
                  <a:pt x="2061134" y="330404"/>
                </a:cubicBezTo>
                <a:close/>
                <a:moveTo>
                  <a:pt x="1676401" y="321717"/>
                </a:moveTo>
                <a:lnTo>
                  <a:pt x="1832763" y="321717"/>
                </a:lnTo>
                <a:lnTo>
                  <a:pt x="1832763" y="343434"/>
                </a:lnTo>
                <a:lnTo>
                  <a:pt x="1765554" y="343434"/>
                </a:lnTo>
                <a:lnTo>
                  <a:pt x="1765554" y="445161"/>
                </a:lnTo>
                <a:lnTo>
                  <a:pt x="1848993" y="445161"/>
                </a:lnTo>
                <a:lnTo>
                  <a:pt x="1848993" y="466878"/>
                </a:lnTo>
                <a:lnTo>
                  <a:pt x="1660627" y="466878"/>
                </a:lnTo>
                <a:lnTo>
                  <a:pt x="1660627" y="445161"/>
                </a:lnTo>
                <a:lnTo>
                  <a:pt x="1742237" y="445161"/>
                </a:lnTo>
                <a:lnTo>
                  <a:pt x="1742237" y="343434"/>
                </a:lnTo>
                <a:lnTo>
                  <a:pt x="1676401" y="343434"/>
                </a:lnTo>
                <a:close/>
                <a:moveTo>
                  <a:pt x="2843175" y="321260"/>
                </a:moveTo>
                <a:lnTo>
                  <a:pt x="2873807" y="327432"/>
                </a:lnTo>
                <a:cubicBezTo>
                  <a:pt x="2873564" y="328465"/>
                  <a:pt x="2872907" y="329313"/>
                  <a:pt x="2871835" y="329975"/>
                </a:cubicBezTo>
                <a:cubicBezTo>
                  <a:pt x="2870764" y="330637"/>
                  <a:pt x="2869364" y="331085"/>
                  <a:pt x="2867635" y="331318"/>
                </a:cubicBezTo>
                <a:cubicBezTo>
                  <a:pt x="2864725" y="349614"/>
                  <a:pt x="2860740" y="367758"/>
                  <a:pt x="2855680" y="385750"/>
                </a:cubicBezTo>
                <a:cubicBezTo>
                  <a:pt x="2850620" y="403742"/>
                  <a:pt x="2844569" y="420616"/>
                  <a:pt x="2837527" y="436372"/>
                </a:cubicBezTo>
                <a:cubicBezTo>
                  <a:pt x="2830486" y="452129"/>
                  <a:pt x="2822539" y="465802"/>
                  <a:pt x="2813685" y="477393"/>
                </a:cubicBezTo>
                <a:cubicBezTo>
                  <a:pt x="2810623" y="475193"/>
                  <a:pt x="2807146" y="473079"/>
                  <a:pt x="2803256" y="471050"/>
                </a:cubicBezTo>
                <a:cubicBezTo>
                  <a:pt x="2799365" y="469021"/>
                  <a:pt x="2795602" y="467249"/>
                  <a:pt x="2791968" y="465735"/>
                </a:cubicBezTo>
                <a:cubicBezTo>
                  <a:pt x="2800462" y="455006"/>
                  <a:pt x="2808138" y="442046"/>
                  <a:pt x="2814998" y="426856"/>
                </a:cubicBezTo>
                <a:cubicBezTo>
                  <a:pt x="2821857" y="411665"/>
                  <a:pt x="2827688" y="395065"/>
                  <a:pt x="2832490" y="377055"/>
                </a:cubicBezTo>
                <a:cubicBezTo>
                  <a:pt x="2837292" y="359045"/>
                  <a:pt x="2840854" y="340446"/>
                  <a:pt x="2843175" y="321260"/>
                </a:cubicBezTo>
                <a:close/>
                <a:moveTo>
                  <a:pt x="2941473" y="319888"/>
                </a:moveTo>
                <a:cubicBezTo>
                  <a:pt x="2949344" y="334027"/>
                  <a:pt x="2957173" y="349767"/>
                  <a:pt x="2964959" y="367107"/>
                </a:cubicBezTo>
                <a:cubicBezTo>
                  <a:pt x="2972746" y="384446"/>
                  <a:pt x="2979897" y="401761"/>
                  <a:pt x="2986414" y="419050"/>
                </a:cubicBezTo>
                <a:cubicBezTo>
                  <a:pt x="2992930" y="436338"/>
                  <a:pt x="2998219" y="451976"/>
                  <a:pt x="3002280" y="465963"/>
                </a:cubicBezTo>
                <a:lnTo>
                  <a:pt x="2978506" y="476022"/>
                </a:lnTo>
                <a:cubicBezTo>
                  <a:pt x="2974829" y="462939"/>
                  <a:pt x="2969890" y="447880"/>
                  <a:pt x="2963689" y="430844"/>
                </a:cubicBezTo>
                <a:cubicBezTo>
                  <a:pt x="2957489" y="413807"/>
                  <a:pt x="2950603" y="396479"/>
                  <a:pt x="2943030" y="378858"/>
                </a:cubicBezTo>
                <a:cubicBezTo>
                  <a:pt x="2935459" y="361238"/>
                  <a:pt x="2927776" y="345010"/>
                  <a:pt x="2919985" y="330175"/>
                </a:cubicBezTo>
                <a:close/>
                <a:moveTo>
                  <a:pt x="842246" y="319645"/>
                </a:moveTo>
                <a:cubicBezTo>
                  <a:pt x="844566" y="323626"/>
                  <a:pt x="846600" y="327736"/>
                  <a:pt x="848349" y="331975"/>
                </a:cubicBezTo>
                <a:cubicBezTo>
                  <a:pt x="850098" y="336214"/>
                  <a:pt x="851334" y="340038"/>
                  <a:pt x="852057" y="343447"/>
                </a:cubicBezTo>
                <a:lnTo>
                  <a:pt x="848406" y="344362"/>
                </a:lnTo>
                <a:lnTo>
                  <a:pt x="885002" y="344362"/>
                </a:lnTo>
                <a:lnTo>
                  <a:pt x="883627" y="343905"/>
                </a:lnTo>
                <a:cubicBezTo>
                  <a:pt x="885379" y="340376"/>
                  <a:pt x="887130" y="336448"/>
                  <a:pt x="888880" y="332118"/>
                </a:cubicBezTo>
                <a:cubicBezTo>
                  <a:pt x="890629" y="327789"/>
                  <a:pt x="892151" y="323631"/>
                  <a:pt x="893444" y="319645"/>
                </a:cubicBezTo>
                <a:close/>
                <a:moveTo>
                  <a:pt x="1241603" y="318288"/>
                </a:moveTo>
                <a:lnTo>
                  <a:pt x="1272464" y="325374"/>
                </a:lnTo>
                <a:cubicBezTo>
                  <a:pt x="1272036" y="326422"/>
                  <a:pt x="1271350" y="327298"/>
                  <a:pt x="1270407" y="328003"/>
                </a:cubicBezTo>
                <a:cubicBezTo>
                  <a:pt x="1269464" y="328708"/>
                  <a:pt x="1268092" y="329127"/>
                  <a:pt x="1266292" y="329261"/>
                </a:cubicBezTo>
                <a:cubicBezTo>
                  <a:pt x="1263188" y="347084"/>
                  <a:pt x="1259211" y="364904"/>
                  <a:pt x="1254362" y="382719"/>
                </a:cubicBezTo>
                <a:cubicBezTo>
                  <a:pt x="1249514" y="400534"/>
                  <a:pt x="1243675" y="417473"/>
                  <a:pt x="1236845" y="433536"/>
                </a:cubicBezTo>
                <a:cubicBezTo>
                  <a:pt x="1230015" y="449599"/>
                  <a:pt x="1222076" y="463913"/>
                  <a:pt x="1213028" y="476479"/>
                </a:cubicBezTo>
                <a:cubicBezTo>
                  <a:pt x="1209723" y="474283"/>
                  <a:pt x="1206046" y="472217"/>
                  <a:pt x="1201998" y="470278"/>
                </a:cubicBezTo>
                <a:cubicBezTo>
                  <a:pt x="1197950" y="468340"/>
                  <a:pt x="1194159" y="466673"/>
                  <a:pt x="1190625" y="465278"/>
                </a:cubicBezTo>
                <a:cubicBezTo>
                  <a:pt x="1204165" y="447437"/>
                  <a:pt x="1215090" y="425739"/>
                  <a:pt x="1223401" y="400184"/>
                </a:cubicBezTo>
                <a:cubicBezTo>
                  <a:pt x="1231712" y="374628"/>
                  <a:pt x="1237779" y="347329"/>
                  <a:pt x="1241603" y="318288"/>
                </a:cubicBezTo>
                <a:close/>
                <a:moveTo>
                  <a:pt x="1343559" y="315773"/>
                </a:moveTo>
                <a:cubicBezTo>
                  <a:pt x="1351819" y="330751"/>
                  <a:pt x="1359911" y="347176"/>
                  <a:pt x="1367833" y="365049"/>
                </a:cubicBezTo>
                <a:cubicBezTo>
                  <a:pt x="1375755" y="382922"/>
                  <a:pt x="1382864" y="400618"/>
                  <a:pt x="1389160" y="418135"/>
                </a:cubicBezTo>
                <a:cubicBezTo>
                  <a:pt x="1395457" y="435653"/>
                  <a:pt x="1400297" y="451367"/>
                  <a:pt x="1403681" y="465278"/>
                </a:cubicBezTo>
                <a:lnTo>
                  <a:pt x="1379449" y="474879"/>
                </a:lnTo>
                <a:cubicBezTo>
                  <a:pt x="1375989" y="461132"/>
                  <a:pt x="1371149" y="445293"/>
                  <a:pt x="1364929" y="427364"/>
                </a:cubicBezTo>
                <a:cubicBezTo>
                  <a:pt x="1358709" y="409434"/>
                  <a:pt x="1351752" y="391428"/>
                  <a:pt x="1344058" y="373346"/>
                </a:cubicBezTo>
                <a:cubicBezTo>
                  <a:pt x="1336365" y="355264"/>
                  <a:pt x="1328579" y="339121"/>
                  <a:pt x="1320699" y="324917"/>
                </a:cubicBezTo>
                <a:close/>
                <a:moveTo>
                  <a:pt x="1906143" y="306629"/>
                </a:moveTo>
                <a:cubicBezTo>
                  <a:pt x="1918112" y="310296"/>
                  <a:pt x="1930180" y="314849"/>
                  <a:pt x="1942348" y="320288"/>
                </a:cubicBezTo>
                <a:cubicBezTo>
                  <a:pt x="1954516" y="325727"/>
                  <a:pt x="1964927" y="331308"/>
                  <a:pt x="1973580" y="337033"/>
                </a:cubicBezTo>
                <a:lnTo>
                  <a:pt x="1961693" y="357607"/>
                </a:lnTo>
                <a:cubicBezTo>
                  <a:pt x="1953144" y="351792"/>
                  <a:pt x="1942867" y="346105"/>
                  <a:pt x="1930861" y="340548"/>
                </a:cubicBezTo>
                <a:cubicBezTo>
                  <a:pt x="1918854" y="334990"/>
                  <a:pt x="1907034" y="330161"/>
                  <a:pt x="1895399" y="326060"/>
                </a:cubicBezTo>
                <a:close/>
                <a:moveTo>
                  <a:pt x="558089" y="306615"/>
                </a:moveTo>
                <a:lnTo>
                  <a:pt x="558089" y="318759"/>
                </a:lnTo>
                <a:lnTo>
                  <a:pt x="664388" y="318759"/>
                </a:lnTo>
                <a:lnTo>
                  <a:pt x="664388" y="306615"/>
                </a:lnTo>
                <a:close/>
                <a:moveTo>
                  <a:pt x="2254987" y="303886"/>
                </a:moveTo>
                <a:cubicBezTo>
                  <a:pt x="2259978" y="307986"/>
                  <a:pt x="2265255" y="313044"/>
                  <a:pt x="2270817" y="319059"/>
                </a:cubicBezTo>
                <a:cubicBezTo>
                  <a:pt x="2276380" y="325074"/>
                  <a:pt x="2281085" y="330761"/>
                  <a:pt x="2284933" y="336119"/>
                </a:cubicBezTo>
                <a:lnTo>
                  <a:pt x="2273961" y="345491"/>
                </a:lnTo>
                <a:cubicBezTo>
                  <a:pt x="2270627" y="340538"/>
                  <a:pt x="2266150" y="334957"/>
                  <a:pt x="2260531" y="328746"/>
                </a:cubicBezTo>
                <a:cubicBezTo>
                  <a:pt x="2254911" y="322536"/>
                  <a:pt x="2249634" y="317297"/>
                  <a:pt x="2244700" y="313030"/>
                </a:cubicBezTo>
                <a:close/>
                <a:moveTo>
                  <a:pt x="537287" y="292013"/>
                </a:moveTo>
                <a:lnTo>
                  <a:pt x="686105" y="292013"/>
                </a:lnTo>
                <a:lnTo>
                  <a:pt x="686105" y="359650"/>
                </a:lnTo>
                <a:lnTo>
                  <a:pt x="537287" y="359650"/>
                </a:lnTo>
                <a:close/>
                <a:moveTo>
                  <a:pt x="1592961" y="290627"/>
                </a:moveTo>
                <a:lnTo>
                  <a:pt x="1616279" y="308001"/>
                </a:lnTo>
                <a:cubicBezTo>
                  <a:pt x="1615712" y="308587"/>
                  <a:pt x="1615016" y="309072"/>
                  <a:pt x="1614193" y="309458"/>
                </a:cubicBezTo>
                <a:cubicBezTo>
                  <a:pt x="1613369" y="309844"/>
                  <a:pt x="1612388" y="310044"/>
                  <a:pt x="1611250" y="310058"/>
                </a:cubicBezTo>
                <a:cubicBezTo>
                  <a:pt x="1610602" y="310096"/>
                  <a:pt x="1609840" y="310020"/>
                  <a:pt x="1608963" y="309830"/>
                </a:cubicBezTo>
                <a:cubicBezTo>
                  <a:pt x="1600005" y="318750"/>
                  <a:pt x="1590033" y="327827"/>
                  <a:pt x="1579045" y="337061"/>
                </a:cubicBezTo>
                <a:cubicBezTo>
                  <a:pt x="1568058" y="346296"/>
                  <a:pt x="1557000" y="354973"/>
                  <a:pt x="1545870" y="363093"/>
                </a:cubicBezTo>
                <a:cubicBezTo>
                  <a:pt x="1546942" y="363570"/>
                  <a:pt x="1548056" y="364046"/>
                  <a:pt x="1549213" y="364522"/>
                </a:cubicBezTo>
                <a:cubicBezTo>
                  <a:pt x="1550370" y="364998"/>
                  <a:pt x="1551313" y="365360"/>
                  <a:pt x="1552042" y="365608"/>
                </a:cubicBezTo>
                <a:cubicBezTo>
                  <a:pt x="1551799" y="366541"/>
                  <a:pt x="1551199" y="367361"/>
                  <a:pt x="1550242" y="368065"/>
                </a:cubicBezTo>
                <a:cubicBezTo>
                  <a:pt x="1549284" y="368770"/>
                  <a:pt x="1548056" y="369246"/>
                  <a:pt x="1546556" y="369494"/>
                </a:cubicBezTo>
                <a:lnTo>
                  <a:pt x="1546556" y="490195"/>
                </a:lnTo>
                <a:lnTo>
                  <a:pt x="1522553" y="490195"/>
                </a:lnTo>
                <a:lnTo>
                  <a:pt x="1522553" y="377952"/>
                </a:lnTo>
                <a:cubicBezTo>
                  <a:pt x="1511113" y="385849"/>
                  <a:pt x="1498273" y="393888"/>
                  <a:pt x="1484034" y="402070"/>
                </a:cubicBezTo>
                <a:cubicBezTo>
                  <a:pt x="1469794" y="410252"/>
                  <a:pt x="1455582" y="417834"/>
                  <a:pt x="1441400" y="424815"/>
                </a:cubicBezTo>
                <a:cubicBezTo>
                  <a:pt x="1439714" y="422053"/>
                  <a:pt x="1437599" y="419005"/>
                  <a:pt x="1435056" y="415671"/>
                </a:cubicBezTo>
                <a:cubicBezTo>
                  <a:pt x="1432513" y="412338"/>
                  <a:pt x="1430055" y="409518"/>
                  <a:pt x="1427684" y="407213"/>
                </a:cubicBezTo>
                <a:cubicBezTo>
                  <a:pt x="1448275" y="397824"/>
                  <a:pt x="1468942" y="386681"/>
                  <a:pt x="1489685" y="373787"/>
                </a:cubicBezTo>
                <a:cubicBezTo>
                  <a:pt x="1510428" y="360892"/>
                  <a:pt x="1529775" y="347261"/>
                  <a:pt x="1547724" y="332893"/>
                </a:cubicBezTo>
                <a:cubicBezTo>
                  <a:pt x="1565674" y="318525"/>
                  <a:pt x="1580753" y="304436"/>
                  <a:pt x="1592961" y="290627"/>
                </a:cubicBezTo>
                <a:close/>
                <a:moveTo>
                  <a:pt x="2471928" y="290056"/>
                </a:moveTo>
                <a:lnTo>
                  <a:pt x="2500961" y="291672"/>
                </a:lnTo>
                <a:cubicBezTo>
                  <a:pt x="2500861" y="292853"/>
                  <a:pt x="2500318" y="293874"/>
                  <a:pt x="2499332" y="294734"/>
                </a:cubicBezTo>
                <a:cubicBezTo>
                  <a:pt x="2498346" y="295594"/>
                  <a:pt x="2496832" y="296206"/>
                  <a:pt x="2494788" y="296571"/>
                </a:cubicBezTo>
                <a:lnTo>
                  <a:pt x="2494788" y="340462"/>
                </a:lnTo>
                <a:lnTo>
                  <a:pt x="2539823" y="340462"/>
                </a:lnTo>
                <a:lnTo>
                  <a:pt x="2539823" y="362408"/>
                </a:lnTo>
                <a:lnTo>
                  <a:pt x="2494788" y="362408"/>
                </a:lnTo>
                <a:lnTo>
                  <a:pt x="2494788" y="374981"/>
                </a:lnTo>
                <a:cubicBezTo>
                  <a:pt x="2494960" y="390379"/>
                  <a:pt x="2492965" y="405201"/>
                  <a:pt x="2488802" y="419447"/>
                </a:cubicBezTo>
                <a:cubicBezTo>
                  <a:pt x="2484640" y="433694"/>
                  <a:pt x="2477276" y="446874"/>
                  <a:pt x="2466713" y="458987"/>
                </a:cubicBezTo>
                <a:cubicBezTo>
                  <a:pt x="2456149" y="471100"/>
                  <a:pt x="2441352" y="481655"/>
                  <a:pt x="2422322" y="490652"/>
                </a:cubicBezTo>
                <a:cubicBezTo>
                  <a:pt x="2420184" y="488157"/>
                  <a:pt x="2417603" y="485432"/>
                  <a:pt x="2414578" y="482480"/>
                </a:cubicBezTo>
                <a:cubicBezTo>
                  <a:pt x="2411554" y="479527"/>
                  <a:pt x="2408573" y="476917"/>
                  <a:pt x="2405635" y="474650"/>
                </a:cubicBezTo>
                <a:cubicBezTo>
                  <a:pt x="2423869" y="466487"/>
                  <a:pt x="2437794" y="457083"/>
                  <a:pt x="2447409" y="446439"/>
                </a:cubicBezTo>
                <a:cubicBezTo>
                  <a:pt x="2457024" y="435795"/>
                  <a:pt x="2463566" y="424427"/>
                  <a:pt x="2467035" y="412335"/>
                </a:cubicBezTo>
                <a:cubicBezTo>
                  <a:pt x="2470503" y="400244"/>
                  <a:pt x="2472135" y="387944"/>
                  <a:pt x="2471928" y="375438"/>
                </a:cubicBezTo>
                <a:lnTo>
                  <a:pt x="2471928" y="362408"/>
                </a:lnTo>
                <a:lnTo>
                  <a:pt x="2405635" y="362408"/>
                </a:lnTo>
                <a:lnTo>
                  <a:pt x="2405635" y="416586"/>
                </a:lnTo>
                <a:lnTo>
                  <a:pt x="2383003" y="416586"/>
                </a:lnTo>
                <a:lnTo>
                  <a:pt x="2383003" y="362408"/>
                </a:lnTo>
                <a:lnTo>
                  <a:pt x="2340940" y="362408"/>
                </a:lnTo>
                <a:lnTo>
                  <a:pt x="2340940" y="340462"/>
                </a:lnTo>
                <a:lnTo>
                  <a:pt x="2383003" y="340462"/>
                </a:lnTo>
                <a:lnTo>
                  <a:pt x="2383003" y="293142"/>
                </a:lnTo>
                <a:lnTo>
                  <a:pt x="2412035" y="294971"/>
                </a:lnTo>
                <a:cubicBezTo>
                  <a:pt x="2411926" y="296147"/>
                  <a:pt x="2411345" y="297223"/>
                  <a:pt x="2410292" y="298200"/>
                </a:cubicBezTo>
                <a:cubicBezTo>
                  <a:pt x="2409240" y="299176"/>
                  <a:pt x="2407687" y="299852"/>
                  <a:pt x="2405635" y="300228"/>
                </a:cubicBezTo>
                <a:lnTo>
                  <a:pt x="2405635" y="340462"/>
                </a:lnTo>
                <a:lnTo>
                  <a:pt x="2471928" y="340462"/>
                </a:lnTo>
                <a:close/>
                <a:moveTo>
                  <a:pt x="2176349" y="289713"/>
                </a:moveTo>
                <a:lnTo>
                  <a:pt x="2206981" y="291542"/>
                </a:lnTo>
                <a:cubicBezTo>
                  <a:pt x="2206876" y="292804"/>
                  <a:pt x="2206286" y="293880"/>
                  <a:pt x="2205209" y="294771"/>
                </a:cubicBezTo>
                <a:cubicBezTo>
                  <a:pt x="2204133" y="295661"/>
                  <a:pt x="2202514" y="296337"/>
                  <a:pt x="2200352" y="296799"/>
                </a:cubicBezTo>
                <a:lnTo>
                  <a:pt x="2200352" y="362636"/>
                </a:lnTo>
                <a:lnTo>
                  <a:pt x="2204924" y="356235"/>
                </a:lnTo>
                <a:cubicBezTo>
                  <a:pt x="2213736" y="359489"/>
                  <a:pt x="2223137" y="363217"/>
                  <a:pt x="2233126" y="367420"/>
                </a:cubicBezTo>
                <a:cubicBezTo>
                  <a:pt x="2243115" y="371622"/>
                  <a:pt x="2252939" y="375977"/>
                  <a:pt x="2262598" y="380484"/>
                </a:cubicBezTo>
                <a:cubicBezTo>
                  <a:pt x="2272257" y="384991"/>
                  <a:pt x="2280998" y="389329"/>
                  <a:pt x="2288820" y="393497"/>
                </a:cubicBezTo>
                <a:lnTo>
                  <a:pt x="2276018" y="415443"/>
                </a:lnTo>
                <a:cubicBezTo>
                  <a:pt x="2265150" y="409342"/>
                  <a:pt x="2252882" y="403084"/>
                  <a:pt x="2239214" y="396669"/>
                </a:cubicBezTo>
                <a:cubicBezTo>
                  <a:pt x="2225545" y="390254"/>
                  <a:pt x="2212591" y="384625"/>
                  <a:pt x="2200352" y="379781"/>
                </a:cubicBezTo>
                <a:lnTo>
                  <a:pt x="2200352" y="489738"/>
                </a:lnTo>
                <a:lnTo>
                  <a:pt x="2176349" y="489738"/>
                </a:lnTo>
                <a:close/>
                <a:moveTo>
                  <a:pt x="752871" y="289014"/>
                </a:moveTo>
                <a:cubicBezTo>
                  <a:pt x="759968" y="294362"/>
                  <a:pt x="766964" y="300433"/>
                  <a:pt x="773859" y="307227"/>
                </a:cubicBezTo>
                <a:cubicBezTo>
                  <a:pt x="780753" y="314021"/>
                  <a:pt x="786095" y="320373"/>
                  <a:pt x="789885" y="326282"/>
                </a:cubicBezTo>
                <a:lnTo>
                  <a:pt x="772289" y="339785"/>
                </a:lnTo>
                <a:cubicBezTo>
                  <a:pt x="768755" y="333868"/>
                  <a:pt x="763662" y="327398"/>
                  <a:pt x="757011" y="320374"/>
                </a:cubicBezTo>
                <a:cubicBezTo>
                  <a:pt x="750360" y="313350"/>
                  <a:pt x="743493" y="306943"/>
                  <a:pt x="736412" y="301154"/>
                </a:cubicBezTo>
                <a:close/>
                <a:moveTo>
                  <a:pt x="2952446" y="288341"/>
                </a:moveTo>
                <a:cubicBezTo>
                  <a:pt x="2957370" y="293004"/>
                  <a:pt x="2962209" y="298366"/>
                  <a:pt x="2966962" y="304429"/>
                </a:cubicBezTo>
                <a:cubicBezTo>
                  <a:pt x="2971715" y="310492"/>
                  <a:pt x="2975639" y="316026"/>
                  <a:pt x="2978734" y="321031"/>
                </a:cubicBezTo>
                <a:lnTo>
                  <a:pt x="2967305" y="329261"/>
                </a:lnTo>
                <a:cubicBezTo>
                  <a:pt x="2964261" y="324193"/>
                  <a:pt x="2960289" y="318497"/>
                  <a:pt x="2955389" y="312173"/>
                </a:cubicBezTo>
                <a:cubicBezTo>
                  <a:pt x="2950488" y="305848"/>
                  <a:pt x="2945773" y="300495"/>
                  <a:pt x="2941244" y="296114"/>
                </a:cubicBezTo>
                <a:close/>
                <a:moveTo>
                  <a:pt x="1024662" y="286855"/>
                </a:moveTo>
                <a:lnTo>
                  <a:pt x="1055980" y="289855"/>
                </a:lnTo>
                <a:cubicBezTo>
                  <a:pt x="1055637" y="291039"/>
                  <a:pt x="1054894" y="292048"/>
                  <a:pt x="1053751" y="292883"/>
                </a:cubicBezTo>
                <a:cubicBezTo>
                  <a:pt x="1052608" y="293718"/>
                  <a:pt x="1051065" y="294261"/>
                  <a:pt x="1049122" y="294513"/>
                </a:cubicBezTo>
                <a:cubicBezTo>
                  <a:pt x="1048408" y="299100"/>
                  <a:pt x="1047550" y="303929"/>
                  <a:pt x="1046550" y="309001"/>
                </a:cubicBezTo>
                <a:cubicBezTo>
                  <a:pt x="1045550" y="314073"/>
                  <a:pt x="1044579" y="318616"/>
                  <a:pt x="1043636" y="322631"/>
                </a:cubicBezTo>
                <a:cubicBezTo>
                  <a:pt x="1053466" y="322041"/>
                  <a:pt x="1063867" y="320821"/>
                  <a:pt x="1074840" y="318974"/>
                </a:cubicBezTo>
                <a:cubicBezTo>
                  <a:pt x="1085812" y="317126"/>
                  <a:pt x="1095985" y="314763"/>
                  <a:pt x="1105358" y="311887"/>
                </a:cubicBezTo>
                <a:lnTo>
                  <a:pt x="1108329" y="333604"/>
                </a:lnTo>
                <a:cubicBezTo>
                  <a:pt x="1097976" y="336019"/>
                  <a:pt x="1086965" y="338104"/>
                  <a:pt x="1075297" y="339862"/>
                </a:cubicBezTo>
                <a:cubicBezTo>
                  <a:pt x="1063629" y="341619"/>
                  <a:pt x="1051703" y="342962"/>
                  <a:pt x="1039521" y="343891"/>
                </a:cubicBezTo>
                <a:cubicBezTo>
                  <a:pt x="1034206" y="365170"/>
                  <a:pt x="1027805" y="384906"/>
                  <a:pt x="1020319" y="403098"/>
                </a:cubicBezTo>
                <a:cubicBezTo>
                  <a:pt x="1012832" y="421291"/>
                  <a:pt x="1003917" y="438512"/>
                  <a:pt x="993572" y="454762"/>
                </a:cubicBezTo>
                <a:lnTo>
                  <a:pt x="971170" y="446532"/>
                </a:lnTo>
                <a:cubicBezTo>
                  <a:pt x="981166" y="431888"/>
                  <a:pt x="989919" y="416029"/>
                  <a:pt x="997430" y="398955"/>
                </a:cubicBezTo>
                <a:cubicBezTo>
                  <a:pt x="1004940" y="381881"/>
                  <a:pt x="1010894" y="363679"/>
                  <a:pt x="1015289" y="344348"/>
                </a:cubicBezTo>
                <a:cubicBezTo>
                  <a:pt x="1012846" y="344458"/>
                  <a:pt x="1010246" y="344524"/>
                  <a:pt x="1007488" y="344548"/>
                </a:cubicBezTo>
                <a:cubicBezTo>
                  <a:pt x="1004731" y="344572"/>
                  <a:pt x="1002073" y="344581"/>
                  <a:pt x="999516" y="344577"/>
                </a:cubicBezTo>
                <a:lnTo>
                  <a:pt x="972770" y="344577"/>
                </a:lnTo>
                <a:lnTo>
                  <a:pt x="972770" y="323774"/>
                </a:lnTo>
                <a:lnTo>
                  <a:pt x="999059" y="323774"/>
                </a:lnTo>
                <a:cubicBezTo>
                  <a:pt x="1002626" y="323779"/>
                  <a:pt x="1006121" y="323769"/>
                  <a:pt x="1009546" y="323746"/>
                </a:cubicBezTo>
                <a:cubicBezTo>
                  <a:pt x="1012970" y="323722"/>
                  <a:pt x="1016180" y="323655"/>
                  <a:pt x="1019175" y="323546"/>
                </a:cubicBezTo>
                <a:cubicBezTo>
                  <a:pt x="1020319" y="317909"/>
                  <a:pt x="1021347" y="311980"/>
                  <a:pt x="1022262" y="305758"/>
                </a:cubicBezTo>
                <a:cubicBezTo>
                  <a:pt x="1023176" y="299535"/>
                  <a:pt x="1023976" y="293235"/>
                  <a:pt x="1024662" y="286855"/>
                </a:cubicBezTo>
                <a:close/>
                <a:moveTo>
                  <a:pt x="2286077" y="283769"/>
                </a:moveTo>
                <a:cubicBezTo>
                  <a:pt x="2291311" y="288274"/>
                  <a:pt x="2296730" y="293437"/>
                  <a:pt x="2302336" y="299257"/>
                </a:cubicBezTo>
                <a:cubicBezTo>
                  <a:pt x="2307941" y="305077"/>
                  <a:pt x="2312504" y="310582"/>
                  <a:pt x="2316023" y="315773"/>
                </a:cubicBezTo>
                <a:lnTo>
                  <a:pt x="2305051" y="324689"/>
                </a:lnTo>
                <a:cubicBezTo>
                  <a:pt x="2301621" y="319969"/>
                  <a:pt x="2297107" y="314549"/>
                  <a:pt x="2291506" y="308429"/>
                </a:cubicBezTo>
                <a:cubicBezTo>
                  <a:pt x="2285905" y="302310"/>
                  <a:pt x="2280590" y="297061"/>
                  <a:pt x="2275561" y="292685"/>
                </a:cubicBezTo>
                <a:close/>
                <a:moveTo>
                  <a:pt x="857098" y="282869"/>
                </a:moveTo>
                <a:lnTo>
                  <a:pt x="883627" y="284464"/>
                </a:lnTo>
                <a:cubicBezTo>
                  <a:pt x="883527" y="285382"/>
                  <a:pt x="883040" y="286158"/>
                  <a:pt x="882167" y="286792"/>
                </a:cubicBezTo>
                <a:cubicBezTo>
                  <a:pt x="881293" y="287426"/>
                  <a:pt x="879948" y="287862"/>
                  <a:pt x="878129" y="288098"/>
                </a:cubicBezTo>
                <a:lnTo>
                  <a:pt x="878129" y="302757"/>
                </a:lnTo>
                <a:lnTo>
                  <a:pt x="944180" y="302757"/>
                </a:lnTo>
                <a:lnTo>
                  <a:pt x="944180" y="319645"/>
                </a:lnTo>
                <a:lnTo>
                  <a:pt x="910137" y="319645"/>
                </a:lnTo>
                <a:lnTo>
                  <a:pt x="917689" y="321934"/>
                </a:lnTo>
                <a:cubicBezTo>
                  <a:pt x="917451" y="322730"/>
                  <a:pt x="916899" y="323312"/>
                  <a:pt x="916032" y="323679"/>
                </a:cubicBezTo>
                <a:cubicBezTo>
                  <a:pt x="915165" y="324046"/>
                  <a:pt x="914040" y="324227"/>
                  <a:pt x="912656" y="324222"/>
                </a:cubicBezTo>
                <a:cubicBezTo>
                  <a:pt x="911258" y="327150"/>
                  <a:pt x="909646" y="330392"/>
                  <a:pt x="907818" y="333949"/>
                </a:cubicBezTo>
                <a:cubicBezTo>
                  <a:pt x="905991" y="337506"/>
                  <a:pt x="904092" y="340977"/>
                  <a:pt x="902122" y="344362"/>
                </a:cubicBezTo>
                <a:lnTo>
                  <a:pt x="936179" y="344362"/>
                </a:lnTo>
                <a:lnTo>
                  <a:pt x="936179" y="440130"/>
                </a:lnTo>
                <a:cubicBezTo>
                  <a:pt x="936356" y="448841"/>
                  <a:pt x="933948" y="454338"/>
                  <a:pt x="928955" y="456619"/>
                </a:cubicBezTo>
                <a:cubicBezTo>
                  <a:pt x="923962" y="458901"/>
                  <a:pt x="915323" y="459882"/>
                  <a:pt x="903038" y="459563"/>
                </a:cubicBezTo>
                <a:cubicBezTo>
                  <a:pt x="902551" y="457215"/>
                  <a:pt x="901807" y="454652"/>
                  <a:pt x="900806" y="451874"/>
                </a:cubicBezTo>
                <a:cubicBezTo>
                  <a:pt x="899805" y="449096"/>
                  <a:pt x="898720" y="446473"/>
                  <a:pt x="897550" y="444003"/>
                </a:cubicBezTo>
                <a:lnTo>
                  <a:pt x="853198" y="444003"/>
                </a:lnTo>
                <a:lnTo>
                  <a:pt x="853198" y="452470"/>
                </a:lnTo>
                <a:lnTo>
                  <a:pt x="838367" y="452470"/>
                </a:lnTo>
                <a:lnTo>
                  <a:pt x="838367" y="401970"/>
                </a:lnTo>
                <a:lnTo>
                  <a:pt x="860527" y="401970"/>
                </a:lnTo>
                <a:lnTo>
                  <a:pt x="860527" y="388682"/>
                </a:lnTo>
                <a:lnTo>
                  <a:pt x="829207" y="388682"/>
                </a:lnTo>
                <a:lnTo>
                  <a:pt x="829207" y="375909"/>
                </a:lnTo>
                <a:lnTo>
                  <a:pt x="860527" y="375909"/>
                </a:lnTo>
                <a:lnTo>
                  <a:pt x="860527" y="362179"/>
                </a:lnTo>
                <a:lnTo>
                  <a:pt x="881338" y="363551"/>
                </a:lnTo>
                <a:cubicBezTo>
                  <a:pt x="881233" y="364355"/>
                  <a:pt x="880813" y="365032"/>
                  <a:pt x="880078" y="365579"/>
                </a:cubicBezTo>
                <a:cubicBezTo>
                  <a:pt x="879343" y="366127"/>
                  <a:pt x="878237" y="366518"/>
                  <a:pt x="876758" y="366751"/>
                </a:cubicBezTo>
                <a:lnTo>
                  <a:pt x="876758" y="375909"/>
                </a:lnTo>
                <a:lnTo>
                  <a:pt x="909221" y="375909"/>
                </a:lnTo>
                <a:lnTo>
                  <a:pt x="909221" y="388682"/>
                </a:lnTo>
                <a:lnTo>
                  <a:pt x="876758" y="388682"/>
                </a:lnTo>
                <a:lnTo>
                  <a:pt x="876758" y="401970"/>
                </a:lnTo>
                <a:lnTo>
                  <a:pt x="899832" y="401970"/>
                </a:lnTo>
                <a:lnTo>
                  <a:pt x="899832" y="443103"/>
                </a:lnTo>
                <a:cubicBezTo>
                  <a:pt x="902861" y="443213"/>
                  <a:pt x="905562" y="443280"/>
                  <a:pt x="907933" y="443303"/>
                </a:cubicBezTo>
                <a:cubicBezTo>
                  <a:pt x="910304" y="443327"/>
                  <a:pt x="912031" y="443337"/>
                  <a:pt x="913114" y="443332"/>
                </a:cubicBezTo>
                <a:cubicBezTo>
                  <a:pt x="914240" y="443241"/>
                  <a:pt x="915023" y="442965"/>
                  <a:pt x="915461" y="442503"/>
                </a:cubicBezTo>
                <a:cubicBezTo>
                  <a:pt x="915900" y="442041"/>
                  <a:pt x="916110" y="441250"/>
                  <a:pt x="916091" y="440130"/>
                </a:cubicBezTo>
                <a:lnTo>
                  <a:pt x="916091" y="361250"/>
                </a:lnTo>
                <a:lnTo>
                  <a:pt x="822337" y="361250"/>
                </a:lnTo>
                <a:lnTo>
                  <a:pt x="822337" y="460021"/>
                </a:lnTo>
                <a:lnTo>
                  <a:pt x="802706" y="460021"/>
                </a:lnTo>
                <a:lnTo>
                  <a:pt x="802706" y="344362"/>
                </a:lnTo>
                <a:lnTo>
                  <a:pt x="832871" y="344362"/>
                </a:lnTo>
                <a:cubicBezTo>
                  <a:pt x="831931" y="340844"/>
                  <a:pt x="830662" y="337067"/>
                  <a:pt x="829064" y="333034"/>
                </a:cubicBezTo>
                <a:cubicBezTo>
                  <a:pt x="827466" y="329000"/>
                  <a:pt x="825681" y="325224"/>
                  <a:pt x="823711" y="321705"/>
                </a:cubicBezTo>
                <a:lnTo>
                  <a:pt x="831955" y="319645"/>
                </a:lnTo>
                <a:lnTo>
                  <a:pt x="793319" y="319645"/>
                </a:lnTo>
                <a:lnTo>
                  <a:pt x="793319" y="302757"/>
                </a:lnTo>
                <a:lnTo>
                  <a:pt x="857098" y="302757"/>
                </a:lnTo>
                <a:close/>
                <a:moveTo>
                  <a:pt x="2983307" y="278511"/>
                </a:moveTo>
                <a:cubicBezTo>
                  <a:pt x="2988341" y="283250"/>
                  <a:pt x="2993246" y="288574"/>
                  <a:pt x="2998023" y="294485"/>
                </a:cubicBezTo>
                <a:cubicBezTo>
                  <a:pt x="3002799" y="300395"/>
                  <a:pt x="3006733" y="305891"/>
                  <a:pt x="3009824" y="310973"/>
                </a:cubicBezTo>
                <a:lnTo>
                  <a:pt x="2998394" y="319202"/>
                </a:lnTo>
                <a:cubicBezTo>
                  <a:pt x="2995337" y="314168"/>
                  <a:pt x="2991336" y="308577"/>
                  <a:pt x="2986393" y="302429"/>
                </a:cubicBezTo>
                <a:cubicBezTo>
                  <a:pt x="2981449" y="296280"/>
                  <a:pt x="2976763" y="290975"/>
                  <a:pt x="2972334" y="286512"/>
                </a:cubicBezTo>
                <a:close/>
                <a:moveTo>
                  <a:pt x="2858948" y="167564"/>
                </a:moveTo>
                <a:lnTo>
                  <a:pt x="3048457" y="167564"/>
                </a:lnTo>
                <a:lnTo>
                  <a:pt x="3048457" y="189738"/>
                </a:lnTo>
                <a:lnTo>
                  <a:pt x="2858948" y="189738"/>
                </a:lnTo>
                <a:close/>
                <a:moveTo>
                  <a:pt x="3644418" y="107671"/>
                </a:moveTo>
                <a:lnTo>
                  <a:pt x="3665906" y="115443"/>
                </a:lnTo>
                <a:cubicBezTo>
                  <a:pt x="3660344" y="120906"/>
                  <a:pt x="3655924" y="126440"/>
                  <a:pt x="3652647" y="132045"/>
                </a:cubicBezTo>
                <a:cubicBezTo>
                  <a:pt x="3649371" y="137651"/>
                  <a:pt x="3647695" y="143471"/>
                  <a:pt x="3647618" y="149505"/>
                </a:cubicBezTo>
                <a:cubicBezTo>
                  <a:pt x="3647809" y="156477"/>
                  <a:pt x="3650603" y="161582"/>
                  <a:pt x="3656000" y="164821"/>
                </a:cubicBezTo>
                <a:cubicBezTo>
                  <a:pt x="3661398" y="168059"/>
                  <a:pt x="3668256" y="170117"/>
                  <a:pt x="3676575" y="170993"/>
                </a:cubicBezTo>
                <a:cubicBezTo>
                  <a:pt x="3684893" y="171869"/>
                  <a:pt x="3693529" y="172250"/>
                  <a:pt x="3702482" y="172136"/>
                </a:cubicBezTo>
                <a:cubicBezTo>
                  <a:pt x="3707673" y="172141"/>
                  <a:pt x="3712950" y="172017"/>
                  <a:pt x="3718313" y="171765"/>
                </a:cubicBezTo>
                <a:cubicBezTo>
                  <a:pt x="3723675" y="171512"/>
                  <a:pt x="3728838" y="171103"/>
                  <a:pt x="3733801" y="170536"/>
                </a:cubicBezTo>
                <a:lnTo>
                  <a:pt x="3733115" y="193396"/>
                </a:lnTo>
                <a:cubicBezTo>
                  <a:pt x="3729105" y="193624"/>
                  <a:pt x="3725009" y="193796"/>
                  <a:pt x="3720827" y="193910"/>
                </a:cubicBezTo>
                <a:cubicBezTo>
                  <a:pt x="3716646" y="194025"/>
                  <a:pt x="3712436" y="194082"/>
                  <a:pt x="3708197" y="194082"/>
                </a:cubicBezTo>
                <a:cubicBezTo>
                  <a:pt x="3700344" y="194086"/>
                  <a:pt x="3692848" y="193905"/>
                  <a:pt x="3685709" y="193539"/>
                </a:cubicBezTo>
                <a:cubicBezTo>
                  <a:pt x="3678570" y="193172"/>
                  <a:pt x="3672274" y="192591"/>
                  <a:pt x="3666821" y="191796"/>
                </a:cubicBezTo>
                <a:cubicBezTo>
                  <a:pt x="3651928" y="189543"/>
                  <a:pt x="3641022" y="184847"/>
                  <a:pt x="3634102" y="177708"/>
                </a:cubicBezTo>
                <a:cubicBezTo>
                  <a:pt x="3627182" y="170569"/>
                  <a:pt x="3623763" y="162159"/>
                  <a:pt x="3623844" y="152476"/>
                </a:cubicBezTo>
                <a:cubicBezTo>
                  <a:pt x="3623930" y="144552"/>
                  <a:pt x="3625816" y="136970"/>
                  <a:pt x="3629502" y="129731"/>
                </a:cubicBezTo>
                <a:cubicBezTo>
                  <a:pt x="3633188" y="122492"/>
                  <a:pt x="3638160" y="115138"/>
                  <a:pt x="3644418" y="107671"/>
                </a:cubicBezTo>
                <a:close/>
                <a:moveTo>
                  <a:pt x="2629205" y="98755"/>
                </a:moveTo>
                <a:lnTo>
                  <a:pt x="2820086" y="98755"/>
                </a:lnTo>
                <a:lnTo>
                  <a:pt x="2820086" y="121615"/>
                </a:lnTo>
                <a:lnTo>
                  <a:pt x="2638349" y="121615"/>
                </a:lnTo>
                <a:cubicBezTo>
                  <a:pt x="2637630" y="122773"/>
                  <a:pt x="2636611" y="123716"/>
                  <a:pt x="2635292" y="124444"/>
                </a:cubicBezTo>
                <a:cubicBezTo>
                  <a:pt x="2633972" y="125173"/>
                  <a:pt x="2632553" y="125602"/>
                  <a:pt x="2631034" y="125730"/>
                </a:cubicBezTo>
                <a:close/>
                <a:moveTo>
                  <a:pt x="1943405" y="98755"/>
                </a:moveTo>
                <a:lnTo>
                  <a:pt x="2134286" y="98755"/>
                </a:lnTo>
                <a:lnTo>
                  <a:pt x="2134286" y="121615"/>
                </a:lnTo>
                <a:lnTo>
                  <a:pt x="1952549" y="121615"/>
                </a:lnTo>
                <a:cubicBezTo>
                  <a:pt x="1951830" y="122773"/>
                  <a:pt x="1950811" y="123716"/>
                  <a:pt x="1949492" y="124444"/>
                </a:cubicBezTo>
                <a:cubicBezTo>
                  <a:pt x="1948173" y="125173"/>
                  <a:pt x="1946753" y="125602"/>
                  <a:pt x="1945234" y="125730"/>
                </a:cubicBezTo>
                <a:close/>
                <a:moveTo>
                  <a:pt x="1493749" y="86640"/>
                </a:moveTo>
                <a:lnTo>
                  <a:pt x="1674114" y="86640"/>
                </a:lnTo>
                <a:lnTo>
                  <a:pt x="1674114" y="108128"/>
                </a:lnTo>
                <a:lnTo>
                  <a:pt x="1601877" y="108128"/>
                </a:lnTo>
                <a:lnTo>
                  <a:pt x="1606220" y="109271"/>
                </a:lnTo>
                <a:cubicBezTo>
                  <a:pt x="1605996" y="110081"/>
                  <a:pt x="1605473" y="110747"/>
                  <a:pt x="1604649" y="111271"/>
                </a:cubicBezTo>
                <a:cubicBezTo>
                  <a:pt x="1603825" y="111795"/>
                  <a:pt x="1602672" y="112119"/>
                  <a:pt x="1601191" y="112243"/>
                </a:cubicBezTo>
                <a:cubicBezTo>
                  <a:pt x="1599309" y="125242"/>
                  <a:pt x="1595809" y="138106"/>
                  <a:pt x="1590692" y="150834"/>
                </a:cubicBezTo>
                <a:cubicBezTo>
                  <a:pt x="1585576" y="163562"/>
                  <a:pt x="1578249" y="175427"/>
                  <a:pt x="1568713" y="186428"/>
                </a:cubicBezTo>
                <a:cubicBezTo>
                  <a:pt x="1559177" y="197429"/>
                  <a:pt x="1546838" y="206838"/>
                  <a:pt x="1531697" y="214656"/>
                </a:cubicBezTo>
                <a:cubicBezTo>
                  <a:pt x="1529792" y="212560"/>
                  <a:pt x="1527087" y="210007"/>
                  <a:pt x="1523581" y="206998"/>
                </a:cubicBezTo>
                <a:cubicBezTo>
                  <a:pt x="1520076" y="203988"/>
                  <a:pt x="1516914" y="201435"/>
                  <a:pt x="1514094" y="199339"/>
                </a:cubicBezTo>
                <a:cubicBezTo>
                  <a:pt x="1528750" y="191848"/>
                  <a:pt x="1540434" y="183387"/>
                  <a:pt x="1549146" y="173956"/>
                </a:cubicBezTo>
                <a:cubicBezTo>
                  <a:pt x="1557859" y="164526"/>
                  <a:pt x="1564361" y="154270"/>
                  <a:pt x="1568654" y="143189"/>
                </a:cubicBezTo>
                <a:cubicBezTo>
                  <a:pt x="1572946" y="132107"/>
                  <a:pt x="1575791" y="120344"/>
                  <a:pt x="1577188" y="107899"/>
                </a:cubicBezTo>
                <a:lnTo>
                  <a:pt x="1493749" y="107899"/>
                </a:lnTo>
                <a:close/>
                <a:moveTo>
                  <a:pt x="2565654" y="79324"/>
                </a:moveTo>
                <a:lnTo>
                  <a:pt x="2585085" y="88240"/>
                </a:lnTo>
                <a:cubicBezTo>
                  <a:pt x="2584638" y="88921"/>
                  <a:pt x="2584104" y="89502"/>
                  <a:pt x="2583485" y="89983"/>
                </a:cubicBezTo>
                <a:cubicBezTo>
                  <a:pt x="2582866" y="90464"/>
                  <a:pt x="2582104" y="90874"/>
                  <a:pt x="2581199" y="91212"/>
                </a:cubicBezTo>
                <a:cubicBezTo>
                  <a:pt x="2574739" y="114244"/>
                  <a:pt x="2566120" y="133686"/>
                  <a:pt x="2555342" y="149539"/>
                </a:cubicBezTo>
                <a:cubicBezTo>
                  <a:pt x="2544564" y="165391"/>
                  <a:pt x="2531068" y="178449"/>
                  <a:pt x="2514854" y="188714"/>
                </a:cubicBezTo>
                <a:cubicBezTo>
                  <a:pt x="2498641" y="198978"/>
                  <a:pt x="2479151" y="207245"/>
                  <a:pt x="2456384" y="213513"/>
                </a:cubicBezTo>
                <a:cubicBezTo>
                  <a:pt x="2454898" y="210650"/>
                  <a:pt x="2452840" y="207517"/>
                  <a:pt x="2450211" y="204111"/>
                </a:cubicBezTo>
                <a:cubicBezTo>
                  <a:pt x="2447583" y="200706"/>
                  <a:pt x="2445068" y="197744"/>
                  <a:pt x="2442668" y="195225"/>
                </a:cubicBezTo>
                <a:cubicBezTo>
                  <a:pt x="2472595" y="187857"/>
                  <a:pt x="2496922" y="176360"/>
                  <a:pt x="2515648" y="160735"/>
                </a:cubicBezTo>
                <a:cubicBezTo>
                  <a:pt x="2534374" y="145109"/>
                  <a:pt x="2546929" y="125668"/>
                  <a:pt x="2553310" y="102413"/>
                </a:cubicBezTo>
                <a:lnTo>
                  <a:pt x="2408606" y="102413"/>
                </a:lnTo>
                <a:lnTo>
                  <a:pt x="2408606" y="81153"/>
                </a:lnTo>
                <a:lnTo>
                  <a:pt x="2562911" y="81153"/>
                </a:lnTo>
                <a:close/>
                <a:moveTo>
                  <a:pt x="1862024" y="55093"/>
                </a:moveTo>
                <a:lnTo>
                  <a:pt x="1882140" y="69266"/>
                </a:lnTo>
                <a:cubicBezTo>
                  <a:pt x="1881188" y="70447"/>
                  <a:pt x="1879892" y="71057"/>
                  <a:pt x="1878254" y="71095"/>
                </a:cubicBezTo>
                <a:cubicBezTo>
                  <a:pt x="1877340" y="71057"/>
                  <a:pt x="1876426" y="70904"/>
                  <a:pt x="1875511" y="70638"/>
                </a:cubicBezTo>
                <a:cubicBezTo>
                  <a:pt x="1868072" y="77905"/>
                  <a:pt x="1860033" y="85087"/>
                  <a:pt x="1851394" y="92183"/>
                </a:cubicBezTo>
                <a:cubicBezTo>
                  <a:pt x="1842755" y="99279"/>
                  <a:pt x="1834258" y="105890"/>
                  <a:pt x="1825905" y="112014"/>
                </a:cubicBezTo>
                <a:cubicBezTo>
                  <a:pt x="1828610" y="112929"/>
                  <a:pt x="1830515" y="113614"/>
                  <a:pt x="1831620" y="114072"/>
                </a:cubicBezTo>
                <a:cubicBezTo>
                  <a:pt x="1831277" y="114781"/>
                  <a:pt x="1830705" y="115419"/>
                  <a:pt x="1829905" y="115986"/>
                </a:cubicBezTo>
                <a:cubicBezTo>
                  <a:pt x="1829105" y="116553"/>
                  <a:pt x="1828076" y="116905"/>
                  <a:pt x="1826819" y="117043"/>
                </a:cubicBezTo>
                <a:lnTo>
                  <a:pt x="1826819" y="215570"/>
                </a:lnTo>
                <a:lnTo>
                  <a:pt x="1807617" y="215570"/>
                </a:lnTo>
                <a:lnTo>
                  <a:pt x="1807617" y="123673"/>
                </a:lnTo>
                <a:cubicBezTo>
                  <a:pt x="1801542" y="127941"/>
                  <a:pt x="1794438" y="132561"/>
                  <a:pt x="1786306" y="137533"/>
                </a:cubicBezTo>
                <a:cubicBezTo>
                  <a:pt x="1778174" y="142504"/>
                  <a:pt x="1769800" y="147361"/>
                  <a:pt x="1761186" y="152104"/>
                </a:cubicBezTo>
                <a:cubicBezTo>
                  <a:pt x="1752571" y="156847"/>
                  <a:pt x="1744502" y="161009"/>
                  <a:pt x="1736979" y="164592"/>
                </a:cubicBezTo>
                <a:cubicBezTo>
                  <a:pt x="1735641" y="162397"/>
                  <a:pt x="1733917" y="159873"/>
                  <a:pt x="1731807" y="157020"/>
                </a:cubicBezTo>
                <a:cubicBezTo>
                  <a:pt x="1729698" y="154167"/>
                  <a:pt x="1727688" y="151814"/>
                  <a:pt x="1725778" y="149962"/>
                </a:cubicBezTo>
                <a:cubicBezTo>
                  <a:pt x="1747755" y="139829"/>
                  <a:pt x="1767555" y="129056"/>
                  <a:pt x="1785180" y="117645"/>
                </a:cubicBezTo>
                <a:cubicBezTo>
                  <a:pt x="1802805" y="106233"/>
                  <a:pt x="1818067" y="95088"/>
                  <a:pt x="1830968" y="84210"/>
                </a:cubicBezTo>
                <a:cubicBezTo>
                  <a:pt x="1843868" y="73331"/>
                  <a:pt x="1854220" y="63626"/>
                  <a:pt x="1862024" y="55093"/>
                </a:cubicBezTo>
                <a:close/>
                <a:moveTo>
                  <a:pt x="3261284" y="54178"/>
                </a:moveTo>
                <a:cubicBezTo>
                  <a:pt x="3264647" y="56803"/>
                  <a:pt x="3268152" y="59212"/>
                  <a:pt x="3271800" y="61408"/>
                </a:cubicBezTo>
                <a:cubicBezTo>
                  <a:pt x="3275448" y="63603"/>
                  <a:pt x="3278953" y="65613"/>
                  <a:pt x="3282315" y="67437"/>
                </a:cubicBezTo>
                <a:cubicBezTo>
                  <a:pt x="3268023" y="98832"/>
                  <a:pt x="3247345" y="126283"/>
                  <a:pt x="3220279" y="149790"/>
                </a:cubicBezTo>
                <a:cubicBezTo>
                  <a:pt x="3193214" y="173298"/>
                  <a:pt x="3160477" y="191719"/>
                  <a:pt x="3122067" y="205054"/>
                </a:cubicBezTo>
                <a:cubicBezTo>
                  <a:pt x="3121929" y="206226"/>
                  <a:pt x="3121519" y="207312"/>
                  <a:pt x="3120838" y="208312"/>
                </a:cubicBezTo>
                <a:cubicBezTo>
                  <a:pt x="3120157" y="209312"/>
                  <a:pt x="3119347" y="210055"/>
                  <a:pt x="3118409" y="210541"/>
                </a:cubicBezTo>
                <a:lnTo>
                  <a:pt x="3101950" y="186766"/>
                </a:lnTo>
                <a:cubicBezTo>
                  <a:pt x="3141407" y="174584"/>
                  <a:pt x="3174450" y="157344"/>
                  <a:pt x="3201077" y="135046"/>
                </a:cubicBezTo>
                <a:cubicBezTo>
                  <a:pt x="3227704" y="112748"/>
                  <a:pt x="3247773" y="85792"/>
                  <a:pt x="3261284" y="54178"/>
                </a:cubicBezTo>
                <a:close/>
                <a:moveTo>
                  <a:pt x="523952" y="48449"/>
                </a:moveTo>
                <a:cubicBezTo>
                  <a:pt x="522695" y="53924"/>
                  <a:pt x="521381" y="59659"/>
                  <a:pt x="520010" y="65655"/>
                </a:cubicBezTo>
                <a:cubicBezTo>
                  <a:pt x="518638" y="71651"/>
                  <a:pt x="517210" y="77398"/>
                  <a:pt x="515724" y="82895"/>
                </a:cubicBezTo>
                <a:lnTo>
                  <a:pt x="501783" y="128945"/>
                </a:lnTo>
                <a:lnTo>
                  <a:pt x="546808" y="128945"/>
                </a:lnTo>
                <a:lnTo>
                  <a:pt x="533095" y="83078"/>
                </a:lnTo>
                <a:cubicBezTo>
                  <a:pt x="531490" y="77293"/>
                  <a:pt x="529957" y="71435"/>
                  <a:pt x="528495" y="65506"/>
                </a:cubicBezTo>
                <a:cubicBezTo>
                  <a:pt x="527033" y="59577"/>
                  <a:pt x="525671" y="53891"/>
                  <a:pt x="524409" y="48449"/>
                </a:cubicBezTo>
                <a:close/>
                <a:moveTo>
                  <a:pt x="2882723" y="45492"/>
                </a:moveTo>
                <a:lnTo>
                  <a:pt x="3025826" y="45492"/>
                </a:lnTo>
                <a:lnTo>
                  <a:pt x="3025826" y="67666"/>
                </a:lnTo>
                <a:lnTo>
                  <a:pt x="2882723" y="67666"/>
                </a:lnTo>
                <a:close/>
                <a:moveTo>
                  <a:pt x="3726028" y="40920"/>
                </a:moveTo>
                <a:lnTo>
                  <a:pt x="3728314" y="63322"/>
                </a:lnTo>
                <a:cubicBezTo>
                  <a:pt x="3718723" y="64927"/>
                  <a:pt x="3707908" y="66315"/>
                  <a:pt x="3695870" y="67488"/>
                </a:cubicBezTo>
                <a:cubicBezTo>
                  <a:pt x="3683832" y="68661"/>
                  <a:pt x="3671882" y="69592"/>
                  <a:pt x="3660022" y="70282"/>
                </a:cubicBezTo>
                <a:cubicBezTo>
                  <a:pt x="3648162" y="70972"/>
                  <a:pt x="3637702" y="71395"/>
                  <a:pt x="3628645" y="71552"/>
                </a:cubicBezTo>
                <a:lnTo>
                  <a:pt x="3627959" y="49606"/>
                </a:lnTo>
                <a:cubicBezTo>
                  <a:pt x="3637340" y="49376"/>
                  <a:pt x="3647762" y="48897"/>
                  <a:pt x="3659226" y="48167"/>
                </a:cubicBezTo>
                <a:cubicBezTo>
                  <a:pt x="3670690" y="47438"/>
                  <a:pt x="3682230" y="46467"/>
                  <a:pt x="3693846" y="45255"/>
                </a:cubicBezTo>
                <a:cubicBezTo>
                  <a:pt x="3705463" y="44042"/>
                  <a:pt x="3716190" y="42597"/>
                  <a:pt x="3726028" y="40920"/>
                </a:cubicBezTo>
                <a:close/>
                <a:moveTo>
                  <a:pt x="2329053" y="39777"/>
                </a:moveTo>
                <a:lnTo>
                  <a:pt x="2349856" y="54864"/>
                </a:lnTo>
                <a:cubicBezTo>
                  <a:pt x="2348942" y="56007"/>
                  <a:pt x="2347799" y="56922"/>
                  <a:pt x="2346427" y="57607"/>
                </a:cubicBezTo>
                <a:cubicBezTo>
                  <a:pt x="2339946" y="85943"/>
                  <a:pt x="2331090" y="110044"/>
                  <a:pt x="2319859" y="129913"/>
                </a:cubicBezTo>
                <a:cubicBezTo>
                  <a:pt x="2308628" y="149781"/>
                  <a:pt x="2294590" y="166398"/>
                  <a:pt x="2277746" y="179765"/>
                </a:cubicBezTo>
                <a:cubicBezTo>
                  <a:pt x="2260901" y="193131"/>
                  <a:pt x="2240818" y="204228"/>
                  <a:pt x="2217497" y="213055"/>
                </a:cubicBezTo>
                <a:cubicBezTo>
                  <a:pt x="2215782" y="210165"/>
                  <a:pt x="2213553" y="206917"/>
                  <a:pt x="2210810" y="203311"/>
                </a:cubicBezTo>
                <a:cubicBezTo>
                  <a:pt x="2208067" y="199706"/>
                  <a:pt x="2205495" y="196630"/>
                  <a:pt x="2203095" y="194082"/>
                </a:cubicBezTo>
                <a:cubicBezTo>
                  <a:pt x="2235199" y="182475"/>
                  <a:pt x="2260888" y="165969"/>
                  <a:pt x="2280162" y="144561"/>
                </a:cubicBezTo>
                <a:cubicBezTo>
                  <a:pt x="2299435" y="123154"/>
                  <a:pt x="2312380" y="95846"/>
                  <a:pt x="2318995" y="62637"/>
                </a:cubicBezTo>
                <a:lnTo>
                  <a:pt x="2183435" y="62637"/>
                </a:lnTo>
                <a:lnTo>
                  <a:pt x="2183435" y="40691"/>
                </a:lnTo>
                <a:lnTo>
                  <a:pt x="2327453" y="40691"/>
                </a:lnTo>
                <a:close/>
                <a:moveTo>
                  <a:pt x="3106293" y="30404"/>
                </a:moveTo>
                <a:cubicBezTo>
                  <a:pt x="3118262" y="34071"/>
                  <a:pt x="3130330" y="38624"/>
                  <a:pt x="3142498" y="44063"/>
                </a:cubicBezTo>
                <a:cubicBezTo>
                  <a:pt x="3154666" y="49502"/>
                  <a:pt x="3165077" y="55083"/>
                  <a:pt x="3173730" y="60808"/>
                </a:cubicBezTo>
                <a:lnTo>
                  <a:pt x="3161843" y="81382"/>
                </a:lnTo>
                <a:cubicBezTo>
                  <a:pt x="3153294" y="75567"/>
                  <a:pt x="3143017" y="69880"/>
                  <a:pt x="3131011" y="64323"/>
                </a:cubicBezTo>
                <a:cubicBezTo>
                  <a:pt x="3119004" y="58765"/>
                  <a:pt x="3107184" y="53936"/>
                  <a:pt x="3095549" y="49835"/>
                </a:cubicBezTo>
                <a:close/>
                <a:moveTo>
                  <a:pt x="1103922" y="25618"/>
                </a:moveTo>
                <a:lnTo>
                  <a:pt x="1136835" y="25618"/>
                </a:lnTo>
                <a:lnTo>
                  <a:pt x="1161520" y="102627"/>
                </a:lnTo>
                <a:cubicBezTo>
                  <a:pt x="1164715" y="113333"/>
                  <a:pt x="1167638" y="123640"/>
                  <a:pt x="1170291" y="133546"/>
                </a:cubicBezTo>
                <a:cubicBezTo>
                  <a:pt x="1172943" y="143452"/>
                  <a:pt x="1175352" y="153186"/>
                  <a:pt x="1177519" y="162749"/>
                </a:cubicBezTo>
                <a:lnTo>
                  <a:pt x="1178205" y="162749"/>
                </a:lnTo>
                <a:cubicBezTo>
                  <a:pt x="1180371" y="153391"/>
                  <a:pt x="1182838" y="143704"/>
                  <a:pt x="1185604" y="133688"/>
                </a:cubicBezTo>
                <a:cubicBezTo>
                  <a:pt x="1188371" y="123673"/>
                  <a:pt x="1191466" y="113243"/>
                  <a:pt x="1194890" y="102399"/>
                </a:cubicBezTo>
                <a:lnTo>
                  <a:pt x="1220260" y="25618"/>
                </a:lnTo>
                <a:lnTo>
                  <a:pt x="1253401" y="25618"/>
                </a:lnTo>
                <a:lnTo>
                  <a:pt x="1263916" y="200697"/>
                </a:lnTo>
                <a:lnTo>
                  <a:pt x="1238316" y="200697"/>
                </a:lnTo>
                <a:lnTo>
                  <a:pt x="1234431" y="127088"/>
                </a:lnTo>
                <a:cubicBezTo>
                  <a:pt x="1233821" y="115024"/>
                  <a:pt x="1233269" y="102689"/>
                  <a:pt x="1232774" y="90083"/>
                </a:cubicBezTo>
                <a:cubicBezTo>
                  <a:pt x="1232279" y="77477"/>
                  <a:pt x="1232069" y="65656"/>
                  <a:pt x="1232145" y="54621"/>
                </a:cubicBezTo>
                <a:lnTo>
                  <a:pt x="1231460" y="54621"/>
                </a:lnTo>
                <a:cubicBezTo>
                  <a:pt x="1228807" y="64951"/>
                  <a:pt x="1225826" y="75610"/>
                  <a:pt x="1222517" y="86597"/>
                </a:cubicBezTo>
                <a:cubicBezTo>
                  <a:pt x="1219208" y="97584"/>
                  <a:pt x="1215713" y="108642"/>
                  <a:pt x="1212032" y="119772"/>
                </a:cubicBezTo>
                <a:lnTo>
                  <a:pt x="1185976" y="199097"/>
                </a:lnTo>
                <a:lnTo>
                  <a:pt x="1166091" y="199097"/>
                </a:lnTo>
                <a:lnTo>
                  <a:pt x="1142092" y="121373"/>
                </a:lnTo>
                <a:cubicBezTo>
                  <a:pt x="1138530" y="109904"/>
                  <a:pt x="1135254" y="98551"/>
                  <a:pt x="1132264" y="87311"/>
                </a:cubicBezTo>
                <a:cubicBezTo>
                  <a:pt x="1129273" y="76072"/>
                  <a:pt x="1126683" y="65175"/>
                  <a:pt x="1124493" y="54621"/>
                </a:cubicBezTo>
                <a:lnTo>
                  <a:pt x="1123807" y="54621"/>
                </a:lnTo>
                <a:cubicBezTo>
                  <a:pt x="1123559" y="65670"/>
                  <a:pt x="1123140" y="77634"/>
                  <a:pt x="1122550" y="90512"/>
                </a:cubicBezTo>
                <a:cubicBezTo>
                  <a:pt x="1121960" y="103389"/>
                  <a:pt x="1121312" y="116039"/>
                  <a:pt x="1120607" y="128459"/>
                </a:cubicBezTo>
                <a:lnTo>
                  <a:pt x="1116722" y="200697"/>
                </a:lnTo>
                <a:lnTo>
                  <a:pt x="1092037" y="200697"/>
                </a:lnTo>
                <a:close/>
                <a:moveTo>
                  <a:pt x="982309" y="25618"/>
                </a:moveTo>
                <a:lnTo>
                  <a:pt x="1008798" y="25618"/>
                </a:lnTo>
                <a:lnTo>
                  <a:pt x="1008798" y="178323"/>
                </a:lnTo>
                <a:lnTo>
                  <a:pt x="1076235" y="178323"/>
                </a:lnTo>
                <a:lnTo>
                  <a:pt x="1076235" y="200697"/>
                </a:lnTo>
                <a:lnTo>
                  <a:pt x="982309" y="200697"/>
                </a:lnTo>
                <a:close/>
                <a:moveTo>
                  <a:pt x="868009" y="25618"/>
                </a:moveTo>
                <a:lnTo>
                  <a:pt x="894498" y="25618"/>
                </a:lnTo>
                <a:lnTo>
                  <a:pt x="894498" y="178323"/>
                </a:lnTo>
                <a:lnTo>
                  <a:pt x="961935" y="178323"/>
                </a:lnTo>
                <a:lnTo>
                  <a:pt x="961935" y="200697"/>
                </a:lnTo>
                <a:lnTo>
                  <a:pt x="868009" y="200697"/>
                </a:lnTo>
                <a:close/>
                <a:moveTo>
                  <a:pt x="620359" y="25618"/>
                </a:moveTo>
                <a:lnTo>
                  <a:pt x="646848" y="25618"/>
                </a:lnTo>
                <a:lnTo>
                  <a:pt x="646848" y="200697"/>
                </a:lnTo>
                <a:lnTo>
                  <a:pt x="620359" y="200697"/>
                </a:lnTo>
                <a:close/>
                <a:moveTo>
                  <a:pt x="508868" y="25618"/>
                </a:moveTo>
                <a:lnTo>
                  <a:pt x="541323" y="25618"/>
                </a:lnTo>
                <a:lnTo>
                  <a:pt x="594803" y="200697"/>
                </a:lnTo>
                <a:lnTo>
                  <a:pt x="566921" y="200697"/>
                </a:lnTo>
                <a:lnTo>
                  <a:pt x="551150" y="149262"/>
                </a:lnTo>
                <a:lnTo>
                  <a:pt x="497669" y="149262"/>
                </a:lnTo>
                <a:lnTo>
                  <a:pt x="482584" y="200697"/>
                </a:lnTo>
                <a:lnTo>
                  <a:pt x="455386" y="200697"/>
                </a:lnTo>
                <a:close/>
                <a:moveTo>
                  <a:pt x="1401539" y="23103"/>
                </a:moveTo>
                <a:lnTo>
                  <a:pt x="1420964" y="23103"/>
                </a:lnTo>
                <a:lnTo>
                  <a:pt x="1355378" y="211241"/>
                </a:lnTo>
                <a:lnTo>
                  <a:pt x="1336182" y="211241"/>
                </a:lnTo>
                <a:close/>
                <a:moveTo>
                  <a:pt x="782414" y="23103"/>
                </a:moveTo>
                <a:lnTo>
                  <a:pt x="801839" y="23103"/>
                </a:lnTo>
                <a:lnTo>
                  <a:pt x="736253" y="211241"/>
                </a:lnTo>
                <a:lnTo>
                  <a:pt x="717057" y="211241"/>
                </a:lnTo>
                <a:close/>
                <a:moveTo>
                  <a:pt x="2431009" y="22860"/>
                </a:moveTo>
                <a:lnTo>
                  <a:pt x="2561311" y="22860"/>
                </a:lnTo>
                <a:lnTo>
                  <a:pt x="2561311" y="43891"/>
                </a:lnTo>
                <a:lnTo>
                  <a:pt x="2431009" y="43891"/>
                </a:lnTo>
                <a:close/>
                <a:moveTo>
                  <a:pt x="3560750" y="19888"/>
                </a:moveTo>
                <a:lnTo>
                  <a:pt x="3591840" y="24460"/>
                </a:lnTo>
                <a:cubicBezTo>
                  <a:pt x="3591621" y="25718"/>
                  <a:pt x="3590916" y="26689"/>
                  <a:pt x="3589725" y="27375"/>
                </a:cubicBezTo>
                <a:cubicBezTo>
                  <a:pt x="3588535" y="28061"/>
                  <a:pt x="3586801" y="28461"/>
                  <a:pt x="3584525" y="28575"/>
                </a:cubicBezTo>
                <a:cubicBezTo>
                  <a:pt x="3581787" y="41660"/>
                  <a:pt x="3579541" y="54581"/>
                  <a:pt x="3577785" y="67336"/>
                </a:cubicBezTo>
                <a:cubicBezTo>
                  <a:pt x="3576030" y="80091"/>
                  <a:pt x="3574732" y="91893"/>
                  <a:pt x="3573891" y="102743"/>
                </a:cubicBezTo>
                <a:cubicBezTo>
                  <a:pt x="3573050" y="113593"/>
                  <a:pt x="3572632" y="122703"/>
                  <a:pt x="3572638" y="130074"/>
                </a:cubicBezTo>
                <a:cubicBezTo>
                  <a:pt x="3572623" y="137713"/>
                  <a:pt x="3572766" y="144895"/>
                  <a:pt x="3573066" y="151619"/>
                </a:cubicBezTo>
                <a:cubicBezTo>
                  <a:pt x="3573366" y="158344"/>
                  <a:pt x="3573909" y="164040"/>
                  <a:pt x="3574695" y="168707"/>
                </a:cubicBezTo>
                <a:cubicBezTo>
                  <a:pt x="3575989" y="165573"/>
                  <a:pt x="3577694" y="161529"/>
                  <a:pt x="3579809" y="156574"/>
                </a:cubicBezTo>
                <a:cubicBezTo>
                  <a:pt x="3581924" y="151620"/>
                  <a:pt x="3584001" y="146729"/>
                  <a:pt x="3586040" y="141902"/>
                </a:cubicBezTo>
                <a:cubicBezTo>
                  <a:pt x="3588079" y="137074"/>
                  <a:pt x="3589632" y="133284"/>
                  <a:pt x="3590697" y="130531"/>
                </a:cubicBezTo>
                <a:lnTo>
                  <a:pt x="3602355" y="146304"/>
                </a:lnTo>
                <a:cubicBezTo>
                  <a:pt x="3598055" y="155929"/>
                  <a:pt x="3594197" y="164168"/>
                  <a:pt x="3590783" y="171022"/>
                </a:cubicBezTo>
                <a:cubicBezTo>
                  <a:pt x="3587368" y="177875"/>
                  <a:pt x="3584825" y="183885"/>
                  <a:pt x="3583153" y="189052"/>
                </a:cubicBezTo>
                <a:cubicBezTo>
                  <a:pt x="3582577" y="190986"/>
                  <a:pt x="3582129" y="192834"/>
                  <a:pt x="3581810" y="194596"/>
                </a:cubicBezTo>
                <a:cubicBezTo>
                  <a:pt x="3581491" y="196358"/>
                  <a:pt x="3581329" y="198092"/>
                  <a:pt x="3581324" y="199797"/>
                </a:cubicBezTo>
                <a:cubicBezTo>
                  <a:pt x="3581363" y="202502"/>
                  <a:pt x="3581743" y="205093"/>
                  <a:pt x="3582467" y="207569"/>
                </a:cubicBezTo>
                <a:lnTo>
                  <a:pt x="3559836" y="211227"/>
                </a:lnTo>
                <a:cubicBezTo>
                  <a:pt x="3556107" y="200197"/>
                  <a:pt x="3553449" y="187909"/>
                  <a:pt x="3551864" y="174365"/>
                </a:cubicBezTo>
                <a:cubicBezTo>
                  <a:pt x="3550278" y="160820"/>
                  <a:pt x="3549506" y="146361"/>
                  <a:pt x="3549549" y="130988"/>
                </a:cubicBezTo>
                <a:cubicBezTo>
                  <a:pt x="3549601" y="115472"/>
                  <a:pt x="3550639" y="97984"/>
                  <a:pt x="3552663" y="78524"/>
                </a:cubicBezTo>
                <a:cubicBezTo>
                  <a:pt x="3554688" y="59065"/>
                  <a:pt x="3557383" y="39519"/>
                  <a:pt x="3560750" y="19888"/>
                </a:cubicBezTo>
                <a:close/>
                <a:moveTo>
                  <a:pt x="3391815" y="13030"/>
                </a:moveTo>
                <a:lnTo>
                  <a:pt x="3421076" y="20346"/>
                </a:lnTo>
                <a:cubicBezTo>
                  <a:pt x="3420580" y="21598"/>
                  <a:pt x="3419685" y="22522"/>
                  <a:pt x="3418390" y="23117"/>
                </a:cubicBezTo>
                <a:cubicBezTo>
                  <a:pt x="3417094" y="23713"/>
                  <a:pt x="3415627" y="24008"/>
                  <a:pt x="3413989" y="24003"/>
                </a:cubicBezTo>
                <a:cubicBezTo>
                  <a:pt x="3411879" y="28680"/>
                  <a:pt x="3409584" y="33557"/>
                  <a:pt x="3407103" y="38634"/>
                </a:cubicBezTo>
                <a:cubicBezTo>
                  <a:pt x="3404621" y="43710"/>
                  <a:pt x="3402269" y="48359"/>
                  <a:pt x="3400045" y="52578"/>
                </a:cubicBezTo>
                <a:lnTo>
                  <a:pt x="3470911" y="52578"/>
                </a:lnTo>
                <a:lnTo>
                  <a:pt x="3474339" y="50978"/>
                </a:lnTo>
                <a:lnTo>
                  <a:pt x="3492856" y="61951"/>
                </a:lnTo>
                <a:cubicBezTo>
                  <a:pt x="3492470" y="62746"/>
                  <a:pt x="3491870" y="63442"/>
                  <a:pt x="3491056" y="64037"/>
                </a:cubicBezTo>
                <a:cubicBezTo>
                  <a:pt x="3490241" y="64632"/>
                  <a:pt x="3489470" y="65156"/>
                  <a:pt x="3488741" y="65608"/>
                </a:cubicBezTo>
                <a:cubicBezTo>
                  <a:pt x="3480284" y="91236"/>
                  <a:pt x="3470376" y="113489"/>
                  <a:pt x="3459015" y="132368"/>
                </a:cubicBezTo>
                <a:cubicBezTo>
                  <a:pt x="3447654" y="151247"/>
                  <a:pt x="3434375" y="167523"/>
                  <a:pt x="3419179" y="181195"/>
                </a:cubicBezTo>
                <a:cubicBezTo>
                  <a:pt x="3403983" y="194868"/>
                  <a:pt x="3386403" y="206707"/>
                  <a:pt x="3366440" y="216713"/>
                </a:cubicBezTo>
                <a:cubicBezTo>
                  <a:pt x="3364445" y="213975"/>
                  <a:pt x="3361978" y="210993"/>
                  <a:pt x="3359040" y="207769"/>
                </a:cubicBezTo>
                <a:cubicBezTo>
                  <a:pt x="3356101" y="204545"/>
                  <a:pt x="3353005" y="201735"/>
                  <a:pt x="3349753" y="199339"/>
                </a:cubicBezTo>
                <a:cubicBezTo>
                  <a:pt x="3377756" y="185976"/>
                  <a:pt x="3400730" y="169040"/>
                  <a:pt x="3418675" y="148533"/>
                </a:cubicBezTo>
                <a:cubicBezTo>
                  <a:pt x="3436621" y="128026"/>
                  <a:pt x="3450222" y="103204"/>
                  <a:pt x="3459480" y="74067"/>
                </a:cubicBezTo>
                <a:lnTo>
                  <a:pt x="3387243" y="74067"/>
                </a:lnTo>
                <a:cubicBezTo>
                  <a:pt x="3381028" y="83620"/>
                  <a:pt x="3373799" y="92917"/>
                  <a:pt x="3365555" y="101956"/>
                </a:cubicBezTo>
                <a:cubicBezTo>
                  <a:pt x="3357311" y="110995"/>
                  <a:pt x="3348309" y="119377"/>
                  <a:pt x="3338551" y="127102"/>
                </a:cubicBezTo>
                <a:cubicBezTo>
                  <a:pt x="3336265" y="124844"/>
                  <a:pt x="3333408" y="122387"/>
                  <a:pt x="3329979" y="119730"/>
                </a:cubicBezTo>
                <a:cubicBezTo>
                  <a:pt x="3326550" y="117072"/>
                  <a:pt x="3323235" y="114729"/>
                  <a:pt x="3320035" y="112700"/>
                </a:cubicBezTo>
                <a:cubicBezTo>
                  <a:pt x="3335513" y="101461"/>
                  <a:pt x="3349476" y="87135"/>
                  <a:pt x="3361925" y="69723"/>
                </a:cubicBezTo>
                <a:cubicBezTo>
                  <a:pt x="3374375" y="52312"/>
                  <a:pt x="3384338" y="33414"/>
                  <a:pt x="3391815" y="13030"/>
                </a:cubicBezTo>
                <a:close/>
                <a:moveTo>
                  <a:pt x="2358086" y="9144"/>
                </a:moveTo>
                <a:cubicBezTo>
                  <a:pt x="2353290" y="9263"/>
                  <a:pt x="2349337" y="10911"/>
                  <a:pt x="2346227" y="14088"/>
                </a:cubicBezTo>
                <a:cubicBezTo>
                  <a:pt x="2343117" y="17264"/>
                  <a:pt x="2341507" y="21255"/>
                  <a:pt x="2341398" y="26061"/>
                </a:cubicBezTo>
                <a:cubicBezTo>
                  <a:pt x="2341507" y="30756"/>
                  <a:pt x="2343117" y="34681"/>
                  <a:pt x="2346227" y="37834"/>
                </a:cubicBezTo>
                <a:cubicBezTo>
                  <a:pt x="2349337" y="40986"/>
                  <a:pt x="2353290" y="42625"/>
                  <a:pt x="2358086" y="42748"/>
                </a:cubicBezTo>
                <a:cubicBezTo>
                  <a:pt x="2362972" y="42596"/>
                  <a:pt x="2366915" y="40901"/>
                  <a:pt x="2369916" y="37662"/>
                </a:cubicBezTo>
                <a:cubicBezTo>
                  <a:pt x="2372916" y="34424"/>
                  <a:pt x="2374459" y="30556"/>
                  <a:pt x="2374545" y="26061"/>
                </a:cubicBezTo>
                <a:cubicBezTo>
                  <a:pt x="2374431" y="21255"/>
                  <a:pt x="2372830" y="17264"/>
                  <a:pt x="2369744" y="14088"/>
                </a:cubicBezTo>
                <a:cubicBezTo>
                  <a:pt x="2366658" y="10911"/>
                  <a:pt x="2362772" y="9263"/>
                  <a:pt x="2358086" y="9144"/>
                </a:cubicBezTo>
                <a:close/>
                <a:moveTo>
                  <a:pt x="344501" y="7101"/>
                </a:moveTo>
                <a:lnTo>
                  <a:pt x="372161" y="8696"/>
                </a:lnTo>
                <a:cubicBezTo>
                  <a:pt x="372199" y="10779"/>
                  <a:pt x="370294" y="12067"/>
                  <a:pt x="366446" y="12559"/>
                </a:cubicBezTo>
                <a:cubicBezTo>
                  <a:pt x="366446" y="18060"/>
                  <a:pt x="366503" y="23589"/>
                  <a:pt x="366618" y="29147"/>
                </a:cubicBezTo>
                <a:cubicBezTo>
                  <a:pt x="366732" y="34705"/>
                  <a:pt x="366903" y="40234"/>
                  <a:pt x="367132" y="45735"/>
                </a:cubicBezTo>
                <a:lnTo>
                  <a:pt x="415367" y="45735"/>
                </a:lnTo>
                <a:cubicBezTo>
                  <a:pt x="410952" y="41712"/>
                  <a:pt x="405494" y="37403"/>
                  <a:pt x="398993" y="32808"/>
                </a:cubicBezTo>
                <a:cubicBezTo>
                  <a:pt x="392492" y="28213"/>
                  <a:pt x="386063" y="24132"/>
                  <a:pt x="379705" y="20567"/>
                </a:cubicBezTo>
                <a:lnTo>
                  <a:pt x="393192" y="7787"/>
                </a:lnTo>
                <a:cubicBezTo>
                  <a:pt x="399970" y="11461"/>
                  <a:pt x="406932" y="15684"/>
                  <a:pt x="414081" y="20457"/>
                </a:cubicBezTo>
                <a:cubicBezTo>
                  <a:pt x="421229" y="25229"/>
                  <a:pt x="426992" y="29690"/>
                  <a:pt x="431369" y="33837"/>
                </a:cubicBezTo>
                <a:lnTo>
                  <a:pt x="419482" y="45735"/>
                </a:lnTo>
                <a:lnTo>
                  <a:pt x="439827" y="45735"/>
                </a:lnTo>
                <a:lnTo>
                  <a:pt x="439827" y="66509"/>
                </a:lnTo>
                <a:lnTo>
                  <a:pt x="368504" y="66509"/>
                </a:lnTo>
                <a:cubicBezTo>
                  <a:pt x="369761" y="80194"/>
                  <a:pt x="371418" y="93372"/>
                  <a:pt x="373476" y="106042"/>
                </a:cubicBezTo>
                <a:cubicBezTo>
                  <a:pt x="375533" y="118711"/>
                  <a:pt x="377991" y="130456"/>
                  <a:pt x="380848" y="141275"/>
                </a:cubicBezTo>
                <a:cubicBezTo>
                  <a:pt x="386439" y="132565"/>
                  <a:pt x="391430" y="123287"/>
                  <a:pt x="395821" y="113440"/>
                </a:cubicBezTo>
                <a:cubicBezTo>
                  <a:pt x="400212" y="103593"/>
                  <a:pt x="404061" y="93289"/>
                  <a:pt x="407366" y="82528"/>
                </a:cubicBezTo>
                <a:lnTo>
                  <a:pt x="432740" y="90079"/>
                </a:lnTo>
                <a:cubicBezTo>
                  <a:pt x="432016" y="91910"/>
                  <a:pt x="430035" y="92825"/>
                  <a:pt x="426797" y="92825"/>
                </a:cubicBezTo>
                <a:cubicBezTo>
                  <a:pt x="422110" y="106673"/>
                  <a:pt x="416624" y="119813"/>
                  <a:pt x="410337" y="132246"/>
                </a:cubicBezTo>
                <a:cubicBezTo>
                  <a:pt x="404051" y="144678"/>
                  <a:pt x="396964" y="156227"/>
                  <a:pt x="389078" y="166891"/>
                </a:cubicBezTo>
                <a:cubicBezTo>
                  <a:pt x="393097" y="177152"/>
                  <a:pt x="397460" y="185177"/>
                  <a:pt x="402165" y="190964"/>
                </a:cubicBezTo>
                <a:cubicBezTo>
                  <a:pt x="406870" y="196751"/>
                  <a:pt x="411804" y="199696"/>
                  <a:pt x="416967" y="199797"/>
                </a:cubicBezTo>
                <a:cubicBezTo>
                  <a:pt x="420139" y="199920"/>
                  <a:pt x="422596" y="196642"/>
                  <a:pt x="424339" y="189963"/>
                </a:cubicBezTo>
                <a:cubicBezTo>
                  <a:pt x="426082" y="183284"/>
                  <a:pt x="427283" y="172468"/>
                  <a:pt x="427940" y="157514"/>
                </a:cubicBezTo>
                <a:cubicBezTo>
                  <a:pt x="430426" y="159977"/>
                  <a:pt x="433283" y="162312"/>
                  <a:pt x="436512" y="164518"/>
                </a:cubicBezTo>
                <a:cubicBezTo>
                  <a:pt x="439741" y="166724"/>
                  <a:pt x="442827" y="168430"/>
                  <a:pt x="445770" y="169636"/>
                </a:cubicBezTo>
                <a:cubicBezTo>
                  <a:pt x="443994" y="189484"/>
                  <a:pt x="440860" y="203148"/>
                  <a:pt x="436369" y="210628"/>
                </a:cubicBezTo>
                <a:cubicBezTo>
                  <a:pt x="431878" y="218109"/>
                  <a:pt x="425030" y="221661"/>
                  <a:pt x="415824" y="221285"/>
                </a:cubicBezTo>
                <a:cubicBezTo>
                  <a:pt x="407070" y="221257"/>
                  <a:pt x="399260" y="218227"/>
                  <a:pt x="392392" y="212197"/>
                </a:cubicBezTo>
                <a:cubicBezTo>
                  <a:pt x="385525" y="206167"/>
                  <a:pt x="379315" y="197306"/>
                  <a:pt x="373762" y="185614"/>
                </a:cubicBezTo>
                <a:cubicBezTo>
                  <a:pt x="360541" y="199833"/>
                  <a:pt x="345606" y="211876"/>
                  <a:pt x="328956" y="221742"/>
                </a:cubicBezTo>
                <a:cubicBezTo>
                  <a:pt x="327222" y="219294"/>
                  <a:pt x="324974" y="216418"/>
                  <a:pt x="322212" y="213113"/>
                </a:cubicBezTo>
                <a:cubicBezTo>
                  <a:pt x="319450" y="209807"/>
                  <a:pt x="316973" y="207045"/>
                  <a:pt x="314783" y="204826"/>
                </a:cubicBezTo>
                <a:cubicBezTo>
                  <a:pt x="324284" y="199670"/>
                  <a:pt x="333228" y="193630"/>
                  <a:pt x="341615" y="186707"/>
                </a:cubicBezTo>
                <a:cubicBezTo>
                  <a:pt x="350001" y="179785"/>
                  <a:pt x="357745" y="172036"/>
                  <a:pt x="364846" y="163461"/>
                </a:cubicBezTo>
                <a:cubicBezTo>
                  <a:pt x="360512" y="149858"/>
                  <a:pt x="356893" y="134814"/>
                  <a:pt x="353988" y="118329"/>
                </a:cubicBezTo>
                <a:cubicBezTo>
                  <a:pt x="351083" y="101844"/>
                  <a:pt x="348835" y="84570"/>
                  <a:pt x="347244" y="66509"/>
                </a:cubicBezTo>
                <a:lnTo>
                  <a:pt x="270891" y="66509"/>
                </a:lnTo>
                <a:lnTo>
                  <a:pt x="270891" y="93512"/>
                </a:lnTo>
                <a:lnTo>
                  <a:pt x="316154" y="93512"/>
                </a:lnTo>
                <a:lnTo>
                  <a:pt x="320955" y="93283"/>
                </a:lnTo>
                <a:lnTo>
                  <a:pt x="332156" y="93740"/>
                </a:lnTo>
                <a:cubicBezTo>
                  <a:pt x="332161" y="94682"/>
                  <a:pt x="332152" y="95766"/>
                  <a:pt x="332128" y="96993"/>
                </a:cubicBezTo>
                <a:cubicBezTo>
                  <a:pt x="332104" y="98220"/>
                  <a:pt x="332037" y="99418"/>
                  <a:pt x="331928" y="100588"/>
                </a:cubicBezTo>
                <a:cubicBezTo>
                  <a:pt x="331644" y="118148"/>
                  <a:pt x="331246" y="132409"/>
                  <a:pt x="330734" y="143372"/>
                </a:cubicBezTo>
                <a:cubicBezTo>
                  <a:pt x="330222" y="154335"/>
                  <a:pt x="329468" y="162720"/>
                  <a:pt x="328473" y="168525"/>
                </a:cubicBezTo>
                <a:cubicBezTo>
                  <a:pt x="327478" y="174331"/>
                  <a:pt x="326115" y="178277"/>
                  <a:pt x="324384" y="180364"/>
                </a:cubicBezTo>
                <a:cubicBezTo>
                  <a:pt x="322522" y="183203"/>
                  <a:pt x="319674" y="185285"/>
                  <a:pt x="315840" y="186612"/>
                </a:cubicBezTo>
                <a:cubicBezTo>
                  <a:pt x="312006" y="187939"/>
                  <a:pt x="305329" y="188595"/>
                  <a:pt x="295809" y="188581"/>
                </a:cubicBezTo>
                <a:cubicBezTo>
                  <a:pt x="293742" y="188586"/>
                  <a:pt x="291589" y="188576"/>
                  <a:pt x="289351" y="188552"/>
                </a:cubicBezTo>
                <a:cubicBezTo>
                  <a:pt x="287113" y="188529"/>
                  <a:pt x="284846" y="188462"/>
                  <a:pt x="282550" y="188353"/>
                </a:cubicBezTo>
                <a:cubicBezTo>
                  <a:pt x="282317" y="185162"/>
                  <a:pt x="281698" y="181728"/>
                  <a:pt x="280693" y="178052"/>
                </a:cubicBezTo>
                <a:cubicBezTo>
                  <a:pt x="279688" y="174376"/>
                  <a:pt x="278326" y="171113"/>
                  <a:pt x="276607" y="168264"/>
                </a:cubicBezTo>
                <a:cubicBezTo>
                  <a:pt x="281607" y="168711"/>
                  <a:pt x="286122" y="169016"/>
                  <a:pt x="290151" y="169178"/>
                </a:cubicBezTo>
                <a:cubicBezTo>
                  <a:pt x="294180" y="169340"/>
                  <a:pt x="297209" y="169417"/>
                  <a:pt x="299238" y="169407"/>
                </a:cubicBezTo>
                <a:cubicBezTo>
                  <a:pt x="300819" y="169436"/>
                  <a:pt x="302172" y="169264"/>
                  <a:pt x="303295" y="168893"/>
                </a:cubicBezTo>
                <a:cubicBezTo>
                  <a:pt x="304420" y="168521"/>
                  <a:pt x="305429" y="167778"/>
                  <a:pt x="306324" y="166663"/>
                </a:cubicBezTo>
                <a:cubicBezTo>
                  <a:pt x="307667" y="165200"/>
                  <a:pt x="308696" y="160406"/>
                  <a:pt x="309411" y="152282"/>
                </a:cubicBezTo>
                <a:cubicBezTo>
                  <a:pt x="310125" y="144158"/>
                  <a:pt x="310696" y="131188"/>
                  <a:pt x="311125" y="113372"/>
                </a:cubicBezTo>
                <a:lnTo>
                  <a:pt x="270891" y="113372"/>
                </a:lnTo>
                <a:cubicBezTo>
                  <a:pt x="270901" y="124607"/>
                  <a:pt x="270221" y="136694"/>
                  <a:pt x="268851" y="149635"/>
                </a:cubicBezTo>
                <a:cubicBezTo>
                  <a:pt x="267481" y="162576"/>
                  <a:pt x="264904" y="175287"/>
                  <a:pt x="261121" y="187770"/>
                </a:cubicBezTo>
                <a:cubicBezTo>
                  <a:pt x="257338" y="200252"/>
                  <a:pt x="251832" y="211424"/>
                  <a:pt x="244603" y="221285"/>
                </a:cubicBezTo>
                <a:cubicBezTo>
                  <a:pt x="242688" y="219161"/>
                  <a:pt x="240002" y="216665"/>
                  <a:pt x="236544" y="213798"/>
                </a:cubicBezTo>
                <a:cubicBezTo>
                  <a:pt x="233087" y="210931"/>
                  <a:pt x="230058" y="208779"/>
                  <a:pt x="227458" y="207340"/>
                </a:cubicBezTo>
                <a:cubicBezTo>
                  <a:pt x="234136" y="197990"/>
                  <a:pt x="239067" y="187734"/>
                  <a:pt x="242249" y="176572"/>
                </a:cubicBezTo>
                <a:cubicBezTo>
                  <a:pt x="245431" y="165410"/>
                  <a:pt x="247483" y="154120"/>
                  <a:pt x="248404" y="142703"/>
                </a:cubicBezTo>
                <a:cubicBezTo>
                  <a:pt x="249325" y="131285"/>
                  <a:pt x="249735" y="120519"/>
                  <a:pt x="249632" y="110404"/>
                </a:cubicBezTo>
                <a:lnTo>
                  <a:pt x="249632" y="45735"/>
                </a:lnTo>
                <a:lnTo>
                  <a:pt x="345872" y="45735"/>
                </a:lnTo>
                <a:cubicBezTo>
                  <a:pt x="345415" y="39318"/>
                  <a:pt x="345072" y="32875"/>
                  <a:pt x="344844" y="26405"/>
                </a:cubicBezTo>
                <a:cubicBezTo>
                  <a:pt x="344615" y="19936"/>
                  <a:pt x="344501" y="13501"/>
                  <a:pt x="344501" y="7101"/>
                </a:cubicBezTo>
                <a:close/>
                <a:moveTo>
                  <a:pt x="3461081" y="6858"/>
                </a:moveTo>
                <a:cubicBezTo>
                  <a:pt x="3466491" y="11073"/>
                  <a:pt x="3471901" y="16074"/>
                  <a:pt x="3477311" y="21860"/>
                </a:cubicBezTo>
                <a:cubicBezTo>
                  <a:pt x="3482722" y="27647"/>
                  <a:pt x="3487217" y="32933"/>
                  <a:pt x="3490799" y="37719"/>
                </a:cubicBezTo>
                <a:lnTo>
                  <a:pt x="3479826" y="47092"/>
                </a:lnTo>
                <a:cubicBezTo>
                  <a:pt x="3476425" y="42082"/>
                  <a:pt x="3472025" y="36672"/>
                  <a:pt x="3466624" y="30861"/>
                </a:cubicBezTo>
                <a:cubicBezTo>
                  <a:pt x="3461224" y="25051"/>
                  <a:pt x="3456023" y="20098"/>
                  <a:pt x="3451022" y="16002"/>
                </a:cubicBezTo>
                <a:close/>
                <a:moveTo>
                  <a:pt x="95784" y="6630"/>
                </a:moveTo>
                <a:lnTo>
                  <a:pt x="123673" y="8458"/>
                </a:lnTo>
                <a:cubicBezTo>
                  <a:pt x="123573" y="9378"/>
                  <a:pt x="123087" y="10168"/>
                  <a:pt x="122216" y="10830"/>
                </a:cubicBezTo>
                <a:cubicBezTo>
                  <a:pt x="121344" y="11492"/>
                  <a:pt x="120001" y="11997"/>
                  <a:pt x="118187" y="12345"/>
                </a:cubicBezTo>
                <a:lnTo>
                  <a:pt x="118187" y="50978"/>
                </a:lnTo>
                <a:lnTo>
                  <a:pt x="200025" y="50978"/>
                </a:lnTo>
                <a:lnTo>
                  <a:pt x="200025" y="72009"/>
                </a:lnTo>
                <a:lnTo>
                  <a:pt x="118187" y="72009"/>
                </a:lnTo>
                <a:lnTo>
                  <a:pt x="118187" y="118415"/>
                </a:lnTo>
                <a:lnTo>
                  <a:pt x="190881" y="118415"/>
                </a:lnTo>
                <a:lnTo>
                  <a:pt x="190881" y="139446"/>
                </a:lnTo>
                <a:lnTo>
                  <a:pt x="118187" y="139446"/>
                </a:lnTo>
                <a:lnTo>
                  <a:pt x="118187" y="192710"/>
                </a:lnTo>
                <a:lnTo>
                  <a:pt x="210770" y="192710"/>
                </a:lnTo>
                <a:lnTo>
                  <a:pt x="210770" y="213741"/>
                </a:lnTo>
                <a:lnTo>
                  <a:pt x="3658" y="213741"/>
                </a:lnTo>
                <a:lnTo>
                  <a:pt x="3658" y="192710"/>
                </a:lnTo>
                <a:lnTo>
                  <a:pt x="95784" y="192710"/>
                </a:lnTo>
                <a:lnTo>
                  <a:pt x="95784" y="139446"/>
                </a:lnTo>
                <a:lnTo>
                  <a:pt x="29490" y="139446"/>
                </a:lnTo>
                <a:lnTo>
                  <a:pt x="29490" y="118415"/>
                </a:lnTo>
                <a:lnTo>
                  <a:pt x="95784" y="118415"/>
                </a:lnTo>
                <a:lnTo>
                  <a:pt x="95784" y="72009"/>
                </a:lnTo>
                <a:lnTo>
                  <a:pt x="43663" y="72009"/>
                </a:lnTo>
                <a:cubicBezTo>
                  <a:pt x="39887" y="79705"/>
                  <a:pt x="35895" y="86944"/>
                  <a:pt x="31690" y="93726"/>
                </a:cubicBezTo>
                <a:cubicBezTo>
                  <a:pt x="27485" y="100508"/>
                  <a:pt x="23094" y="106604"/>
                  <a:pt x="18517" y="112014"/>
                </a:cubicBezTo>
                <a:cubicBezTo>
                  <a:pt x="16188" y="109962"/>
                  <a:pt x="13245" y="107666"/>
                  <a:pt x="9688" y="105128"/>
                </a:cubicBezTo>
                <a:cubicBezTo>
                  <a:pt x="6130" y="102589"/>
                  <a:pt x="2901" y="100465"/>
                  <a:pt x="0" y="98755"/>
                </a:cubicBezTo>
                <a:cubicBezTo>
                  <a:pt x="9116" y="88478"/>
                  <a:pt x="17346" y="75429"/>
                  <a:pt x="24689" y="59608"/>
                </a:cubicBezTo>
                <a:cubicBezTo>
                  <a:pt x="32033" y="43787"/>
                  <a:pt x="37977" y="27194"/>
                  <a:pt x="42520" y="9830"/>
                </a:cubicBezTo>
                <a:lnTo>
                  <a:pt x="69495" y="17374"/>
                </a:lnTo>
                <a:cubicBezTo>
                  <a:pt x="68847" y="19203"/>
                  <a:pt x="66942" y="20117"/>
                  <a:pt x="63780" y="20117"/>
                </a:cubicBezTo>
                <a:cubicBezTo>
                  <a:pt x="62289" y="25275"/>
                  <a:pt x="60641" y="30447"/>
                  <a:pt x="58836" y="35633"/>
                </a:cubicBezTo>
                <a:cubicBezTo>
                  <a:pt x="57031" y="40820"/>
                  <a:pt x="55098" y="45935"/>
                  <a:pt x="53036" y="50978"/>
                </a:cubicBezTo>
                <a:lnTo>
                  <a:pt x="95784" y="50978"/>
                </a:lnTo>
                <a:close/>
                <a:moveTo>
                  <a:pt x="1641882" y="6401"/>
                </a:moveTo>
                <a:cubicBezTo>
                  <a:pt x="1646587" y="11311"/>
                  <a:pt x="1651236" y="16979"/>
                  <a:pt x="1655827" y="23403"/>
                </a:cubicBezTo>
                <a:cubicBezTo>
                  <a:pt x="1660418" y="29828"/>
                  <a:pt x="1664151" y="35667"/>
                  <a:pt x="1667028" y="40920"/>
                </a:cubicBezTo>
                <a:lnTo>
                  <a:pt x="1655369" y="49149"/>
                </a:lnTo>
                <a:cubicBezTo>
                  <a:pt x="1653726" y="45644"/>
                  <a:pt x="1651583" y="41796"/>
                  <a:pt x="1648940" y="37605"/>
                </a:cubicBezTo>
                <a:cubicBezTo>
                  <a:pt x="1646297" y="33414"/>
                  <a:pt x="1643411" y="29337"/>
                  <a:pt x="1640282" y="25375"/>
                </a:cubicBezTo>
                <a:lnTo>
                  <a:pt x="1640282" y="46406"/>
                </a:lnTo>
                <a:lnTo>
                  <a:pt x="1514094" y="46406"/>
                </a:lnTo>
                <a:lnTo>
                  <a:pt x="1514094" y="25146"/>
                </a:lnTo>
                <a:lnTo>
                  <a:pt x="1640053" y="25146"/>
                </a:lnTo>
                <a:cubicBezTo>
                  <a:pt x="1638557" y="23079"/>
                  <a:pt x="1637034" y="21155"/>
                  <a:pt x="1635481" y="19374"/>
                </a:cubicBezTo>
                <a:cubicBezTo>
                  <a:pt x="1633928" y="17593"/>
                  <a:pt x="1632404" y="16012"/>
                  <a:pt x="1630909" y="14631"/>
                </a:cubicBezTo>
                <a:close/>
                <a:moveTo>
                  <a:pt x="2358086" y="1143"/>
                </a:moveTo>
                <a:cubicBezTo>
                  <a:pt x="2365115" y="1324"/>
                  <a:pt x="2370944" y="3763"/>
                  <a:pt x="2375574" y="8458"/>
                </a:cubicBezTo>
                <a:cubicBezTo>
                  <a:pt x="2380203" y="13154"/>
                  <a:pt x="2382603" y="19022"/>
                  <a:pt x="2382775" y="26061"/>
                </a:cubicBezTo>
                <a:cubicBezTo>
                  <a:pt x="2382603" y="33090"/>
                  <a:pt x="2380203" y="38919"/>
                  <a:pt x="2375574" y="43549"/>
                </a:cubicBezTo>
                <a:cubicBezTo>
                  <a:pt x="2370944" y="48178"/>
                  <a:pt x="2365115" y="50578"/>
                  <a:pt x="2358086" y="50749"/>
                </a:cubicBezTo>
                <a:cubicBezTo>
                  <a:pt x="2350947" y="50578"/>
                  <a:pt x="2345051" y="48178"/>
                  <a:pt x="2340398" y="43549"/>
                </a:cubicBezTo>
                <a:cubicBezTo>
                  <a:pt x="2335745" y="38919"/>
                  <a:pt x="2333335" y="33090"/>
                  <a:pt x="2333168" y="26061"/>
                </a:cubicBezTo>
                <a:cubicBezTo>
                  <a:pt x="2333364" y="18822"/>
                  <a:pt x="2335830" y="12897"/>
                  <a:pt x="2340569" y="8287"/>
                </a:cubicBezTo>
                <a:cubicBezTo>
                  <a:pt x="2345308" y="3677"/>
                  <a:pt x="2351147" y="1296"/>
                  <a:pt x="2358086" y="1143"/>
                </a:cubicBezTo>
                <a:close/>
                <a:moveTo>
                  <a:pt x="3496056" y="457"/>
                </a:moveTo>
                <a:cubicBezTo>
                  <a:pt x="3501372" y="4744"/>
                  <a:pt x="3506744" y="9716"/>
                  <a:pt x="3512173" y="15374"/>
                </a:cubicBezTo>
                <a:cubicBezTo>
                  <a:pt x="3517602" y="21031"/>
                  <a:pt x="3522060" y="26346"/>
                  <a:pt x="3525546" y="31318"/>
                </a:cubicBezTo>
                <a:lnTo>
                  <a:pt x="3514345" y="40234"/>
                </a:lnTo>
                <a:cubicBezTo>
                  <a:pt x="3511192" y="35576"/>
                  <a:pt x="3506982" y="30375"/>
                  <a:pt x="3501714" y="24632"/>
                </a:cubicBezTo>
                <a:cubicBezTo>
                  <a:pt x="3496447" y="18888"/>
                  <a:pt x="3491208" y="13802"/>
                  <a:pt x="3485998" y="9373"/>
                </a:cubicBezTo>
                <a:close/>
                <a:moveTo>
                  <a:pt x="1671143" y="0"/>
                </a:moveTo>
                <a:cubicBezTo>
                  <a:pt x="1675867" y="4896"/>
                  <a:pt x="1680592" y="10478"/>
                  <a:pt x="1685316" y="16745"/>
                </a:cubicBezTo>
                <a:cubicBezTo>
                  <a:pt x="1690040" y="23013"/>
                  <a:pt x="1693850" y="28709"/>
                  <a:pt x="1696746" y="33833"/>
                </a:cubicBezTo>
                <a:lnTo>
                  <a:pt x="1685087" y="41605"/>
                </a:lnTo>
                <a:cubicBezTo>
                  <a:pt x="1682511" y="36752"/>
                  <a:pt x="1678920" y="31085"/>
                  <a:pt x="1674315" y="24603"/>
                </a:cubicBezTo>
                <a:cubicBezTo>
                  <a:pt x="1669709" y="18122"/>
                  <a:pt x="1665147" y="12511"/>
                  <a:pt x="1660627" y="77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小塚ゴシック Pr6N M" panose="020B0700000000000000" pitchFamily="34" charset="-128"/>
              <a:ea typeface="小塚ゴシック Pr6N M" panose="020B07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A4A1B5BA-064E-44DE-807F-5FA0D1FDC32F}"/>
              </a:ext>
            </a:extLst>
          </p:cNvPr>
          <p:cNvSpPr txBox="1"/>
          <p:nvPr/>
        </p:nvSpPr>
        <p:spPr>
          <a:xfrm>
            <a:off x="1654329" y="5508923"/>
            <a:ext cx="67443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とは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EB56DCE-37B6-43E3-B66B-33680A96EAD4}"/>
              </a:ext>
            </a:extLst>
          </p:cNvPr>
          <p:cNvCxnSpPr>
            <a:cxnSpLocks/>
          </p:cNvCxnSpPr>
          <p:nvPr/>
        </p:nvCxnSpPr>
        <p:spPr>
          <a:xfrm>
            <a:off x="2328759" y="5300429"/>
            <a:ext cx="0" cy="6721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0B732938-4F84-4E6A-B6E2-97BD6EFB7D26}"/>
              </a:ext>
            </a:extLst>
          </p:cNvPr>
          <p:cNvSpPr txBox="1"/>
          <p:nvPr/>
        </p:nvSpPr>
        <p:spPr>
          <a:xfrm>
            <a:off x="2475104" y="5369461"/>
            <a:ext cx="4509601" cy="60016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アプライド製 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CERVO(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セルボ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は、大規模な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LLM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でも最高クラスの効率で処理することができるハイエンドサーバーマシンです。最上位の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、大容量</a:t>
            </a:r>
            <a:r>
              <a: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  <a:r>
              <a:rPr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とメモリがあらゆる処理を快適にします。</a:t>
            </a:r>
            <a:endParaRPr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019470C3-08F5-453C-8D77-25BD423C3010}"/>
              </a:ext>
            </a:extLst>
          </p:cNvPr>
          <p:cNvSpPr txBox="1"/>
          <p:nvPr/>
        </p:nvSpPr>
        <p:spPr>
          <a:xfrm>
            <a:off x="4686642" y="4781222"/>
            <a:ext cx="2842792" cy="21544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ja-JP" sz="8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※LLM</a:t>
            </a:r>
            <a:r>
              <a:rPr lang="ja-JP" altLang="en-US" sz="8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Large Language Models</a:t>
            </a:r>
            <a:r>
              <a:rPr lang="ja-JP" altLang="en-US" sz="8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、大規模言語モデル）</a:t>
            </a:r>
            <a:endParaRPr lang="en-US" altLang="ja-JP" sz="8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181" name="図 180">
            <a:extLst>
              <a:ext uri="{FF2B5EF4-FFF2-40B4-BE49-F238E27FC236}">
                <a16:creationId xmlns:a16="http://schemas.microsoft.com/office/drawing/2014/main" id="{F8A380DA-7BFE-4197-8F1F-C7BE35B1D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74" y="7109202"/>
            <a:ext cx="1989111" cy="93581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CD1112E-FD63-47AE-AA98-FAC4F6027B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5" b="29490"/>
          <a:stretch/>
        </p:blipFill>
        <p:spPr>
          <a:xfrm>
            <a:off x="842379" y="8273837"/>
            <a:ext cx="2339616" cy="1032359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0D99E394-D989-1A3E-CE0A-E94515692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4" y="249226"/>
            <a:ext cx="1723215" cy="3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A6C710C-A86F-3834-5EA9-CAEB97295236}"/>
              </a:ext>
            </a:extLst>
          </p:cNvPr>
          <p:cNvGrpSpPr/>
          <p:nvPr/>
        </p:nvGrpSpPr>
        <p:grpSpPr>
          <a:xfrm>
            <a:off x="319816" y="9773443"/>
            <a:ext cx="7161965" cy="741215"/>
            <a:chOff x="319816" y="9703595"/>
            <a:chExt cx="7161965" cy="741215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6455AC5D-3541-50EA-992E-A250259E47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7397" y="9886026"/>
              <a:ext cx="2285987" cy="540000"/>
              <a:chOff x="3395028" y="9985136"/>
              <a:chExt cx="2946400" cy="696004"/>
            </a:xfrm>
          </p:grpSpPr>
          <p:sp>
            <p:nvSpPr>
              <p:cNvPr id="46" name="WordArt 177">
                <a:extLst>
                  <a:ext uri="{FF2B5EF4-FFF2-40B4-BE49-F238E27FC236}">
                    <a16:creationId xmlns:a16="http://schemas.microsoft.com/office/drawing/2014/main" id="{95271E12-6985-F412-46CF-E05276B34704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395028" y="10028319"/>
                <a:ext cx="2272030" cy="15050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https://www.applied.ne.jp/rs/</a:t>
                </a:r>
                <a:endParaRPr lang="ja-JP" altLang="en-US" sz="36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endParaRPr>
              </a:p>
            </p:txBody>
          </p:sp>
          <p:sp>
            <p:nvSpPr>
              <p:cNvPr id="47" name="WordArt 178">
                <a:extLst>
                  <a:ext uri="{FF2B5EF4-FFF2-40B4-BE49-F238E27FC236}">
                    <a16:creationId xmlns:a16="http://schemas.microsoft.com/office/drawing/2014/main" id="{1C150D64-5861-555C-A794-8A8E240EDD8F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395028" y="10243598"/>
                <a:ext cx="443865" cy="1390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0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または</a:t>
                </a:r>
              </a:p>
            </p:txBody>
          </p:sp>
          <p:pic>
            <p:nvPicPr>
              <p:cNvPr id="48" name="Picture 179">
                <a:extLst>
                  <a:ext uri="{FF2B5EF4-FFF2-40B4-BE49-F238E27FC236}">
                    <a16:creationId xmlns:a16="http://schemas.microsoft.com/office/drawing/2014/main" id="{E0678394-38AE-8B87-6E04-12F5A8C428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838" y="10206765"/>
                <a:ext cx="1892300" cy="47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WordArt 180">
                <a:extLst>
                  <a:ext uri="{FF2B5EF4-FFF2-40B4-BE49-F238E27FC236}">
                    <a16:creationId xmlns:a16="http://schemas.microsoft.com/office/drawing/2014/main" id="{CB77FC7B-2108-E7EA-2947-533BEB85C5C6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282123" y="10277255"/>
                <a:ext cx="834390" cy="1085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アプライド </a:t>
                </a:r>
                <a:r>
                  <a:rPr lang="en-US" altLang="ja-JP" sz="1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Biz</a:t>
                </a:r>
                <a:endParaRPr lang="ja-JP" altLang="en-US" sz="1800" kern="10" spc="0">
                  <a:ln>
                    <a:noFill/>
                  </a:ln>
                  <a:solidFill>
                    <a:srgbClr val="333333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pic>
            <p:nvPicPr>
              <p:cNvPr id="50" name="Picture 181">
                <a:extLst>
                  <a:ext uri="{FF2B5EF4-FFF2-40B4-BE49-F238E27FC236}">
                    <a16:creationId xmlns:a16="http://schemas.microsoft.com/office/drawing/2014/main" id="{A909DFDB-D0B8-99FC-218C-E249A973E5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r:link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1683" y="9985136"/>
                <a:ext cx="499745" cy="499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182">
              <a:extLst>
                <a:ext uri="{FF2B5EF4-FFF2-40B4-BE49-F238E27FC236}">
                  <a16:creationId xmlns:a16="http://schemas.microsoft.com/office/drawing/2014/main" id="{8CDE4272-9AF0-521C-8DC2-2DC90C7B2E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648" y="9886026"/>
              <a:ext cx="1924050" cy="370863"/>
              <a:chOff x="1415" y="3999"/>
              <a:chExt cx="8197" cy="1580"/>
            </a:xfrm>
          </p:grpSpPr>
          <p:sp>
            <p:nvSpPr>
              <p:cNvPr id="8" name="AutoShape 183">
                <a:extLst>
                  <a:ext uri="{FF2B5EF4-FFF2-40B4-BE49-F238E27FC236}">
                    <a16:creationId xmlns:a16="http://schemas.microsoft.com/office/drawing/2014/main" id="{E547B27F-23C8-6AC6-B85F-55338703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5" y="3999"/>
                <a:ext cx="1749" cy="1553"/>
              </a:xfrm>
              <a:prstGeom prst="roundRect">
                <a:avLst>
                  <a:gd name="adj" fmla="val 14167"/>
                </a:avLst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0" name="Group 184">
                <a:extLst>
                  <a:ext uri="{FF2B5EF4-FFF2-40B4-BE49-F238E27FC236}">
                    <a16:creationId xmlns:a16="http://schemas.microsoft.com/office/drawing/2014/main" id="{8454BB30-13BD-9446-AB55-A2C94753B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4" y="4007"/>
                <a:ext cx="6028" cy="1179"/>
                <a:chOff x="3528" y="3992"/>
                <a:chExt cx="6256" cy="1224"/>
              </a:xfrm>
            </p:grpSpPr>
            <p:sp>
              <p:nvSpPr>
                <p:cNvPr id="37" name="Freeform 185">
                  <a:extLst>
                    <a:ext uri="{FF2B5EF4-FFF2-40B4-BE49-F238E27FC236}">
                      <a16:creationId xmlns:a16="http://schemas.microsoft.com/office/drawing/2014/main" id="{89953781-7FC1-4841-79A8-7E94AF287F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28" y="4087"/>
                  <a:ext cx="1166" cy="1117"/>
                </a:xfrm>
                <a:custGeom>
                  <a:avLst/>
                  <a:gdLst>
                    <a:gd name="T0" fmla="*/ 171 w 171"/>
                    <a:gd name="T1" fmla="*/ 0 h 164"/>
                    <a:gd name="T2" fmla="*/ 152 w 171"/>
                    <a:gd name="T3" fmla="*/ 0 h 164"/>
                    <a:gd name="T4" fmla="*/ 1 w 171"/>
                    <a:gd name="T5" fmla="*/ 0 h 164"/>
                    <a:gd name="T6" fmla="*/ 1 w 171"/>
                    <a:gd name="T7" fmla="*/ 38 h 164"/>
                    <a:gd name="T8" fmla="*/ 131 w 171"/>
                    <a:gd name="T9" fmla="*/ 38 h 164"/>
                    <a:gd name="T10" fmla="*/ 88 w 171"/>
                    <a:gd name="T11" fmla="*/ 80 h 164"/>
                    <a:gd name="T12" fmla="*/ 90 w 171"/>
                    <a:gd name="T13" fmla="*/ 50 h 164"/>
                    <a:gd name="T14" fmla="*/ 50 w 171"/>
                    <a:gd name="T15" fmla="*/ 50 h 164"/>
                    <a:gd name="T16" fmla="*/ 31 w 171"/>
                    <a:gd name="T17" fmla="*/ 112 h 164"/>
                    <a:gd name="T18" fmla="*/ 0 w 171"/>
                    <a:gd name="T19" fmla="*/ 124 h 164"/>
                    <a:gd name="T20" fmla="*/ 0 w 171"/>
                    <a:gd name="T21" fmla="*/ 164 h 164"/>
                    <a:gd name="T22" fmla="*/ 60 w 171"/>
                    <a:gd name="T23" fmla="*/ 140 h 164"/>
                    <a:gd name="T24" fmla="*/ 76 w 171"/>
                    <a:gd name="T25" fmla="*/ 117 h 164"/>
                    <a:gd name="T26" fmla="*/ 76 w 171"/>
                    <a:gd name="T27" fmla="*/ 119 h 164"/>
                    <a:gd name="T28" fmla="*/ 142 w 171"/>
                    <a:gd name="T29" fmla="*/ 93 h 164"/>
                    <a:gd name="T30" fmla="*/ 171 w 171"/>
                    <a:gd name="T31" fmla="*/ 18 h 164"/>
                    <a:gd name="T32" fmla="*/ 171 w 171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1" h="164">
                      <a:moveTo>
                        <a:pt x="171" y="0"/>
                      </a:move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8"/>
                        <a:pt x="99" y="38"/>
                        <a:pt x="131" y="38"/>
                      </a:cubicBezTo>
                      <a:cubicBezTo>
                        <a:pt x="127" y="54"/>
                        <a:pt x="116" y="75"/>
                        <a:pt x="88" y="80"/>
                      </a:cubicBezTo>
                      <a:cubicBezTo>
                        <a:pt x="90" y="63"/>
                        <a:pt x="90" y="51"/>
                        <a:pt x="90" y="50"/>
                      </a:cubicBezTo>
                      <a:cubicBezTo>
                        <a:pt x="50" y="50"/>
                        <a:pt x="50" y="50"/>
                        <a:pt x="50" y="50"/>
                      </a:cubicBezTo>
                      <a:cubicBezTo>
                        <a:pt x="50" y="61"/>
                        <a:pt x="47" y="95"/>
                        <a:pt x="31" y="112"/>
                      </a:cubicBezTo>
                      <a:cubicBezTo>
                        <a:pt x="23" y="120"/>
                        <a:pt x="13" y="124"/>
                        <a:pt x="0" y="124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24" y="164"/>
                        <a:pt x="45" y="156"/>
                        <a:pt x="60" y="140"/>
                      </a:cubicBezTo>
                      <a:cubicBezTo>
                        <a:pt x="67" y="133"/>
                        <a:pt x="72" y="125"/>
                        <a:pt x="76" y="117"/>
                      </a:cubicBezTo>
                      <a:cubicBezTo>
                        <a:pt x="76" y="119"/>
                        <a:pt x="76" y="119"/>
                        <a:pt x="76" y="119"/>
                      </a:cubicBezTo>
                      <a:cubicBezTo>
                        <a:pt x="103" y="119"/>
                        <a:pt x="125" y="110"/>
                        <a:pt x="142" y="93"/>
                      </a:cubicBezTo>
                      <a:cubicBezTo>
                        <a:pt x="171" y="64"/>
                        <a:pt x="171" y="20"/>
                        <a:pt x="171" y="18"/>
                      </a:cubicBez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" name="Freeform 186">
                  <a:extLst>
                    <a:ext uri="{FF2B5EF4-FFF2-40B4-BE49-F238E27FC236}">
                      <a16:creationId xmlns:a16="http://schemas.microsoft.com/office/drawing/2014/main" id="{65A14D71-EA9C-0460-3C12-E4528EC4E46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09" y="4121"/>
                  <a:ext cx="1139" cy="1076"/>
                </a:xfrm>
                <a:custGeom>
                  <a:avLst/>
                  <a:gdLst>
                    <a:gd name="T0" fmla="*/ 153 w 167"/>
                    <a:gd name="T1" fmla="*/ 38 h 158"/>
                    <a:gd name="T2" fmla="*/ 124 w 167"/>
                    <a:gd name="T3" fmla="*/ 8 h 158"/>
                    <a:gd name="T4" fmla="*/ 125 w 167"/>
                    <a:gd name="T5" fmla="*/ 0 h 158"/>
                    <a:gd name="T6" fmla="*/ 0 w 167"/>
                    <a:gd name="T7" fmla="*/ 0 h 158"/>
                    <a:gd name="T8" fmla="*/ 0 w 167"/>
                    <a:gd name="T9" fmla="*/ 38 h 158"/>
                    <a:gd name="T10" fmla="*/ 129 w 167"/>
                    <a:gd name="T11" fmla="*/ 38 h 158"/>
                    <a:gd name="T12" fmla="*/ 109 w 167"/>
                    <a:gd name="T13" fmla="*/ 86 h 158"/>
                    <a:gd name="T14" fmla="*/ 17 w 167"/>
                    <a:gd name="T15" fmla="*/ 120 h 158"/>
                    <a:gd name="T16" fmla="*/ 17 w 167"/>
                    <a:gd name="T17" fmla="*/ 158 h 158"/>
                    <a:gd name="T18" fmla="*/ 138 w 167"/>
                    <a:gd name="T19" fmla="*/ 110 h 158"/>
                    <a:gd name="T20" fmla="*/ 167 w 167"/>
                    <a:gd name="T21" fmla="*/ 34 h 158"/>
                    <a:gd name="T22" fmla="*/ 153 w 167"/>
                    <a:gd name="T23" fmla="*/ 3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7" h="158">
                      <a:moveTo>
                        <a:pt x="153" y="38"/>
                      </a:moveTo>
                      <a:cubicBezTo>
                        <a:pt x="137" y="38"/>
                        <a:pt x="124" y="24"/>
                        <a:pt x="124" y="8"/>
                      </a:cubicBezTo>
                      <a:cubicBezTo>
                        <a:pt x="124" y="5"/>
                        <a:pt x="124" y="3"/>
                        <a:pt x="1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99" y="38"/>
                        <a:pt x="129" y="38"/>
                      </a:cubicBezTo>
                      <a:cubicBezTo>
                        <a:pt x="127" y="51"/>
                        <a:pt x="122" y="70"/>
                        <a:pt x="109" y="86"/>
                      </a:cubicBezTo>
                      <a:cubicBezTo>
                        <a:pt x="91" y="108"/>
                        <a:pt x="59" y="120"/>
                        <a:pt x="17" y="120"/>
                      </a:cubicBezTo>
                      <a:cubicBezTo>
                        <a:pt x="17" y="158"/>
                        <a:pt x="17" y="158"/>
                        <a:pt x="17" y="158"/>
                      </a:cubicBezTo>
                      <a:cubicBezTo>
                        <a:pt x="70" y="158"/>
                        <a:pt x="113" y="141"/>
                        <a:pt x="138" y="110"/>
                      </a:cubicBezTo>
                      <a:cubicBezTo>
                        <a:pt x="160" y="84"/>
                        <a:pt x="166" y="53"/>
                        <a:pt x="167" y="34"/>
                      </a:cubicBezTo>
                      <a:cubicBezTo>
                        <a:pt x="163" y="36"/>
                        <a:pt x="158" y="38"/>
                        <a:pt x="153" y="38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" name="Freeform 187">
                  <a:extLst>
                    <a:ext uri="{FF2B5EF4-FFF2-40B4-BE49-F238E27FC236}">
                      <a16:creationId xmlns:a16="http://schemas.microsoft.com/office/drawing/2014/main" id="{58B431D4-509C-5419-0DBD-0EF6859F3BE6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680" y="3992"/>
                  <a:ext cx="364" cy="353"/>
                </a:xfrm>
                <a:custGeom>
                  <a:avLst/>
                  <a:gdLst>
                    <a:gd name="T0" fmla="*/ 27 w 53"/>
                    <a:gd name="T1" fmla="*/ 0 h 52"/>
                    <a:gd name="T2" fmla="*/ 0 w 53"/>
                    <a:gd name="T3" fmla="*/ 26 h 52"/>
                    <a:gd name="T4" fmla="*/ 27 w 53"/>
                    <a:gd name="T5" fmla="*/ 52 h 52"/>
                    <a:gd name="T6" fmla="*/ 53 w 53"/>
                    <a:gd name="T7" fmla="*/ 26 h 52"/>
                    <a:gd name="T8" fmla="*/ 27 w 53"/>
                    <a:gd name="T9" fmla="*/ 0 h 52"/>
                    <a:gd name="T10" fmla="*/ 27 w 53"/>
                    <a:gd name="T11" fmla="*/ 41 h 52"/>
                    <a:gd name="T12" fmla="*/ 11 w 53"/>
                    <a:gd name="T13" fmla="*/ 26 h 52"/>
                    <a:gd name="T14" fmla="*/ 27 w 53"/>
                    <a:gd name="T15" fmla="*/ 10 h 52"/>
                    <a:gd name="T16" fmla="*/ 42 w 53"/>
                    <a:gd name="T17" fmla="*/ 26 h 52"/>
                    <a:gd name="T18" fmla="*/ 27 w 53"/>
                    <a:gd name="T19" fmla="*/ 4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52">
                      <a:moveTo>
                        <a:pt x="27" y="0"/>
                      </a:moveTo>
                      <a:cubicBezTo>
                        <a:pt x="12" y="0"/>
                        <a:pt x="0" y="11"/>
                        <a:pt x="0" y="26"/>
                      </a:cubicBezTo>
                      <a:cubicBezTo>
                        <a:pt x="0" y="40"/>
                        <a:pt x="12" y="52"/>
                        <a:pt x="27" y="52"/>
                      </a:cubicBezTo>
                      <a:cubicBezTo>
                        <a:pt x="41" y="52"/>
                        <a:pt x="53" y="40"/>
                        <a:pt x="53" y="26"/>
                      </a:cubicBezTo>
                      <a:cubicBezTo>
                        <a:pt x="53" y="11"/>
                        <a:pt x="41" y="0"/>
                        <a:pt x="27" y="0"/>
                      </a:cubicBezTo>
                      <a:close/>
                      <a:moveTo>
                        <a:pt x="27" y="41"/>
                      </a:moveTo>
                      <a:cubicBezTo>
                        <a:pt x="18" y="41"/>
                        <a:pt x="11" y="34"/>
                        <a:pt x="11" y="26"/>
                      </a:cubicBezTo>
                      <a:cubicBezTo>
                        <a:pt x="11" y="17"/>
                        <a:pt x="18" y="10"/>
                        <a:pt x="27" y="10"/>
                      </a:cubicBezTo>
                      <a:cubicBezTo>
                        <a:pt x="35" y="10"/>
                        <a:pt x="42" y="17"/>
                        <a:pt x="42" y="26"/>
                      </a:cubicBezTo>
                      <a:cubicBezTo>
                        <a:pt x="42" y="34"/>
                        <a:pt x="35" y="41"/>
                        <a:pt x="27" y="41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" name="Freeform 188">
                  <a:extLst>
                    <a:ext uri="{FF2B5EF4-FFF2-40B4-BE49-F238E27FC236}">
                      <a16:creationId xmlns:a16="http://schemas.microsoft.com/office/drawing/2014/main" id="{89DB0358-E707-4475-DE27-92945E151AF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11" y="4093"/>
                  <a:ext cx="1182" cy="1123"/>
                </a:xfrm>
                <a:custGeom>
                  <a:avLst/>
                  <a:gdLst>
                    <a:gd name="T0" fmla="*/ 134 w 173"/>
                    <a:gd name="T1" fmla="*/ 0 h 165"/>
                    <a:gd name="T2" fmla="*/ 75 w 173"/>
                    <a:gd name="T3" fmla="*/ 25 h 165"/>
                    <a:gd name="T4" fmla="*/ 34 w 173"/>
                    <a:gd name="T5" fmla="*/ 44 h 165"/>
                    <a:gd name="T6" fmla="*/ 0 w 173"/>
                    <a:gd name="T7" fmla="*/ 44 h 165"/>
                    <a:gd name="T8" fmla="*/ 0 w 173"/>
                    <a:gd name="T9" fmla="*/ 84 h 165"/>
                    <a:gd name="T10" fmla="*/ 39 w 173"/>
                    <a:gd name="T11" fmla="*/ 84 h 165"/>
                    <a:gd name="T12" fmla="*/ 72 w 173"/>
                    <a:gd name="T13" fmla="*/ 73 h 165"/>
                    <a:gd name="T14" fmla="*/ 72 w 173"/>
                    <a:gd name="T15" fmla="*/ 165 h 165"/>
                    <a:gd name="T16" fmla="*/ 112 w 173"/>
                    <a:gd name="T17" fmla="*/ 165 h 165"/>
                    <a:gd name="T18" fmla="*/ 112 w 173"/>
                    <a:gd name="T19" fmla="*/ 51 h 165"/>
                    <a:gd name="T20" fmla="*/ 140 w 173"/>
                    <a:gd name="T21" fmla="*/ 40 h 165"/>
                    <a:gd name="T22" fmla="*/ 173 w 173"/>
                    <a:gd name="T23" fmla="*/ 40 h 165"/>
                    <a:gd name="T24" fmla="*/ 173 w 173"/>
                    <a:gd name="T25" fmla="*/ 0 h 165"/>
                    <a:gd name="T26" fmla="*/ 134 w 173"/>
                    <a:gd name="T27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165">
                      <a:moveTo>
                        <a:pt x="134" y="0"/>
                      </a:moveTo>
                      <a:cubicBezTo>
                        <a:pt x="123" y="0"/>
                        <a:pt x="109" y="7"/>
                        <a:pt x="75" y="25"/>
                      </a:cubicBezTo>
                      <a:cubicBezTo>
                        <a:pt x="62" y="32"/>
                        <a:pt x="42" y="44"/>
                        <a:pt x="34" y="44"/>
                      </a:cubicBezTo>
                      <a:cubicBezTo>
                        <a:pt x="26" y="44"/>
                        <a:pt x="0" y="44"/>
                        <a:pt x="0" y="4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47" y="84"/>
                        <a:pt x="55" y="81"/>
                        <a:pt x="72" y="73"/>
                      </a:cubicBezTo>
                      <a:cubicBezTo>
                        <a:pt x="72" y="165"/>
                        <a:pt x="72" y="165"/>
                        <a:pt x="72" y="165"/>
                      </a:cubicBezTo>
                      <a:cubicBezTo>
                        <a:pt x="112" y="165"/>
                        <a:pt x="112" y="165"/>
                        <a:pt x="112" y="165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22" y="46"/>
                        <a:pt x="133" y="40"/>
                        <a:pt x="140" y="40"/>
                      </a:cubicBezTo>
                      <a:cubicBezTo>
                        <a:pt x="147" y="40"/>
                        <a:pt x="173" y="40"/>
                        <a:pt x="173" y="4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" name="Freeform 189">
                  <a:extLst>
                    <a:ext uri="{FF2B5EF4-FFF2-40B4-BE49-F238E27FC236}">
                      <a16:creationId xmlns:a16="http://schemas.microsoft.com/office/drawing/2014/main" id="{EC48E44E-B994-1B50-59F8-AAC594DED4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777" y="4059"/>
                  <a:ext cx="906" cy="1157"/>
                </a:xfrm>
                <a:custGeom>
                  <a:avLst/>
                  <a:gdLst>
                    <a:gd name="T0" fmla="*/ 394 w 1278"/>
                    <a:gd name="T1" fmla="*/ 0 h 1635"/>
                    <a:gd name="T2" fmla="*/ 0 w 1278"/>
                    <a:gd name="T3" fmla="*/ 0 h 1635"/>
                    <a:gd name="T4" fmla="*/ 0 w 1278"/>
                    <a:gd name="T5" fmla="*/ 1635 h 1635"/>
                    <a:gd name="T6" fmla="*/ 394 w 1278"/>
                    <a:gd name="T7" fmla="*/ 1635 h 1635"/>
                    <a:gd name="T8" fmla="*/ 394 w 1278"/>
                    <a:gd name="T9" fmla="*/ 865 h 1635"/>
                    <a:gd name="T10" fmla="*/ 1278 w 1278"/>
                    <a:gd name="T11" fmla="*/ 981 h 1635"/>
                    <a:gd name="T12" fmla="*/ 1278 w 1278"/>
                    <a:gd name="T13" fmla="*/ 596 h 1635"/>
                    <a:gd name="T14" fmla="*/ 394 w 1278"/>
                    <a:gd name="T15" fmla="*/ 481 h 1635"/>
                    <a:gd name="T16" fmla="*/ 394 w 1278"/>
                    <a:gd name="T17" fmla="*/ 0 h 1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8" h="1635">
                      <a:moveTo>
                        <a:pt x="394" y="0"/>
                      </a:moveTo>
                      <a:lnTo>
                        <a:pt x="0" y="0"/>
                      </a:lnTo>
                      <a:lnTo>
                        <a:pt x="0" y="1635"/>
                      </a:lnTo>
                      <a:lnTo>
                        <a:pt x="394" y="1635"/>
                      </a:lnTo>
                      <a:lnTo>
                        <a:pt x="394" y="865"/>
                      </a:lnTo>
                      <a:lnTo>
                        <a:pt x="1278" y="981"/>
                      </a:lnTo>
                      <a:lnTo>
                        <a:pt x="1278" y="596"/>
                      </a:lnTo>
                      <a:lnTo>
                        <a:pt x="394" y="481"/>
                      </a:lnTo>
                      <a:lnTo>
                        <a:pt x="394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" name="Rectangle 190">
                  <a:extLst>
                    <a:ext uri="{FF2B5EF4-FFF2-40B4-BE49-F238E27FC236}">
                      <a16:creationId xmlns:a16="http://schemas.microsoft.com/office/drawing/2014/main" id="{222087A4-15AC-8609-80B6-3A0241E5C2B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314" y="4039"/>
                  <a:ext cx="218" cy="184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" name="Rectangle 191">
                  <a:extLst>
                    <a:ext uri="{FF2B5EF4-FFF2-40B4-BE49-F238E27FC236}">
                      <a16:creationId xmlns:a16="http://schemas.microsoft.com/office/drawing/2014/main" id="{FF2D9104-C80C-4784-77B6-739E4ED3E82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572" y="4039"/>
                  <a:ext cx="212" cy="184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" name="Rectangle 192">
                  <a:extLst>
                    <a:ext uri="{FF2B5EF4-FFF2-40B4-BE49-F238E27FC236}">
                      <a16:creationId xmlns:a16="http://schemas.microsoft.com/office/drawing/2014/main" id="{AA874F5A-511E-D35C-63A4-D1EB712413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94" y="4073"/>
                  <a:ext cx="1014" cy="26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" name="Freeform 193">
                  <a:extLst>
                    <a:ext uri="{FF2B5EF4-FFF2-40B4-BE49-F238E27FC236}">
                      <a16:creationId xmlns:a16="http://schemas.microsoft.com/office/drawing/2014/main" id="{A1AD0F2E-CE66-31B8-F74E-FB332E9B288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118" y="4447"/>
                  <a:ext cx="1152" cy="736"/>
                </a:xfrm>
                <a:custGeom>
                  <a:avLst/>
                  <a:gdLst>
                    <a:gd name="T0" fmla="*/ 150 w 169"/>
                    <a:gd name="T1" fmla="*/ 0 h 108"/>
                    <a:gd name="T2" fmla="*/ 0 w 169"/>
                    <a:gd name="T3" fmla="*/ 0 h 108"/>
                    <a:gd name="T4" fmla="*/ 0 w 169"/>
                    <a:gd name="T5" fmla="*/ 38 h 108"/>
                    <a:gd name="T6" fmla="*/ 127 w 169"/>
                    <a:gd name="T7" fmla="*/ 38 h 108"/>
                    <a:gd name="T8" fmla="*/ 38 w 169"/>
                    <a:gd name="T9" fmla="*/ 71 h 108"/>
                    <a:gd name="T10" fmla="*/ 13 w 169"/>
                    <a:gd name="T11" fmla="*/ 71 h 108"/>
                    <a:gd name="T12" fmla="*/ 13 w 169"/>
                    <a:gd name="T13" fmla="*/ 108 h 108"/>
                    <a:gd name="T14" fmla="*/ 38 w 169"/>
                    <a:gd name="T15" fmla="*/ 108 h 108"/>
                    <a:gd name="T16" fmla="*/ 169 w 169"/>
                    <a:gd name="T17" fmla="*/ 19 h 108"/>
                    <a:gd name="T18" fmla="*/ 169 w 169"/>
                    <a:gd name="T19" fmla="*/ 0 h 108"/>
                    <a:gd name="T20" fmla="*/ 150 w 169"/>
                    <a:gd name="T2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" h="108">
                      <a:moveTo>
                        <a:pt x="15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93" y="38"/>
                        <a:pt x="127" y="38"/>
                      </a:cubicBezTo>
                      <a:cubicBezTo>
                        <a:pt x="116" y="60"/>
                        <a:pt x="87" y="71"/>
                        <a:pt x="38" y="71"/>
                      </a:cubicBezTo>
                      <a:cubicBezTo>
                        <a:pt x="13" y="71"/>
                        <a:pt x="13" y="71"/>
                        <a:pt x="13" y="71"/>
                      </a:cubicBezTo>
                      <a:cubicBezTo>
                        <a:pt x="13" y="108"/>
                        <a:pt x="13" y="108"/>
                        <a:pt x="13" y="108"/>
                      </a:cubicBezTo>
                      <a:cubicBezTo>
                        <a:pt x="38" y="108"/>
                        <a:pt x="38" y="108"/>
                        <a:pt x="38" y="108"/>
                      </a:cubicBezTo>
                      <a:cubicBezTo>
                        <a:pt x="121" y="108"/>
                        <a:pt x="169" y="76"/>
                        <a:pt x="169" y="19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2" name="Group 194">
                <a:extLst>
                  <a:ext uri="{FF2B5EF4-FFF2-40B4-BE49-F238E27FC236}">
                    <a16:creationId xmlns:a16="http://schemas.microsoft.com/office/drawing/2014/main" id="{1E083449-C4E6-1565-C65A-AF3C40F5EC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3" y="5390"/>
                <a:ext cx="5996" cy="189"/>
                <a:chOff x="3553" y="5390"/>
                <a:chExt cx="5996" cy="189"/>
              </a:xfrm>
            </p:grpSpPr>
            <p:sp>
              <p:nvSpPr>
                <p:cNvPr id="20" name="Rectangle 195">
                  <a:extLst>
                    <a:ext uri="{FF2B5EF4-FFF2-40B4-BE49-F238E27FC236}">
                      <a16:creationId xmlns:a16="http://schemas.microsoft.com/office/drawing/2014/main" id="{F2F03C1A-7B7D-958E-8E36-FDA2632E97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3" y="5467"/>
                  <a:ext cx="1530" cy="3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1" name="Rectangle 196">
                  <a:extLst>
                    <a:ext uri="{FF2B5EF4-FFF2-40B4-BE49-F238E27FC236}">
                      <a16:creationId xmlns:a16="http://schemas.microsoft.com/office/drawing/2014/main" id="{169CBFB5-E2C2-4107-4B64-628E101C6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9" y="5467"/>
                  <a:ext cx="1530" cy="3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23" name="Group 197">
                  <a:extLst>
                    <a:ext uri="{FF2B5EF4-FFF2-40B4-BE49-F238E27FC236}">
                      <a16:creationId xmlns:a16="http://schemas.microsoft.com/office/drawing/2014/main" id="{4A5F8A1E-DE27-FE27-112C-8F02E9D12D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5" y="5390"/>
                  <a:ext cx="2541" cy="189"/>
                  <a:chOff x="5295" y="10251"/>
                  <a:chExt cx="2541" cy="189"/>
                </a:xfrm>
              </p:grpSpPr>
              <p:sp>
                <p:nvSpPr>
                  <p:cNvPr id="24" name="WordArt 198">
                    <a:extLst>
                      <a:ext uri="{FF2B5EF4-FFF2-40B4-BE49-F238E27FC236}">
                        <a16:creationId xmlns:a16="http://schemas.microsoft.com/office/drawing/2014/main" id="{F602AB3A-2A00-311A-CFA0-CAE70EC4D41F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295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デ</a:t>
                    </a:r>
                  </a:p>
                </p:txBody>
              </p:sp>
              <p:sp>
                <p:nvSpPr>
                  <p:cNvPr id="25" name="WordArt 199">
                    <a:extLst>
                      <a:ext uri="{FF2B5EF4-FFF2-40B4-BE49-F238E27FC236}">
                        <a16:creationId xmlns:a16="http://schemas.microsoft.com/office/drawing/2014/main" id="{5B05B850-11CF-E9EF-029D-C4977227D9C2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508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ジ</a:t>
                    </a:r>
                  </a:p>
                </p:txBody>
              </p:sp>
              <p:sp>
                <p:nvSpPr>
                  <p:cNvPr id="26" name="WordArt 200">
                    <a:extLst>
                      <a:ext uri="{FF2B5EF4-FFF2-40B4-BE49-F238E27FC236}">
                        <a16:creationId xmlns:a16="http://schemas.microsoft.com/office/drawing/2014/main" id="{FA88BC6A-D2E1-F8B4-FF2D-63537BC16A7B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721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タ</a:t>
                    </a:r>
                  </a:p>
                </p:txBody>
              </p:sp>
              <p:sp>
                <p:nvSpPr>
                  <p:cNvPr id="27" name="WordArt 201">
                    <a:extLst>
                      <a:ext uri="{FF2B5EF4-FFF2-40B4-BE49-F238E27FC236}">
                        <a16:creationId xmlns:a16="http://schemas.microsoft.com/office/drawing/2014/main" id="{157DC516-86EE-511D-583D-1E1907EB5766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925" y="10257"/>
                    <a:ext cx="194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ル</a:t>
                    </a:r>
                  </a:p>
                </p:txBody>
              </p:sp>
              <p:sp>
                <p:nvSpPr>
                  <p:cNvPr id="28" name="WordArt 202">
                    <a:extLst>
                      <a:ext uri="{FF2B5EF4-FFF2-40B4-BE49-F238E27FC236}">
                        <a16:creationId xmlns:a16="http://schemas.microsoft.com/office/drawing/2014/main" id="{C385945F-975A-A048-B069-6CF63AE4A3F8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147" y="10254"/>
                    <a:ext cx="195" cy="186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丸</a:t>
                    </a:r>
                  </a:p>
                </p:txBody>
              </p:sp>
              <p:sp>
                <p:nvSpPr>
                  <p:cNvPr id="30" name="WordArt 203">
                    <a:extLst>
                      <a:ext uri="{FF2B5EF4-FFF2-40B4-BE49-F238E27FC236}">
                        <a16:creationId xmlns:a16="http://schemas.microsoft.com/office/drawing/2014/main" id="{4BC1880E-92A7-8076-6C74-58251BC7C499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384" y="10266"/>
                    <a:ext cx="164" cy="174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ご</a:t>
                    </a:r>
                  </a:p>
                </p:txBody>
              </p:sp>
              <p:sp>
                <p:nvSpPr>
                  <p:cNvPr id="31" name="WordArt 204">
                    <a:extLst>
                      <a:ext uri="{FF2B5EF4-FFF2-40B4-BE49-F238E27FC236}">
                        <a16:creationId xmlns:a16="http://schemas.microsoft.com/office/drawing/2014/main" id="{B2E6D61A-62EF-781B-D300-89FD49D67B42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585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と</a:t>
                    </a:r>
                  </a:p>
                </p:txBody>
              </p:sp>
              <p:sp>
                <p:nvSpPr>
                  <p:cNvPr id="32" name="WordArt 205">
                    <a:extLst>
                      <a:ext uri="{FF2B5EF4-FFF2-40B4-BE49-F238E27FC236}">
                        <a16:creationId xmlns:a16="http://schemas.microsoft.com/office/drawing/2014/main" id="{335BA3B4-E414-C753-40CB-943734E197A7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798" y="10257"/>
                    <a:ext cx="179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ア</a:t>
                    </a:r>
                  </a:p>
                </p:txBody>
              </p:sp>
              <p:sp>
                <p:nvSpPr>
                  <p:cNvPr id="33" name="WordArt 206">
                    <a:extLst>
                      <a:ext uri="{FF2B5EF4-FFF2-40B4-BE49-F238E27FC236}">
                        <a16:creationId xmlns:a16="http://schemas.microsoft.com/office/drawing/2014/main" id="{447B13D3-736D-A088-CDF0-6EE021D8E6C1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020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プ</a:t>
                    </a:r>
                  </a:p>
                </p:txBody>
              </p:sp>
              <p:sp>
                <p:nvSpPr>
                  <p:cNvPr id="34" name="WordArt 207">
                    <a:extLst>
                      <a:ext uri="{FF2B5EF4-FFF2-40B4-BE49-F238E27FC236}">
                        <a16:creationId xmlns:a16="http://schemas.microsoft.com/office/drawing/2014/main" id="{2514D302-4D29-BDD9-1BA0-EB1E4FF76A09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237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ラ</a:t>
                    </a:r>
                  </a:p>
                </p:txBody>
              </p:sp>
              <p:sp>
                <p:nvSpPr>
                  <p:cNvPr id="35" name="WordArt 208">
                    <a:extLst>
                      <a:ext uri="{FF2B5EF4-FFF2-40B4-BE49-F238E27FC236}">
                        <a16:creationId xmlns:a16="http://schemas.microsoft.com/office/drawing/2014/main" id="{4BB81C51-28F6-8A84-6279-ADC41F22E181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450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イ</a:t>
                    </a:r>
                  </a:p>
                </p:txBody>
              </p:sp>
              <p:sp>
                <p:nvSpPr>
                  <p:cNvPr id="36" name="WordArt 209">
                    <a:extLst>
                      <a:ext uri="{FF2B5EF4-FFF2-40B4-BE49-F238E27FC236}">
                        <a16:creationId xmlns:a16="http://schemas.microsoft.com/office/drawing/2014/main" id="{BBF63876-2EDB-BB72-5BA2-0175863002E5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711" y="10251"/>
                    <a:ext cx="125" cy="189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ド</a:t>
                    </a:r>
                  </a:p>
                </p:txBody>
              </p:sp>
            </p:grpSp>
          </p:grpSp>
          <p:sp>
            <p:nvSpPr>
              <p:cNvPr id="15" name="Freeform 210">
                <a:extLst>
                  <a:ext uri="{FF2B5EF4-FFF2-40B4-BE49-F238E27FC236}">
                    <a16:creationId xmlns:a16="http://schemas.microsoft.com/office/drawing/2014/main" id="{48B1FE3D-7C08-464B-F2FF-A267524710F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784" y="4378"/>
                <a:ext cx="1213" cy="1012"/>
              </a:xfrm>
              <a:custGeom>
                <a:avLst/>
                <a:gdLst>
                  <a:gd name="T0" fmla="*/ 856 w 1711"/>
                  <a:gd name="T1" fmla="*/ 452 h 1336"/>
                  <a:gd name="T2" fmla="*/ 1009 w 1711"/>
                  <a:gd name="T3" fmla="*/ 798 h 1336"/>
                  <a:gd name="T4" fmla="*/ 702 w 1711"/>
                  <a:gd name="T5" fmla="*/ 798 h 1336"/>
                  <a:gd name="T6" fmla="*/ 856 w 1711"/>
                  <a:gd name="T7" fmla="*/ 452 h 1336"/>
                  <a:gd name="T8" fmla="*/ 1240 w 1711"/>
                  <a:gd name="T9" fmla="*/ 1336 h 1336"/>
                  <a:gd name="T10" fmla="*/ 1711 w 1711"/>
                  <a:gd name="T11" fmla="*/ 1336 h 1336"/>
                  <a:gd name="T12" fmla="*/ 1077 w 1711"/>
                  <a:gd name="T13" fmla="*/ 0 h 1336"/>
                  <a:gd name="T14" fmla="*/ 634 w 1711"/>
                  <a:gd name="T15" fmla="*/ 0 h 1336"/>
                  <a:gd name="T16" fmla="*/ 0 w 1711"/>
                  <a:gd name="T17" fmla="*/ 1336 h 1336"/>
                  <a:gd name="T18" fmla="*/ 471 w 1711"/>
                  <a:gd name="T19" fmla="*/ 1336 h 1336"/>
                  <a:gd name="T20" fmla="*/ 596 w 1711"/>
                  <a:gd name="T21" fmla="*/ 1105 h 1336"/>
                  <a:gd name="T22" fmla="*/ 1105 w 1711"/>
                  <a:gd name="T23" fmla="*/ 1105 h 1336"/>
                  <a:gd name="T24" fmla="*/ 1240 w 1711"/>
                  <a:gd name="T25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1" h="1336">
                    <a:moveTo>
                      <a:pt x="856" y="452"/>
                    </a:moveTo>
                    <a:lnTo>
                      <a:pt x="1009" y="798"/>
                    </a:lnTo>
                    <a:lnTo>
                      <a:pt x="702" y="798"/>
                    </a:lnTo>
                    <a:lnTo>
                      <a:pt x="856" y="452"/>
                    </a:lnTo>
                    <a:close/>
                    <a:moveTo>
                      <a:pt x="1240" y="1336"/>
                    </a:moveTo>
                    <a:lnTo>
                      <a:pt x="1711" y="1336"/>
                    </a:lnTo>
                    <a:lnTo>
                      <a:pt x="1077" y="0"/>
                    </a:lnTo>
                    <a:lnTo>
                      <a:pt x="634" y="0"/>
                    </a:lnTo>
                    <a:lnTo>
                      <a:pt x="0" y="1336"/>
                    </a:lnTo>
                    <a:lnTo>
                      <a:pt x="471" y="1336"/>
                    </a:lnTo>
                    <a:lnTo>
                      <a:pt x="596" y="1105"/>
                    </a:lnTo>
                    <a:lnTo>
                      <a:pt x="1105" y="1105"/>
                    </a:lnTo>
                    <a:lnTo>
                      <a:pt x="1240" y="13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" name="Freeform 211">
                <a:extLst>
                  <a:ext uri="{FF2B5EF4-FFF2-40B4-BE49-F238E27FC236}">
                    <a16:creationId xmlns:a16="http://schemas.microsoft.com/office/drawing/2014/main" id="{75ABDB2D-29E0-5B3F-CA48-E11CE0BE16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9" y="4021"/>
                <a:ext cx="704" cy="591"/>
              </a:xfrm>
              <a:custGeom>
                <a:avLst/>
                <a:gdLst>
                  <a:gd name="T0" fmla="*/ 0 w 980"/>
                  <a:gd name="T1" fmla="*/ 308 h 789"/>
                  <a:gd name="T2" fmla="*/ 375 w 980"/>
                  <a:gd name="T3" fmla="*/ 308 h 789"/>
                  <a:gd name="T4" fmla="*/ 490 w 980"/>
                  <a:gd name="T5" fmla="*/ 0 h 789"/>
                  <a:gd name="T6" fmla="*/ 605 w 980"/>
                  <a:gd name="T7" fmla="*/ 308 h 789"/>
                  <a:gd name="T8" fmla="*/ 980 w 980"/>
                  <a:gd name="T9" fmla="*/ 308 h 789"/>
                  <a:gd name="T10" fmla="*/ 673 w 980"/>
                  <a:gd name="T11" fmla="*/ 491 h 789"/>
                  <a:gd name="T12" fmla="*/ 788 w 980"/>
                  <a:gd name="T13" fmla="*/ 789 h 789"/>
                  <a:gd name="T14" fmla="*/ 490 w 980"/>
                  <a:gd name="T15" fmla="*/ 606 h 789"/>
                  <a:gd name="T16" fmla="*/ 192 w 980"/>
                  <a:gd name="T17" fmla="*/ 789 h 789"/>
                  <a:gd name="T18" fmla="*/ 307 w 980"/>
                  <a:gd name="T19" fmla="*/ 491 h 789"/>
                  <a:gd name="T20" fmla="*/ 0 w 980"/>
                  <a:gd name="T21" fmla="*/ 308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0" h="789">
                    <a:moveTo>
                      <a:pt x="0" y="308"/>
                    </a:moveTo>
                    <a:lnTo>
                      <a:pt x="375" y="308"/>
                    </a:lnTo>
                    <a:lnTo>
                      <a:pt x="490" y="0"/>
                    </a:lnTo>
                    <a:lnTo>
                      <a:pt x="605" y="308"/>
                    </a:lnTo>
                    <a:lnTo>
                      <a:pt x="980" y="308"/>
                    </a:lnTo>
                    <a:lnTo>
                      <a:pt x="673" y="491"/>
                    </a:lnTo>
                    <a:lnTo>
                      <a:pt x="788" y="789"/>
                    </a:lnTo>
                    <a:lnTo>
                      <a:pt x="490" y="606"/>
                    </a:lnTo>
                    <a:lnTo>
                      <a:pt x="192" y="789"/>
                    </a:lnTo>
                    <a:lnTo>
                      <a:pt x="307" y="491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F0F78E9F-C80B-83A2-92EF-671CBA0A25BD}"/>
                </a:ext>
              </a:extLst>
            </p:cNvPr>
            <p:cNvCxnSpPr/>
            <p:nvPr/>
          </p:nvCxnSpPr>
          <p:spPr>
            <a:xfrm>
              <a:off x="319816" y="9703595"/>
              <a:ext cx="69200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170634D-FF6F-5BED-8EF6-8312A919FE9F}"/>
                </a:ext>
              </a:extLst>
            </p:cNvPr>
            <p:cNvSpPr txBox="1"/>
            <p:nvPr/>
          </p:nvSpPr>
          <p:spPr>
            <a:xfrm>
              <a:off x="4792378" y="9746542"/>
              <a:ext cx="2689403" cy="69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お問い合わせ先</a:t>
              </a: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endPara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アプライド株式会社　広域システム営業部　　</a:t>
              </a:r>
              <a:endPara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Mail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kumimoji="1" lang="en-US" altLang="ja-JP" sz="9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hpc</a:t>
              </a: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-pro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＠</a:t>
              </a: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applied-net.co.jp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endPara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19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905C4B8-753B-4873-9C3C-7E6BC3FC15E3}"/>
              </a:ext>
            </a:extLst>
          </p:cNvPr>
          <p:cNvSpPr/>
          <p:nvPr/>
        </p:nvSpPr>
        <p:spPr>
          <a:xfrm>
            <a:off x="0" y="0"/>
            <a:ext cx="7559675" cy="2456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4" name="図 273">
            <a:extLst>
              <a:ext uri="{FF2B5EF4-FFF2-40B4-BE49-F238E27FC236}">
                <a16:creationId xmlns:a16="http://schemas.microsoft.com/office/drawing/2014/main" id="{ADCB70D3-DB99-4F15-A8F5-4B7DBE17E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 b="4781"/>
          <a:stretch/>
        </p:blipFill>
        <p:spPr>
          <a:xfrm>
            <a:off x="4512986" y="0"/>
            <a:ext cx="3038643" cy="2451600"/>
          </a:xfrm>
          <a:prstGeom prst="rect">
            <a:avLst/>
          </a:prstGeom>
        </p:spPr>
      </p:pic>
      <p:grpSp>
        <p:nvGrpSpPr>
          <p:cNvPr id="275" name="グループ化 274">
            <a:extLst>
              <a:ext uri="{FF2B5EF4-FFF2-40B4-BE49-F238E27FC236}">
                <a16:creationId xmlns:a16="http://schemas.microsoft.com/office/drawing/2014/main" id="{B78835D3-F2A4-4F1E-8722-D64740852874}"/>
              </a:ext>
            </a:extLst>
          </p:cNvPr>
          <p:cNvGrpSpPr/>
          <p:nvPr/>
        </p:nvGrpSpPr>
        <p:grpSpPr>
          <a:xfrm>
            <a:off x="851310" y="717417"/>
            <a:ext cx="2967943" cy="1520838"/>
            <a:chOff x="2295866" y="2861525"/>
            <a:chExt cx="2967943" cy="1520838"/>
          </a:xfrm>
        </p:grpSpPr>
        <p:sp>
          <p:nvSpPr>
            <p:cNvPr id="276" name="テキスト ボックス 275">
              <a:extLst>
                <a:ext uri="{FF2B5EF4-FFF2-40B4-BE49-F238E27FC236}">
                  <a16:creationId xmlns:a16="http://schemas.microsoft.com/office/drawing/2014/main" id="{5DECD0D0-1D29-43C2-B943-57E5592666F1}"/>
                </a:ext>
              </a:extLst>
            </p:cNvPr>
            <p:cNvSpPr txBox="1"/>
            <p:nvPr/>
          </p:nvSpPr>
          <p:spPr>
            <a:xfrm>
              <a:off x="2295866" y="2861525"/>
              <a:ext cx="2967943" cy="823347"/>
            </a:xfrm>
            <a:custGeom>
              <a:avLst/>
              <a:gdLst/>
              <a:ahLst/>
              <a:cxnLst/>
              <a:rect l="l" t="t" r="r" b="b"/>
              <a:pathLst>
                <a:path w="2538051" h="704090">
                  <a:moveTo>
                    <a:pt x="1109596" y="98804"/>
                  </a:moveTo>
                  <a:lnTo>
                    <a:pt x="1109596" y="329414"/>
                  </a:lnTo>
                  <a:lnTo>
                    <a:pt x="1188430" y="329414"/>
                  </a:lnTo>
                  <a:cubicBezTo>
                    <a:pt x="1224195" y="328838"/>
                    <a:pt x="1251417" y="318041"/>
                    <a:pt x="1270095" y="297024"/>
                  </a:cubicBezTo>
                  <a:cubicBezTo>
                    <a:pt x="1288773" y="276007"/>
                    <a:pt x="1298173" y="248229"/>
                    <a:pt x="1298296" y="213690"/>
                  </a:cubicBezTo>
                  <a:cubicBezTo>
                    <a:pt x="1298173" y="179552"/>
                    <a:pt x="1288773" y="152019"/>
                    <a:pt x="1270095" y="131090"/>
                  </a:cubicBezTo>
                  <a:cubicBezTo>
                    <a:pt x="1251417" y="110160"/>
                    <a:pt x="1224195" y="99398"/>
                    <a:pt x="1188430" y="98804"/>
                  </a:cubicBezTo>
                  <a:close/>
                  <a:moveTo>
                    <a:pt x="2331059" y="90422"/>
                  </a:moveTo>
                  <a:cubicBezTo>
                    <a:pt x="2307708" y="89993"/>
                    <a:pt x="2287323" y="97652"/>
                    <a:pt x="2269905" y="113399"/>
                  </a:cubicBezTo>
                  <a:cubicBezTo>
                    <a:pt x="2252486" y="129147"/>
                    <a:pt x="2238934" y="155560"/>
                    <a:pt x="2229249" y="192640"/>
                  </a:cubicBezTo>
                  <a:cubicBezTo>
                    <a:pt x="2219564" y="229720"/>
                    <a:pt x="2214646" y="280043"/>
                    <a:pt x="2214496" y="343610"/>
                  </a:cubicBezTo>
                  <a:cubicBezTo>
                    <a:pt x="2214646" y="407176"/>
                    <a:pt x="2219564" y="457500"/>
                    <a:pt x="2229249" y="494580"/>
                  </a:cubicBezTo>
                  <a:cubicBezTo>
                    <a:pt x="2238934" y="531660"/>
                    <a:pt x="2252486" y="558074"/>
                    <a:pt x="2269905" y="573822"/>
                  </a:cubicBezTo>
                  <a:cubicBezTo>
                    <a:pt x="2287323" y="589570"/>
                    <a:pt x="2307708" y="597230"/>
                    <a:pt x="2331059" y="596800"/>
                  </a:cubicBezTo>
                  <a:cubicBezTo>
                    <a:pt x="2354400" y="597230"/>
                    <a:pt x="2374712" y="589570"/>
                    <a:pt x="2391996" y="573822"/>
                  </a:cubicBezTo>
                  <a:cubicBezTo>
                    <a:pt x="2409280" y="558074"/>
                    <a:pt x="2422697" y="531660"/>
                    <a:pt x="2432247" y="494580"/>
                  </a:cubicBezTo>
                  <a:cubicBezTo>
                    <a:pt x="2441797" y="457500"/>
                    <a:pt x="2446642" y="407176"/>
                    <a:pt x="2446782" y="343610"/>
                  </a:cubicBezTo>
                  <a:cubicBezTo>
                    <a:pt x="2446642" y="280043"/>
                    <a:pt x="2441797" y="229720"/>
                    <a:pt x="2432247" y="192640"/>
                  </a:cubicBezTo>
                  <a:cubicBezTo>
                    <a:pt x="2422697" y="155560"/>
                    <a:pt x="2409280" y="129147"/>
                    <a:pt x="2391996" y="113399"/>
                  </a:cubicBezTo>
                  <a:cubicBezTo>
                    <a:pt x="2374712" y="97652"/>
                    <a:pt x="2354400" y="89993"/>
                    <a:pt x="2331059" y="90422"/>
                  </a:cubicBezTo>
                  <a:close/>
                  <a:moveTo>
                    <a:pt x="1507236" y="8384"/>
                  </a:moveTo>
                  <a:lnTo>
                    <a:pt x="1602771" y="8384"/>
                  </a:lnTo>
                  <a:lnTo>
                    <a:pt x="1750262" y="429160"/>
                  </a:lnTo>
                  <a:lnTo>
                    <a:pt x="1896916" y="8384"/>
                  </a:lnTo>
                  <a:lnTo>
                    <a:pt x="1992449" y="8384"/>
                  </a:lnTo>
                  <a:lnTo>
                    <a:pt x="1750262" y="704090"/>
                  </a:lnTo>
                  <a:close/>
                  <a:moveTo>
                    <a:pt x="1019175" y="8384"/>
                  </a:moveTo>
                  <a:lnTo>
                    <a:pt x="1188430" y="8384"/>
                  </a:lnTo>
                  <a:cubicBezTo>
                    <a:pt x="1248504" y="9077"/>
                    <a:pt x="1296665" y="27574"/>
                    <a:pt x="1332913" y="63873"/>
                  </a:cubicBezTo>
                  <a:cubicBezTo>
                    <a:pt x="1369160" y="100172"/>
                    <a:pt x="1387761" y="150111"/>
                    <a:pt x="1388717" y="213690"/>
                  </a:cubicBezTo>
                  <a:cubicBezTo>
                    <a:pt x="1388455" y="255391"/>
                    <a:pt x="1380187" y="291475"/>
                    <a:pt x="1363913" y="321941"/>
                  </a:cubicBezTo>
                  <a:cubicBezTo>
                    <a:pt x="1347638" y="352407"/>
                    <a:pt x="1324927" y="376108"/>
                    <a:pt x="1295779" y="393044"/>
                  </a:cubicBezTo>
                  <a:lnTo>
                    <a:pt x="1395422" y="678839"/>
                  </a:lnTo>
                  <a:lnTo>
                    <a:pt x="1299133" y="678839"/>
                  </a:lnTo>
                  <a:lnTo>
                    <a:pt x="1209397" y="418998"/>
                  </a:lnTo>
                  <a:cubicBezTo>
                    <a:pt x="1205640" y="419033"/>
                    <a:pt x="1202041" y="419172"/>
                    <a:pt x="1198599" y="419417"/>
                  </a:cubicBezTo>
                  <a:cubicBezTo>
                    <a:pt x="1195157" y="419661"/>
                    <a:pt x="1191767" y="419800"/>
                    <a:pt x="1188430" y="419835"/>
                  </a:cubicBezTo>
                  <a:lnTo>
                    <a:pt x="1109596" y="419835"/>
                  </a:lnTo>
                  <a:lnTo>
                    <a:pt x="1109596" y="678839"/>
                  </a:lnTo>
                  <a:lnTo>
                    <a:pt x="1019175" y="678839"/>
                  </a:lnTo>
                  <a:close/>
                  <a:moveTo>
                    <a:pt x="514350" y="8384"/>
                  </a:moveTo>
                  <a:lnTo>
                    <a:pt x="872157" y="8384"/>
                  </a:lnTo>
                  <a:lnTo>
                    <a:pt x="872157" y="98804"/>
                  </a:lnTo>
                  <a:lnTo>
                    <a:pt x="604771" y="98804"/>
                  </a:lnTo>
                  <a:lnTo>
                    <a:pt x="604771" y="285828"/>
                  </a:lnTo>
                  <a:lnTo>
                    <a:pt x="855393" y="285828"/>
                  </a:lnTo>
                  <a:lnTo>
                    <a:pt x="855393" y="376249"/>
                  </a:lnTo>
                  <a:lnTo>
                    <a:pt x="604771" y="376249"/>
                  </a:lnTo>
                  <a:lnTo>
                    <a:pt x="604771" y="588418"/>
                  </a:lnTo>
                  <a:lnTo>
                    <a:pt x="872157" y="588418"/>
                  </a:lnTo>
                  <a:lnTo>
                    <a:pt x="872157" y="678839"/>
                  </a:lnTo>
                  <a:lnTo>
                    <a:pt x="514350" y="678839"/>
                  </a:lnTo>
                  <a:close/>
                  <a:moveTo>
                    <a:pt x="2331059" y="2"/>
                  </a:moveTo>
                  <a:cubicBezTo>
                    <a:pt x="2403499" y="747"/>
                    <a:pt x="2456229" y="30873"/>
                    <a:pt x="2489249" y="90378"/>
                  </a:cubicBezTo>
                  <a:cubicBezTo>
                    <a:pt x="2522269" y="149883"/>
                    <a:pt x="2538533" y="234294"/>
                    <a:pt x="2538041" y="343610"/>
                  </a:cubicBezTo>
                  <a:cubicBezTo>
                    <a:pt x="2538533" y="452926"/>
                    <a:pt x="2522269" y="537337"/>
                    <a:pt x="2489249" y="596843"/>
                  </a:cubicBezTo>
                  <a:cubicBezTo>
                    <a:pt x="2456229" y="656349"/>
                    <a:pt x="2403499" y="686475"/>
                    <a:pt x="2331059" y="687221"/>
                  </a:cubicBezTo>
                  <a:cubicBezTo>
                    <a:pt x="2258252" y="686475"/>
                    <a:pt x="2205417" y="656349"/>
                    <a:pt x="2172553" y="596843"/>
                  </a:cubicBezTo>
                  <a:cubicBezTo>
                    <a:pt x="2139690" y="537337"/>
                    <a:pt x="2123530" y="452926"/>
                    <a:pt x="2124075" y="343610"/>
                  </a:cubicBezTo>
                  <a:cubicBezTo>
                    <a:pt x="2123530" y="234294"/>
                    <a:pt x="2139690" y="149883"/>
                    <a:pt x="2172553" y="90378"/>
                  </a:cubicBezTo>
                  <a:cubicBezTo>
                    <a:pt x="2205417" y="30873"/>
                    <a:pt x="2258252" y="747"/>
                    <a:pt x="2331059" y="2"/>
                  </a:cubicBezTo>
                  <a:close/>
                  <a:moveTo>
                    <a:pt x="183514" y="2"/>
                  </a:moveTo>
                  <a:cubicBezTo>
                    <a:pt x="215866" y="-118"/>
                    <a:pt x="245816" y="5889"/>
                    <a:pt x="273364" y="18022"/>
                  </a:cubicBezTo>
                  <a:cubicBezTo>
                    <a:pt x="300912" y="30155"/>
                    <a:pt x="323148" y="49131"/>
                    <a:pt x="340074" y="74952"/>
                  </a:cubicBezTo>
                  <a:cubicBezTo>
                    <a:pt x="356999" y="100772"/>
                    <a:pt x="365704" y="134153"/>
                    <a:pt x="366189" y="175095"/>
                  </a:cubicBezTo>
                  <a:lnTo>
                    <a:pt x="366189" y="223721"/>
                  </a:lnTo>
                  <a:lnTo>
                    <a:pt x="275768" y="223721"/>
                  </a:lnTo>
                  <a:lnTo>
                    <a:pt x="275768" y="175095"/>
                  </a:lnTo>
                  <a:cubicBezTo>
                    <a:pt x="275855" y="145525"/>
                    <a:pt x="268342" y="123972"/>
                    <a:pt x="253228" y="110437"/>
                  </a:cubicBezTo>
                  <a:cubicBezTo>
                    <a:pt x="238115" y="96902"/>
                    <a:pt x="214877" y="90230"/>
                    <a:pt x="183514" y="90422"/>
                  </a:cubicBezTo>
                  <a:cubicBezTo>
                    <a:pt x="152116" y="90230"/>
                    <a:pt x="128738" y="96902"/>
                    <a:pt x="113380" y="110437"/>
                  </a:cubicBezTo>
                  <a:cubicBezTo>
                    <a:pt x="98021" y="123972"/>
                    <a:pt x="90368" y="145525"/>
                    <a:pt x="90421" y="175095"/>
                  </a:cubicBezTo>
                  <a:lnTo>
                    <a:pt x="90421" y="512124"/>
                  </a:lnTo>
                  <a:cubicBezTo>
                    <a:pt x="90368" y="541694"/>
                    <a:pt x="98021" y="563247"/>
                    <a:pt x="113380" y="576784"/>
                  </a:cubicBezTo>
                  <a:cubicBezTo>
                    <a:pt x="128738" y="590320"/>
                    <a:pt x="152116" y="596992"/>
                    <a:pt x="183514" y="596800"/>
                  </a:cubicBezTo>
                  <a:cubicBezTo>
                    <a:pt x="214877" y="596992"/>
                    <a:pt x="238115" y="590320"/>
                    <a:pt x="253228" y="576784"/>
                  </a:cubicBezTo>
                  <a:cubicBezTo>
                    <a:pt x="268342" y="563247"/>
                    <a:pt x="275855" y="541694"/>
                    <a:pt x="275768" y="512124"/>
                  </a:cubicBezTo>
                  <a:lnTo>
                    <a:pt x="275768" y="463498"/>
                  </a:lnTo>
                  <a:lnTo>
                    <a:pt x="366189" y="463498"/>
                  </a:lnTo>
                  <a:lnTo>
                    <a:pt x="366189" y="512124"/>
                  </a:lnTo>
                  <a:cubicBezTo>
                    <a:pt x="365704" y="553067"/>
                    <a:pt x="356999" y="586449"/>
                    <a:pt x="340074" y="612270"/>
                  </a:cubicBezTo>
                  <a:cubicBezTo>
                    <a:pt x="323148" y="638091"/>
                    <a:pt x="300912" y="657068"/>
                    <a:pt x="273364" y="669201"/>
                  </a:cubicBezTo>
                  <a:cubicBezTo>
                    <a:pt x="245816" y="681334"/>
                    <a:pt x="215866" y="687341"/>
                    <a:pt x="183514" y="687221"/>
                  </a:cubicBezTo>
                  <a:cubicBezTo>
                    <a:pt x="150887" y="687341"/>
                    <a:pt x="120740" y="681334"/>
                    <a:pt x="93073" y="669201"/>
                  </a:cubicBezTo>
                  <a:cubicBezTo>
                    <a:pt x="65406" y="657068"/>
                    <a:pt x="43097" y="638091"/>
                    <a:pt x="26146" y="612270"/>
                  </a:cubicBezTo>
                  <a:cubicBezTo>
                    <a:pt x="9195" y="586449"/>
                    <a:pt x="480" y="553067"/>
                    <a:pt x="0" y="512124"/>
                  </a:cubicBezTo>
                  <a:lnTo>
                    <a:pt x="0" y="175095"/>
                  </a:lnTo>
                  <a:cubicBezTo>
                    <a:pt x="480" y="134153"/>
                    <a:pt x="9195" y="100772"/>
                    <a:pt x="26146" y="74952"/>
                  </a:cubicBezTo>
                  <a:cubicBezTo>
                    <a:pt x="43097" y="49131"/>
                    <a:pt x="65406" y="30155"/>
                    <a:pt x="93073" y="18022"/>
                  </a:cubicBezTo>
                  <a:cubicBezTo>
                    <a:pt x="120740" y="5889"/>
                    <a:pt x="150887" y="-118"/>
                    <a:pt x="18351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6600" spc="-15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YDW バナナスリップplus plus" panose="02020300000000000000" pitchFamily="18" charset="-128"/>
                <a:ea typeface="YDW バナナスリップplus plus" panose="02020300000000000000" pitchFamily="18" charset="-128"/>
                <a:cs typeface="Segoe UI" panose="020B0502040204020203" pitchFamily="34" charset="0"/>
              </a:endParaRPr>
            </a:p>
          </p:txBody>
        </p:sp>
        <p:grpSp>
          <p:nvGrpSpPr>
            <p:cNvPr id="277" name="グループ化 276">
              <a:extLst>
                <a:ext uri="{FF2B5EF4-FFF2-40B4-BE49-F238E27FC236}">
                  <a16:creationId xmlns:a16="http://schemas.microsoft.com/office/drawing/2014/main" id="{4D32EA29-2102-4BED-BC30-8CD70B9B372D}"/>
                </a:ext>
              </a:extLst>
            </p:cNvPr>
            <p:cNvGrpSpPr/>
            <p:nvPr/>
          </p:nvGrpSpPr>
          <p:grpSpPr>
            <a:xfrm>
              <a:off x="2295866" y="3821506"/>
              <a:ext cx="2967943" cy="560857"/>
              <a:chOff x="2222774" y="2951401"/>
              <a:chExt cx="2265721" cy="428157"/>
            </a:xfrm>
          </p:grpSpPr>
          <p:sp>
            <p:nvSpPr>
              <p:cNvPr id="278" name="テキスト ボックス 277">
                <a:extLst>
                  <a:ext uri="{FF2B5EF4-FFF2-40B4-BE49-F238E27FC236}">
                    <a16:creationId xmlns:a16="http://schemas.microsoft.com/office/drawing/2014/main" id="{A4A73909-A5CC-4DCF-999E-196739032852}"/>
                  </a:ext>
                </a:extLst>
              </p:cNvPr>
              <p:cNvSpPr txBox="1"/>
              <p:nvPr/>
            </p:nvSpPr>
            <p:spPr>
              <a:xfrm>
                <a:off x="2222774" y="2968315"/>
                <a:ext cx="1063999" cy="320265"/>
              </a:xfrm>
              <a:custGeom>
                <a:avLst/>
                <a:gdLst/>
                <a:ahLst/>
                <a:cxnLst/>
                <a:rect l="l" t="t" r="r" b="b"/>
                <a:pathLst>
                  <a:path w="2310965" h="695603">
                    <a:moveTo>
                      <a:pt x="2127450" y="357808"/>
                    </a:moveTo>
                    <a:cubicBezTo>
                      <a:pt x="2105611" y="358175"/>
                      <a:pt x="2087490" y="364786"/>
                      <a:pt x="2073087" y="377640"/>
                    </a:cubicBezTo>
                    <a:cubicBezTo>
                      <a:pt x="2058685" y="390494"/>
                      <a:pt x="2048315" y="407388"/>
                      <a:pt x="2041978" y="428322"/>
                    </a:cubicBezTo>
                    <a:lnTo>
                      <a:pt x="2214598" y="428322"/>
                    </a:lnTo>
                    <a:cubicBezTo>
                      <a:pt x="2208662" y="406653"/>
                      <a:pt x="2198327" y="389550"/>
                      <a:pt x="2183593" y="377010"/>
                    </a:cubicBezTo>
                    <a:cubicBezTo>
                      <a:pt x="2168859" y="364471"/>
                      <a:pt x="2150145" y="358071"/>
                      <a:pt x="2127450" y="357808"/>
                    </a:cubicBezTo>
                    <a:close/>
                    <a:moveTo>
                      <a:pt x="717750" y="357808"/>
                    </a:moveTo>
                    <a:cubicBezTo>
                      <a:pt x="695911" y="358175"/>
                      <a:pt x="677790" y="364786"/>
                      <a:pt x="663387" y="377640"/>
                    </a:cubicBezTo>
                    <a:cubicBezTo>
                      <a:pt x="648985" y="390494"/>
                      <a:pt x="638615" y="407388"/>
                      <a:pt x="632278" y="428322"/>
                    </a:cubicBezTo>
                    <a:lnTo>
                      <a:pt x="804897" y="428322"/>
                    </a:lnTo>
                    <a:cubicBezTo>
                      <a:pt x="798962" y="406653"/>
                      <a:pt x="788627" y="389550"/>
                      <a:pt x="773893" y="377010"/>
                    </a:cubicBezTo>
                    <a:cubicBezTo>
                      <a:pt x="759159" y="364471"/>
                      <a:pt x="740445" y="358071"/>
                      <a:pt x="717750" y="357808"/>
                    </a:cubicBezTo>
                    <a:close/>
                    <a:moveTo>
                      <a:pt x="2127450" y="267387"/>
                    </a:moveTo>
                    <a:cubicBezTo>
                      <a:pt x="2182022" y="268116"/>
                      <a:pt x="2226015" y="286752"/>
                      <a:pt x="2259429" y="323296"/>
                    </a:cubicBezTo>
                    <a:cubicBezTo>
                      <a:pt x="2292843" y="359839"/>
                      <a:pt x="2310022" y="409918"/>
                      <a:pt x="2310965" y="473532"/>
                    </a:cubicBezTo>
                    <a:cubicBezTo>
                      <a:pt x="2310930" y="481486"/>
                      <a:pt x="2310580" y="489230"/>
                      <a:pt x="2309916" y="496765"/>
                    </a:cubicBezTo>
                    <a:cubicBezTo>
                      <a:pt x="2309252" y="504300"/>
                      <a:pt x="2308484" y="511626"/>
                      <a:pt x="2307611" y="518743"/>
                    </a:cubicBezTo>
                    <a:lnTo>
                      <a:pt x="2037789" y="518743"/>
                    </a:lnTo>
                    <a:cubicBezTo>
                      <a:pt x="2042834" y="542559"/>
                      <a:pt x="2052854" y="561443"/>
                      <a:pt x="2067850" y="575397"/>
                    </a:cubicBezTo>
                    <a:cubicBezTo>
                      <a:pt x="2082846" y="589351"/>
                      <a:pt x="2102713" y="596485"/>
                      <a:pt x="2127450" y="596800"/>
                    </a:cubicBezTo>
                    <a:cubicBezTo>
                      <a:pt x="2142551" y="596712"/>
                      <a:pt x="2155923" y="593740"/>
                      <a:pt x="2167567" y="587882"/>
                    </a:cubicBezTo>
                    <a:cubicBezTo>
                      <a:pt x="2179211" y="582024"/>
                      <a:pt x="2189022" y="573806"/>
                      <a:pt x="2197001" y="563227"/>
                    </a:cubicBezTo>
                    <a:lnTo>
                      <a:pt x="2280796" y="602661"/>
                    </a:lnTo>
                    <a:cubicBezTo>
                      <a:pt x="2264665" y="629626"/>
                      <a:pt x="2243507" y="650418"/>
                      <a:pt x="2217321" y="665034"/>
                    </a:cubicBezTo>
                    <a:cubicBezTo>
                      <a:pt x="2191135" y="679651"/>
                      <a:pt x="2161178" y="687046"/>
                      <a:pt x="2127450" y="687221"/>
                    </a:cubicBezTo>
                    <a:cubicBezTo>
                      <a:pt x="2072476" y="686527"/>
                      <a:pt x="2028239" y="668030"/>
                      <a:pt x="1994739" y="631730"/>
                    </a:cubicBezTo>
                    <a:cubicBezTo>
                      <a:pt x="1961238" y="595430"/>
                      <a:pt x="1944025" y="545488"/>
                      <a:pt x="1943100" y="481905"/>
                    </a:cubicBezTo>
                    <a:cubicBezTo>
                      <a:pt x="1944025" y="417942"/>
                      <a:pt x="1961238" y="366467"/>
                      <a:pt x="1994739" y="327482"/>
                    </a:cubicBezTo>
                    <a:cubicBezTo>
                      <a:pt x="2028239" y="288496"/>
                      <a:pt x="2072476" y="268465"/>
                      <a:pt x="2127450" y="267387"/>
                    </a:cubicBezTo>
                    <a:close/>
                    <a:moveTo>
                      <a:pt x="1390650" y="267387"/>
                    </a:moveTo>
                    <a:lnTo>
                      <a:pt x="1492047" y="267387"/>
                    </a:lnTo>
                    <a:lnTo>
                      <a:pt x="1604338" y="492808"/>
                    </a:lnTo>
                    <a:lnTo>
                      <a:pt x="1716630" y="267387"/>
                    </a:lnTo>
                    <a:lnTo>
                      <a:pt x="1817188" y="267387"/>
                    </a:lnTo>
                    <a:lnTo>
                      <a:pt x="1604338" y="695603"/>
                    </a:lnTo>
                    <a:close/>
                    <a:moveTo>
                      <a:pt x="1028700" y="267387"/>
                    </a:moveTo>
                    <a:lnTo>
                      <a:pt x="1119120" y="267387"/>
                    </a:lnTo>
                    <a:lnTo>
                      <a:pt x="1119120" y="295853"/>
                    </a:lnTo>
                    <a:cubicBezTo>
                      <a:pt x="1129685" y="286243"/>
                      <a:pt x="1141455" y="279091"/>
                      <a:pt x="1154429" y="274399"/>
                    </a:cubicBezTo>
                    <a:cubicBezTo>
                      <a:pt x="1167404" y="269707"/>
                      <a:pt x="1181060" y="267370"/>
                      <a:pt x="1195397" y="267387"/>
                    </a:cubicBezTo>
                    <a:cubicBezTo>
                      <a:pt x="1210432" y="267387"/>
                      <a:pt x="1224367" y="268643"/>
                      <a:pt x="1237202" y="271155"/>
                    </a:cubicBezTo>
                    <a:cubicBezTo>
                      <a:pt x="1250037" y="273667"/>
                      <a:pt x="1262086" y="277434"/>
                      <a:pt x="1273349" y="282458"/>
                    </a:cubicBezTo>
                    <a:lnTo>
                      <a:pt x="1232277" y="364514"/>
                    </a:lnTo>
                    <a:cubicBezTo>
                      <a:pt x="1227283" y="362401"/>
                      <a:pt x="1221765" y="360759"/>
                      <a:pt x="1215723" y="359589"/>
                    </a:cubicBezTo>
                    <a:cubicBezTo>
                      <a:pt x="1209681" y="358419"/>
                      <a:pt x="1202905" y="357826"/>
                      <a:pt x="1195397" y="357808"/>
                    </a:cubicBezTo>
                    <a:cubicBezTo>
                      <a:pt x="1165815" y="357599"/>
                      <a:pt x="1145559" y="366819"/>
                      <a:pt x="1134627" y="385469"/>
                    </a:cubicBezTo>
                    <a:cubicBezTo>
                      <a:pt x="1123695" y="404119"/>
                      <a:pt x="1118527" y="433456"/>
                      <a:pt x="1119120" y="473480"/>
                    </a:cubicBezTo>
                    <a:lnTo>
                      <a:pt x="1119120" y="678839"/>
                    </a:lnTo>
                    <a:lnTo>
                      <a:pt x="1028700" y="678839"/>
                    </a:lnTo>
                    <a:close/>
                    <a:moveTo>
                      <a:pt x="717750" y="267387"/>
                    </a:moveTo>
                    <a:cubicBezTo>
                      <a:pt x="772322" y="268116"/>
                      <a:pt x="816315" y="286752"/>
                      <a:pt x="849729" y="323296"/>
                    </a:cubicBezTo>
                    <a:cubicBezTo>
                      <a:pt x="883143" y="359839"/>
                      <a:pt x="900322" y="409918"/>
                      <a:pt x="901265" y="473532"/>
                    </a:cubicBezTo>
                    <a:cubicBezTo>
                      <a:pt x="901230" y="481486"/>
                      <a:pt x="900880" y="489230"/>
                      <a:pt x="900216" y="496765"/>
                    </a:cubicBezTo>
                    <a:cubicBezTo>
                      <a:pt x="899552" y="504300"/>
                      <a:pt x="898784" y="511626"/>
                      <a:pt x="897911" y="518743"/>
                    </a:cubicBezTo>
                    <a:lnTo>
                      <a:pt x="628089" y="518743"/>
                    </a:lnTo>
                    <a:cubicBezTo>
                      <a:pt x="633134" y="542559"/>
                      <a:pt x="643154" y="561443"/>
                      <a:pt x="658150" y="575397"/>
                    </a:cubicBezTo>
                    <a:cubicBezTo>
                      <a:pt x="673146" y="589351"/>
                      <a:pt x="693013" y="596485"/>
                      <a:pt x="717750" y="596800"/>
                    </a:cubicBezTo>
                    <a:cubicBezTo>
                      <a:pt x="732851" y="596712"/>
                      <a:pt x="746223" y="593740"/>
                      <a:pt x="757867" y="587882"/>
                    </a:cubicBezTo>
                    <a:cubicBezTo>
                      <a:pt x="769512" y="582024"/>
                      <a:pt x="779322" y="573806"/>
                      <a:pt x="787301" y="563227"/>
                    </a:cubicBezTo>
                    <a:lnTo>
                      <a:pt x="871096" y="602661"/>
                    </a:lnTo>
                    <a:cubicBezTo>
                      <a:pt x="854966" y="629626"/>
                      <a:pt x="833807" y="650418"/>
                      <a:pt x="807621" y="665034"/>
                    </a:cubicBezTo>
                    <a:cubicBezTo>
                      <a:pt x="781435" y="679651"/>
                      <a:pt x="751478" y="687046"/>
                      <a:pt x="717750" y="687221"/>
                    </a:cubicBezTo>
                    <a:cubicBezTo>
                      <a:pt x="662776" y="686527"/>
                      <a:pt x="618539" y="668030"/>
                      <a:pt x="585039" y="631730"/>
                    </a:cubicBezTo>
                    <a:cubicBezTo>
                      <a:pt x="551538" y="595430"/>
                      <a:pt x="534325" y="545488"/>
                      <a:pt x="533400" y="481905"/>
                    </a:cubicBezTo>
                    <a:cubicBezTo>
                      <a:pt x="534325" y="417942"/>
                      <a:pt x="551538" y="366467"/>
                      <a:pt x="585039" y="327482"/>
                    </a:cubicBezTo>
                    <a:cubicBezTo>
                      <a:pt x="618539" y="288496"/>
                      <a:pt x="662776" y="268465"/>
                      <a:pt x="717750" y="267387"/>
                    </a:cubicBezTo>
                    <a:close/>
                    <a:moveTo>
                      <a:pt x="201114" y="2"/>
                    </a:moveTo>
                    <a:cubicBezTo>
                      <a:pt x="233467" y="-118"/>
                      <a:pt x="263417" y="5889"/>
                      <a:pt x="290965" y="18022"/>
                    </a:cubicBezTo>
                    <a:cubicBezTo>
                      <a:pt x="318513" y="30155"/>
                      <a:pt x="340750" y="49131"/>
                      <a:pt x="357675" y="74952"/>
                    </a:cubicBezTo>
                    <a:cubicBezTo>
                      <a:pt x="374600" y="100772"/>
                      <a:pt x="383305" y="134153"/>
                      <a:pt x="383790" y="175095"/>
                    </a:cubicBezTo>
                    <a:lnTo>
                      <a:pt x="293370" y="175095"/>
                    </a:lnTo>
                    <a:cubicBezTo>
                      <a:pt x="293457" y="145525"/>
                      <a:pt x="285944" y="123972"/>
                      <a:pt x="270830" y="110437"/>
                    </a:cubicBezTo>
                    <a:cubicBezTo>
                      <a:pt x="255716" y="96902"/>
                      <a:pt x="232477" y="90230"/>
                      <a:pt x="201114" y="90422"/>
                    </a:cubicBezTo>
                    <a:cubicBezTo>
                      <a:pt x="175062" y="90492"/>
                      <a:pt x="153990" y="97688"/>
                      <a:pt x="137898" y="112009"/>
                    </a:cubicBezTo>
                    <a:cubicBezTo>
                      <a:pt x="121806" y="126330"/>
                      <a:pt x="113524" y="147359"/>
                      <a:pt x="113052" y="175095"/>
                    </a:cubicBezTo>
                    <a:cubicBezTo>
                      <a:pt x="112894" y="206203"/>
                      <a:pt x="119918" y="230341"/>
                      <a:pt x="134124" y="247510"/>
                    </a:cubicBezTo>
                    <a:cubicBezTo>
                      <a:pt x="148329" y="264680"/>
                      <a:pt x="170660" y="276871"/>
                      <a:pt x="201115" y="284085"/>
                    </a:cubicBezTo>
                    <a:cubicBezTo>
                      <a:pt x="237644" y="292116"/>
                      <a:pt x="270978" y="303626"/>
                      <a:pt x="301118" y="318613"/>
                    </a:cubicBezTo>
                    <a:cubicBezTo>
                      <a:pt x="331258" y="333601"/>
                      <a:pt x="355388" y="354177"/>
                      <a:pt x="373509" y="380343"/>
                    </a:cubicBezTo>
                    <a:cubicBezTo>
                      <a:pt x="391629" y="406509"/>
                      <a:pt x="400923" y="440375"/>
                      <a:pt x="401392" y="481942"/>
                    </a:cubicBezTo>
                    <a:cubicBezTo>
                      <a:pt x="400437" y="545508"/>
                      <a:pt x="381836" y="595438"/>
                      <a:pt x="345590" y="631735"/>
                    </a:cubicBezTo>
                    <a:cubicBezTo>
                      <a:pt x="309343" y="668031"/>
                      <a:pt x="261185" y="686526"/>
                      <a:pt x="201115" y="687221"/>
                    </a:cubicBezTo>
                    <a:cubicBezTo>
                      <a:pt x="140643" y="686526"/>
                      <a:pt x="92241" y="668031"/>
                      <a:pt x="55907" y="631735"/>
                    </a:cubicBezTo>
                    <a:cubicBezTo>
                      <a:pt x="19574" y="595438"/>
                      <a:pt x="938" y="545508"/>
                      <a:pt x="0" y="481942"/>
                    </a:cubicBezTo>
                    <a:lnTo>
                      <a:pt x="90420" y="481942"/>
                    </a:lnTo>
                    <a:cubicBezTo>
                      <a:pt x="90578" y="516071"/>
                      <a:pt x="100117" y="543598"/>
                      <a:pt x="119037" y="564522"/>
                    </a:cubicBezTo>
                    <a:cubicBezTo>
                      <a:pt x="137957" y="585447"/>
                      <a:pt x="165315" y="596206"/>
                      <a:pt x="201110" y="596800"/>
                    </a:cubicBezTo>
                    <a:cubicBezTo>
                      <a:pt x="236508" y="596206"/>
                      <a:pt x="263624" y="585447"/>
                      <a:pt x="282458" y="564522"/>
                    </a:cubicBezTo>
                    <a:cubicBezTo>
                      <a:pt x="301293" y="543598"/>
                      <a:pt x="310797" y="516071"/>
                      <a:pt x="310972" y="481942"/>
                    </a:cubicBezTo>
                    <a:cubicBezTo>
                      <a:pt x="311007" y="455830"/>
                      <a:pt x="301922" y="433648"/>
                      <a:pt x="283717" y="415396"/>
                    </a:cubicBezTo>
                    <a:cubicBezTo>
                      <a:pt x="265512" y="397144"/>
                      <a:pt x="237977" y="383555"/>
                      <a:pt x="201114" y="374630"/>
                    </a:cubicBezTo>
                    <a:cubicBezTo>
                      <a:pt x="149289" y="363224"/>
                      <a:pt x="106860" y="342649"/>
                      <a:pt x="73826" y="312904"/>
                    </a:cubicBezTo>
                    <a:cubicBezTo>
                      <a:pt x="40791" y="283159"/>
                      <a:pt x="23727" y="237223"/>
                      <a:pt x="22631" y="175095"/>
                    </a:cubicBezTo>
                    <a:cubicBezTo>
                      <a:pt x="23297" y="135735"/>
                      <a:pt x="32571" y="103097"/>
                      <a:pt x="50453" y="77184"/>
                    </a:cubicBezTo>
                    <a:cubicBezTo>
                      <a:pt x="68335" y="51271"/>
                      <a:pt x="90830" y="31922"/>
                      <a:pt x="117938" y="19138"/>
                    </a:cubicBezTo>
                    <a:cubicBezTo>
                      <a:pt x="145046" y="6354"/>
                      <a:pt x="172771" y="-25"/>
                      <a:pt x="20111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glow rad="101600">
                  <a:schemeClr val="tx1">
                    <a:alpha val="60000"/>
                  </a:schemeClr>
                </a:glo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altLang="ja-JP" sz="6600" spc="-3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YDW バナナスリップplus plus" panose="02020300000000000000" pitchFamily="18" charset="-128"/>
                  <a:ea typeface="YDW バナナスリップplus plus" panose="02020300000000000000" pitchFamily="18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279" name="テキスト ボックス 278">
                <a:extLst>
                  <a:ext uri="{FF2B5EF4-FFF2-40B4-BE49-F238E27FC236}">
                    <a16:creationId xmlns:a16="http://schemas.microsoft.com/office/drawing/2014/main" id="{7CCEE3AB-9142-4C67-A6BA-0CA88BDB35CD}"/>
                  </a:ext>
                </a:extLst>
              </p:cNvPr>
              <p:cNvSpPr txBox="1"/>
              <p:nvPr/>
            </p:nvSpPr>
            <p:spPr>
              <a:xfrm>
                <a:off x="3634997" y="2976321"/>
                <a:ext cx="853498" cy="403237"/>
              </a:xfrm>
              <a:custGeom>
                <a:avLst/>
                <a:gdLst/>
                <a:ahLst/>
                <a:cxnLst/>
                <a:rect l="l" t="t" r="r" b="b"/>
                <a:pathLst>
                  <a:path w="1853765" h="875816">
                    <a:moveTo>
                      <a:pt x="1670252" y="349426"/>
                    </a:moveTo>
                    <a:cubicBezTo>
                      <a:pt x="1639554" y="349828"/>
                      <a:pt x="1616245" y="360974"/>
                      <a:pt x="1600328" y="382864"/>
                    </a:cubicBezTo>
                    <a:cubicBezTo>
                      <a:pt x="1584411" y="404754"/>
                      <a:pt x="1576408" y="434977"/>
                      <a:pt x="1576321" y="473534"/>
                    </a:cubicBezTo>
                    <a:cubicBezTo>
                      <a:pt x="1576408" y="507671"/>
                      <a:pt x="1584411" y="535204"/>
                      <a:pt x="1600328" y="556133"/>
                    </a:cubicBezTo>
                    <a:cubicBezTo>
                      <a:pt x="1616245" y="577062"/>
                      <a:pt x="1639554" y="587824"/>
                      <a:pt x="1670252" y="588418"/>
                    </a:cubicBezTo>
                    <a:cubicBezTo>
                      <a:pt x="1700549" y="587824"/>
                      <a:pt x="1723613" y="577062"/>
                      <a:pt x="1739442" y="556133"/>
                    </a:cubicBezTo>
                    <a:cubicBezTo>
                      <a:pt x="1755272" y="535204"/>
                      <a:pt x="1763240" y="507671"/>
                      <a:pt x="1763344" y="473534"/>
                    </a:cubicBezTo>
                    <a:cubicBezTo>
                      <a:pt x="1763240" y="434977"/>
                      <a:pt x="1755272" y="404754"/>
                      <a:pt x="1739442" y="382864"/>
                    </a:cubicBezTo>
                    <a:cubicBezTo>
                      <a:pt x="1723613" y="360974"/>
                      <a:pt x="1700549" y="349828"/>
                      <a:pt x="1670252" y="349426"/>
                    </a:cubicBezTo>
                    <a:close/>
                    <a:moveTo>
                      <a:pt x="1174950" y="349426"/>
                    </a:moveTo>
                    <a:cubicBezTo>
                      <a:pt x="1153111" y="349794"/>
                      <a:pt x="1134990" y="356404"/>
                      <a:pt x="1120588" y="369258"/>
                    </a:cubicBezTo>
                    <a:cubicBezTo>
                      <a:pt x="1106186" y="382112"/>
                      <a:pt x="1095816" y="399006"/>
                      <a:pt x="1089479" y="419940"/>
                    </a:cubicBezTo>
                    <a:lnTo>
                      <a:pt x="1262098" y="419940"/>
                    </a:lnTo>
                    <a:cubicBezTo>
                      <a:pt x="1256163" y="398272"/>
                      <a:pt x="1245828" y="381168"/>
                      <a:pt x="1231094" y="368629"/>
                    </a:cubicBezTo>
                    <a:cubicBezTo>
                      <a:pt x="1216360" y="356089"/>
                      <a:pt x="1197645" y="349689"/>
                      <a:pt x="1174950" y="349426"/>
                    </a:cubicBezTo>
                    <a:close/>
                    <a:moveTo>
                      <a:pt x="679650" y="349426"/>
                    </a:moveTo>
                    <a:cubicBezTo>
                      <a:pt x="657811" y="349794"/>
                      <a:pt x="639690" y="356404"/>
                      <a:pt x="625288" y="369258"/>
                    </a:cubicBezTo>
                    <a:cubicBezTo>
                      <a:pt x="610886" y="382112"/>
                      <a:pt x="600516" y="399006"/>
                      <a:pt x="594179" y="419940"/>
                    </a:cubicBezTo>
                    <a:lnTo>
                      <a:pt x="766798" y="419940"/>
                    </a:lnTo>
                    <a:cubicBezTo>
                      <a:pt x="760863" y="398272"/>
                      <a:pt x="750528" y="381168"/>
                      <a:pt x="735794" y="368629"/>
                    </a:cubicBezTo>
                    <a:cubicBezTo>
                      <a:pt x="721060" y="356089"/>
                      <a:pt x="702345" y="349689"/>
                      <a:pt x="679650" y="349426"/>
                    </a:cubicBezTo>
                    <a:close/>
                    <a:moveTo>
                      <a:pt x="1485900" y="259005"/>
                    </a:moveTo>
                    <a:lnTo>
                      <a:pt x="1576321" y="259005"/>
                    </a:lnTo>
                    <a:lnTo>
                      <a:pt x="1576321" y="283285"/>
                    </a:lnTo>
                    <a:cubicBezTo>
                      <a:pt x="1589775" y="275314"/>
                      <a:pt x="1604382" y="269279"/>
                      <a:pt x="1620142" y="265180"/>
                    </a:cubicBezTo>
                    <a:cubicBezTo>
                      <a:pt x="1635902" y="261081"/>
                      <a:pt x="1652605" y="259023"/>
                      <a:pt x="1670252" y="259005"/>
                    </a:cubicBezTo>
                    <a:cubicBezTo>
                      <a:pt x="1724853" y="259559"/>
                      <a:pt x="1768854" y="278545"/>
                      <a:pt x="1802256" y="315962"/>
                    </a:cubicBezTo>
                    <a:cubicBezTo>
                      <a:pt x="1835657" y="353379"/>
                      <a:pt x="1852827" y="405903"/>
                      <a:pt x="1853765" y="473534"/>
                    </a:cubicBezTo>
                    <a:cubicBezTo>
                      <a:pt x="1852827" y="537112"/>
                      <a:pt x="1835657" y="587050"/>
                      <a:pt x="1802256" y="623350"/>
                    </a:cubicBezTo>
                    <a:cubicBezTo>
                      <a:pt x="1768854" y="659649"/>
                      <a:pt x="1724853" y="678145"/>
                      <a:pt x="1670252" y="678839"/>
                    </a:cubicBezTo>
                    <a:cubicBezTo>
                      <a:pt x="1652605" y="678821"/>
                      <a:pt x="1635902" y="676763"/>
                      <a:pt x="1620142" y="672664"/>
                    </a:cubicBezTo>
                    <a:cubicBezTo>
                      <a:pt x="1604382" y="668565"/>
                      <a:pt x="1589775" y="662530"/>
                      <a:pt x="1576321" y="654559"/>
                    </a:cubicBezTo>
                    <a:lnTo>
                      <a:pt x="1576321" y="875816"/>
                    </a:lnTo>
                    <a:lnTo>
                      <a:pt x="1485900" y="875816"/>
                    </a:lnTo>
                    <a:close/>
                    <a:moveTo>
                      <a:pt x="1174950" y="259005"/>
                    </a:moveTo>
                    <a:cubicBezTo>
                      <a:pt x="1229523" y="259734"/>
                      <a:pt x="1273516" y="278370"/>
                      <a:pt x="1306930" y="314914"/>
                    </a:cubicBezTo>
                    <a:cubicBezTo>
                      <a:pt x="1340344" y="351457"/>
                      <a:pt x="1357522" y="401536"/>
                      <a:pt x="1358465" y="465150"/>
                    </a:cubicBezTo>
                    <a:cubicBezTo>
                      <a:pt x="1358430" y="473104"/>
                      <a:pt x="1358081" y="480848"/>
                      <a:pt x="1357417" y="488383"/>
                    </a:cubicBezTo>
                    <a:cubicBezTo>
                      <a:pt x="1356753" y="495919"/>
                      <a:pt x="1355984" y="503244"/>
                      <a:pt x="1355111" y="510361"/>
                    </a:cubicBezTo>
                    <a:lnTo>
                      <a:pt x="1085289" y="510361"/>
                    </a:lnTo>
                    <a:cubicBezTo>
                      <a:pt x="1090334" y="534177"/>
                      <a:pt x="1100355" y="553061"/>
                      <a:pt x="1115351" y="567015"/>
                    </a:cubicBezTo>
                    <a:cubicBezTo>
                      <a:pt x="1130347" y="580969"/>
                      <a:pt x="1150213" y="588103"/>
                      <a:pt x="1174950" y="588418"/>
                    </a:cubicBezTo>
                    <a:cubicBezTo>
                      <a:pt x="1190051" y="588331"/>
                      <a:pt x="1203424" y="585358"/>
                      <a:pt x="1215068" y="579500"/>
                    </a:cubicBezTo>
                    <a:cubicBezTo>
                      <a:pt x="1226712" y="573642"/>
                      <a:pt x="1236523" y="565424"/>
                      <a:pt x="1244501" y="554845"/>
                    </a:cubicBezTo>
                    <a:lnTo>
                      <a:pt x="1328297" y="594279"/>
                    </a:lnTo>
                    <a:cubicBezTo>
                      <a:pt x="1312166" y="621245"/>
                      <a:pt x="1291008" y="642036"/>
                      <a:pt x="1264821" y="656652"/>
                    </a:cubicBezTo>
                    <a:cubicBezTo>
                      <a:pt x="1238635" y="671269"/>
                      <a:pt x="1208678" y="678664"/>
                      <a:pt x="1174950" y="678839"/>
                    </a:cubicBezTo>
                    <a:cubicBezTo>
                      <a:pt x="1119977" y="678145"/>
                      <a:pt x="1075740" y="659648"/>
                      <a:pt x="1042239" y="623348"/>
                    </a:cubicBezTo>
                    <a:cubicBezTo>
                      <a:pt x="1008738" y="587048"/>
                      <a:pt x="991525" y="537106"/>
                      <a:pt x="990600" y="473523"/>
                    </a:cubicBezTo>
                    <a:cubicBezTo>
                      <a:pt x="991525" y="409560"/>
                      <a:pt x="1008738" y="358086"/>
                      <a:pt x="1042239" y="319100"/>
                    </a:cubicBezTo>
                    <a:cubicBezTo>
                      <a:pt x="1075740" y="280114"/>
                      <a:pt x="1119977" y="260083"/>
                      <a:pt x="1174950" y="259005"/>
                    </a:cubicBezTo>
                    <a:close/>
                    <a:moveTo>
                      <a:pt x="679650" y="259005"/>
                    </a:moveTo>
                    <a:cubicBezTo>
                      <a:pt x="734223" y="259734"/>
                      <a:pt x="778216" y="278370"/>
                      <a:pt x="811630" y="314914"/>
                    </a:cubicBezTo>
                    <a:cubicBezTo>
                      <a:pt x="845044" y="351457"/>
                      <a:pt x="862222" y="401536"/>
                      <a:pt x="863165" y="465150"/>
                    </a:cubicBezTo>
                    <a:cubicBezTo>
                      <a:pt x="863130" y="473104"/>
                      <a:pt x="862781" y="480848"/>
                      <a:pt x="862117" y="488383"/>
                    </a:cubicBezTo>
                    <a:cubicBezTo>
                      <a:pt x="861453" y="495919"/>
                      <a:pt x="860684" y="503244"/>
                      <a:pt x="859811" y="510361"/>
                    </a:cubicBezTo>
                    <a:lnTo>
                      <a:pt x="589989" y="510361"/>
                    </a:lnTo>
                    <a:cubicBezTo>
                      <a:pt x="595034" y="534177"/>
                      <a:pt x="605055" y="553061"/>
                      <a:pt x="620051" y="567015"/>
                    </a:cubicBezTo>
                    <a:cubicBezTo>
                      <a:pt x="635047" y="580969"/>
                      <a:pt x="654913" y="588103"/>
                      <a:pt x="679650" y="588418"/>
                    </a:cubicBezTo>
                    <a:cubicBezTo>
                      <a:pt x="694751" y="588331"/>
                      <a:pt x="708124" y="585358"/>
                      <a:pt x="719768" y="579500"/>
                    </a:cubicBezTo>
                    <a:cubicBezTo>
                      <a:pt x="731412" y="573642"/>
                      <a:pt x="741223" y="565424"/>
                      <a:pt x="749201" y="554845"/>
                    </a:cubicBezTo>
                    <a:lnTo>
                      <a:pt x="832997" y="594279"/>
                    </a:lnTo>
                    <a:cubicBezTo>
                      <a:pt x="816866" y="621245"/>
                      <a:pt x="795708" y="642036"/>
                      <a:pt x="769521" y="656652"/>
                    </a:cubicBezTo>
                    <a:cubicBezTo>
                      <a:pt x="743335" y="671269"/>
                      <a:pt x="713378" y="678664"/>
                      <a:pt x="679650" y="678839"/>
                    </a:cubicBezTo>
                    <a:cubicBezTo>
                      <a:pt x="624677" y="678145"/>
                      <a:pt x="580440" y="659648"/>
                      <a:pt x="546939" y="623348"/>
                    </a:cubicBezTo>
                    <a:cubicBezTo>
                      <a:pt x="513438" y="587048"/>
                      <a:pt x="496225" y="537106"/>
                      <a:pt x="495300" y="473523"/>
                    </a:cubicBezTo>
                    <a:cubicBezTo>
                      <a:pt x="496225" y="409560"/>
                      <a:pt x="513438" y="358086"/>
                      <a:pt x="546939" y="319100"/>
                    </a:cubicBezTo>
                    <a:cubicBezTo>
                      <a:pt x="580440" y="280114"/>
                      <a:pt x="624677" y="260083"/>
                      <a:pt x="679650" y="259005"/>
                    </a:cubicBezTo>
                    <a:close/>
                    <a:moveTo>
                      <a:pt x="90421" y="90423"/>
                    </a:moveTo>
                    <a:lnTo>
                      <a:pt x="90421" y="580036"/>
                    </a:lnTo>
                    <a:lnTo>
                      <a:pt x="183514" y="580036"/>
                    </a:lnTo>
                    <a:cubicBezTo>
                      <a:pt x="214877" y="580228"/>
                      <a:pt x="238115" y="573556"/>
                      <a:pt x="253229" y="560020"/>
                    </a:cubicBezTo>
                    <a:cubicBezTo>
                      <a:pt x="268342" y="546483"/>
                      <a:pt x="275855" y="524930"/>
                      <a:pt x="275768" y="495360"/>
                    </a:cubicBezTo>
                    <a:lnTo>
                      <a:pt x="275768" y="175099"/>
                    </a:lnTo>
                    <a:cubicBezTo>
                      <a:pt x="275855" y="145529"/>
                      <a:pt x="268342" y="123975"/>
                      <a:pt x="253229" y="110439"/>
                    </a:cubicBezTo>
                    <a:cubicBezTo>
                      <a:pt x="238115" y="96903"/>
                      <a:pt x="214877" y="90230"/>
                      <a:pt x="183514" y="90423"/>
                    </a:cubicBezTo>
                    <a:close/>
                    <a:moveTo>
                      <a:pt x="0" y="2"/>
                    </a:moveTo>
                    <a:lnTo>
                      <a:pt x="183514" y="2"/>
                    </a:lnTo>
                    <a:cubicBezTo>
                      <a:pt x="215866" y="-118"/>
                      <a:pt x="245816" y="5889"/>
                      <a:pt x="273364" y="18022"/>
                    </a:cubicBezTo>
                    <a:cubicBezTo>
                      <a:pt x="300912" y="30155"/>
                      <a:pt x="323148" y="49132"/>
                      <a:pt x="340074" y="74953"/>
                    </a:cubicBezTo>
                    <a:cubicBezTo>
                      <a:pt x="356999" y="100773"/>
                      <a:pt x="365704" y="134156"/>
                      <a:pt x="366189" y="175099"/>
                    </a:cubicBezTo>
                    <a:lnTo>
                      <a:pt x="366189" y="495360"/>
                    </a:lnTo>
                    <a:cubicBezTo>
                      <a:pt x="365704" y="536303"/>
                      <a:pt x="356999" y="569685"/>
                      <a:pt x="340074" y="595506"/>
                    </a:cubicBezTo>
                    <a:cubicBezTo>
                      <a:pt x="323148" y="621327"/>
                      <a:pt x="300912" y="640304"/>
                      <a:pt x="273364" y="652437"/>
                    </a:cubicBezTo>
                    <a:cubicBezTo>
                      <a:pt x="245816" y="664570"/>
                      <a:pt x="215866" y="670576"/>
                      <a:pt x="183514" y="670457"/>
                    </a:cubicBezTo>
                    <a:lnTo>
                      <a:pt x="0" y="6704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glow rad="101600">
                  <a:schemeClr val="tx1">
                    <a:alpha val="60000"/>
                  </a:schemeClr>
                </a:glo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altLang="ja-JP" sz="6600" spc="-3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YDW バナナスリップplus plus" panose="02020300000000000000" pitchFamily="18" charset="-128"/>
                  <a:ea typeface="YDW バナナスリップplus plus" panose="02020300000000000000" pitchFamily="18" charset="-128"/>
                  <a:cs typeface="Segoe UI" panose="020B0502040204020203" pitchFamily="34" charset="0"/>
                </a:endParaRPr>
              </a:p>
            </p:txBody>
          </p:sp>
          <p:cxnSp>
            <p:nvCxnSpPr>
              <p:cNvPr id="280" name="直線コネクタ 279">
                <a:extLst>
                  <a:ext uri="{FF2B5EF4-FFF2-40B4-BE49-F238E27FC236}">
                    <a16:creationId xmlns:a16="http://schemas.microsoft.com/office/drawing/2014/main" id="{B7BCBFA5-97C7-47E6-8311-BE219B65537E}"/>
                  </a:ext>
                </a:extLst>
              </p:cNvPr>
              <p:cNvCxnSpPr/>
              <p:nvPr/>
            </p:nvCxnSpPr>
            <p:spPr>
              <a:xfrm flipH="1">
                <a:off x="3389404" y="2951401"/>
                <a:ext cx="142961" cy="374012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1" name="テキスト ボックス 280">
            <a:extLst>
              <a:ext uri="{FF2B5EF4-FFF2-40B4-BE49-F238E27FC236}">
                <a16:creationId xmlns:a16="http://schemas.microsoft.com/office/drawing/2014/main" id="{44DE6876-D486-47DD-A7EB-8CE60C3F0F52}"/>
              </a:ext>
            </a:extLst>
          </p:cNvPr>
          <p:cNvSpPr txBox="1"/>
          <p:nvPr/>
        </p:nvSpPr>
        <p:spPr>
          <a:xfrm>
            <a:off x="1544701" y="339608"/>
            <a:ext cx="4134904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生成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AI/LLM/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ディープラーニング向けサーバー</a:t>
            </a:r>
            <a:endParaRPr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82" name="図 281">
            <a:extLst>
              <a:ext uri="{FF2B5EF4-FFF2-40B4-BE49-F238E27FC236}">
                <a16:creationId xmlns:a16="http://schemas.microsoft.com/office/drawing/2014/main" id="{D70D34C7-3B04-4E2A-B1E4-4A1CCC45C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77" y="1574114"/>
            <a:ext cx="1453871" cy="684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3" name="図 282">
            <a:extLst>
              <a:ext uri="{FF2B5EF4-FFF2-40B4-BE49-F238E27FC236}">
                <a16:creationId xmlns:a16="http://schemas.microsoft.com/office/drawing/2014/main" id="{40643F10-69DD-4653-9BD5-6E0521590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69" y="1662746"/>
            <a:ext cx="1132259" cy="54000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84" name="Rectangle 5">
            <a:extLst>
              <a:ext uri="{FF2B5EF4-FFF2-40B4-BE49-F238E27FC236}">
                <a16:creationId xmlns:a16="http://schemas.microsoft.com/office/drawing/2014/main" id="{41FB9163-4956-4A78-8B1B-A764DE885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717452"/>
            <a:ext cx="6729412" cy="32660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85" name="Picture 6">
            <a:extLst>
              <a:ext uri="{FF2B5EF4-FFF2-40B4-BE49-F238E27FC236}">
                <a16:creationId xmlns:a16="http://schemas.microsoft.com/office/drawing/2014/main" id="{222B543C-E98E-4422-BC14-DB3EBE652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7856" y="2722490"/>
            <a:ext cx="67278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317B8072-C5FC-4747-9004-2D0BEEC917F1}"/>
              </a:ext>
            </a:extLst>
          </p:cNvPr>
          <p:cNvSpPr txBox="1"/>
          <p:nvPr/>
        </p:nvSpPr>
        <p:spPr>
          <a:xfrm>
            <a:off x="3395414" y="3395190"/>
            <a:ext cx="369547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CPU【2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】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Gold 6330 2.00GH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ｚ（最大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3.10GHz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28C/56T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2048GB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128GB×16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DDR4-3200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1.2V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4RANK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SSD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起動用）：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1.92TB U.3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エンタープライズ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SSD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（データ用）：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3.84TB U.3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15mm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エンタープライズ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【8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】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 6000Ada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（ｘ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48GB GDDR6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ECC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DisplayPortx4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PCI Express 4.0 x16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22.04LTS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＆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CUDA11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インストール代⾏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DeepLearning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ﾌﾚｰﾑﾜｰｸ：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GPU Cloud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TensorFlow/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Pytorch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Chiner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）インストール代⾏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4800W/3000W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80PLUS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PLATINUM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拡張ストレージ：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C621A (3) SFF-8643 for (12) front SATA drives RAID 0/1/10/5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サポート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,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(M.2)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(1) 2280 (by PCIe 3.0 x4) M.2 slot on MB, (1) 2280 (by PCIe 4.0 x1) M.2 slot on PCIe I/O board</a:t>
            </a:r>
          </a:p>
          <a:p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(U.2), (2) SFF-8654 for (4)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ports</a:t>
            </a:r>
            <a:endParaRPr lang="ja-JP" altLang="en-US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87" name="WordArt 35">
            <a:extLst>
              <a:ext uri="{FF2B5EF4-FFF2-40B4-BE49-F238E27FC236}">
                <a16:creationId xmlns:a16="http://schemas.microsoft.com/office/drawing/2014/main" id="{3914ED50-B8DE-4DC0-80C2-586699B562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32316" y="5634789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288" name="WordArt 36">
            <a:extLst>
              <a:ext uri="{FF2B5EF4-FFF2-40B4-BE49-F238E27FC236}">
                <a16:creationId xmlns:a16="http://schemas.microsoft.com/office/drawing/2014/main" id="{9016920B-D691-4A71-A117-EDBB90EC8B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5966" y="5533189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税別</a:t>
            </a:r>
          </a:p>
        </p:txBody>
      </p:sp>
      <p:sp>
        <p:nvSpPr>
          <p:cNvPr id="289" name="テキスト ボックス 288">
            <a:extLst>
              <a:ext uri="{FF2B5EF4-FFF2-40B4-BE49-F238E27FC236}">
                <a16:creationId xmlns:a16="http://schemas.microsoft.com/office/drawing/2014/main" id="{AD371019-DD2B-4062-9128-D1A24D575608}"/>
              </a:ext>
            </a:extLst>
          </p:cNvPr>
          <p:cNvSpPr txBox="1"/>
          <p:nvPr/>
        </p:nvSpPr>
        <p:spPr>
          <a:xfrm>
            <a:off x="776567" y="2857504"/>
            <a:ext cx="6146429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Gold×2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基、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NVIDIA RTX 6000Ada×8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基搭載　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4U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ハイエンド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GPGPU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サーバー</a:t>
            </a:r>
            <a:endParaRPr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90" name="テキスト ボックス 289">
            <a:extLst>
              <a:ext uri="{FF2B5EF4-FFF2-40B4-BE49-F238E27FC236}">
                <a16:creationId xmlns:a16="http://schemas.microsoft.com/office/drawing/2014/main" id="{D49DC727-E6BD-4E27-BC52-3BD930E54225}"/>
              </a:ext>
            </a:extLst>
          </p:cNvPr>
          <p:cNvSpPr txBox="1"/>
          <p:nvPr/>
        </p:nvSpPr>
        <p:spPr>
          <a:xfrm>
            <a:off x="3395414" y="5429924"/>
            <a:ext cx="213935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CERVO-Deep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GP-XS6330x2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S3Q2TU4U38GPDe</a:t>
            </a:r>
          </a:p>
        </p:txBody>
      </p:sp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D54592CB-1E56-4BF6-9A3C-FD5ECBEC6FBA}"/>
              </a:ext>
            </a:extLst>
          </p:cNvPr>
          <p:cNvSpPr txBox="1"/>
          <p:nvPr/>
        </p:nvSpPr>
        <p:spPr>
          <a:xfrm>
            <a:off x="4478317" y="5420864"/>
            <a:ext cx="21952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18,500,000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292" name="直線コネクタ 291">
            <a:extLst>
              <a:ext uri="{FF2B5EF4-FFF2-40B4-BE49-F238E27FC236}">
                <a16:creationId xmlns:a16="http://schemas.microsoft.com/office/drawing/2014/main" id="{AC238A71-DE1B-4D62-B02C-8F7C62E22F95}"/>
              </a:ext>
            </a:extLst>
          </p:cNvPr>
          <p:cNvCxnSpPr/>
          <p:nvPr/>
        </p:nvCxnSpPr>
        <p:spPr>
          <a:xfrm>
            <a:off x="3433510" y="5429924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5" name="図 294">
            <a:extLst>
              <a:ext uri="{FF2B5EF4-FFF2-40B4-BE49-F238E27FC236}">
                <a16:creationId xmlns:a16="http://schemas.microsoft.com/office/drawing/2014/main" id="{38070760-6FD3-426D-B386-2A9073E3D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2" y="3705011"/>
            <a:ext cx="2461395" cy="117389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1878BC1-B7F8-44FC-B590-F74684A32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2" y="5075986"/>
            <a:ext cx="1125612" cy="6798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BCB919D-86B0-4C35-9BA2-9519BD0E8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91" y="5090594"/>
            <a:ext cx="1435330" cy="647334"/>
          </a:xfrm>
          <a:prstGeom prst="rect">
            <a:avLst/>
          </a:prstGeom>
        </p:spPr>
      </p:pic>
      <p:sp>
        <p:nvSpPr>
          <p:cNvPr id="296" name="Rectangle 5">
            <a:extLst>
              <a:ext uri="{FF2B5EF4-FFF2-40B4-BE49-F238E27FC236}">
                <a16:creationId xmlns:a16="http://schemas.microsoft.com/office/drawing/2014/main" id="{B17AFE2F-8BEE-40D4-A4CB-44D0D83EC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6231425"/>
            <a:ext cx="6729412" cy="326608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206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97" name="Picture 6">
            <a:extLst>
              <a:ext uri="{FF2B5EF4-FFF2-40B4-BE49-F238E27FC236}">
                <a16:creationId xmlns:a16="http://schemas.microsoft.com/office/drawing/2014/main" id="{AF0735D1-EE85-4F38-8F7B-A53C0C3B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7856" y="6236463"/>
            <a:ext cx="67278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テキスト ボックス 297">
            <a:extLst>
              <a:ext uri="{FF2B5EF4-FFF2-40B4-BE49-F238E27FC236}">
                <a16:creationId xmlns:a16="http://schemas.microsoft.com/office/drawing/2014/main" id="{6934A0F3-219A-48E5-8C5F-16318E40FBE3}"/>
              </a:ext>
            </a:extLst>
          </p:cNvPr>
          <p:cNvSpPr txBox="1"/>
          <p:nvPr/>
        </p:nvSpPr>
        <p:spPr>
          <a:xfrm>
            <a:off x="3395414" y="6909163"/>
            <a:ext cx="369547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CPU【2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】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Gold 6330 2.00GH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ｚ（最大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3.10GHz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28C/56T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4096GB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128GB×32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DDR4-3200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1.2V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4RANK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SSD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OS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起動用）：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1.92TB U.3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エンタープライズ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SSD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（データ用）：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7.68TB U.3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15mm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エンタープライズ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SSD</a:t>
            </a: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グラフィック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【8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】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A800 40GB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6912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ｺｱ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9.7 TFLOPS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（画⾯出⼒ポート無）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22.04LTS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＆　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CUDA11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インストール代⾏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DeepLearning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ﾌﾚｰﾑﾜｰｸ：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GPU Cloud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TensorFlow/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Pytorch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Chiner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）インストール代⾏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4800W/3000W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80PLUS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PLATINUM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拡張ストレージ：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C621A (3) SFF-8643 for (12) front SATA drives RAID 0/1/10/5 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サポート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,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(M.2)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(1) 2280 (by PCIe 3.0 x4) M.2 slot on MB, (1) 2280 (by PCIe 4.0 x1) M.2 slot on PCIe I/O board</a:t>
            </a:r>
          </a:p>
          <a:p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(U.2), (2) SFF-8654 for (4) </a:t>
            </a:r>
            <a:r>
              <a:rPr lang="en-US" altLang="ja-JP" sz="8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ports</a:t>
            </a:r>
            <a:endParaRPr lang="ja-JP" altLang="en-US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99" name="WordArt 35">
            <a:extLst>
              <a:ext uri="{FF2B5EF4-FFF2-40B4-BE49-F238E27FC236}">
                <a16:creationId xmlns:a16="http://schemas.microsoft.com/office/drawing/2014/main" id="{ADF31804-D471-47F7-96AB-2BCEB7E12C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32316" y="9148762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300" name="WordArt 36">
            <a:extLst>
              <a:ext uri="{FF2B5EF4-FFF2-40B4-BE49-F238E27FC236}">
                <a16:creationId xmlns:a16="http://schemas.microsoft.com/office/drawing/2014/main" id="{3956E075-B5D3-4CC9-B667-B405978308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5966" y="9047162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税別</a:t>
            </a:r>
          </a:p>
        </p:txBody>
      </p:sp>
      <p:sp>
        <p:nvSpPr>
          <p:cNvPr id="301" name="テキスト ボックス 300">
            <a:extLst>
              <a:ext uri="{FF2B5EF4-FFF2-40B4-BE49-F238E27FC236}">
                <a16:creationId xmlns:a16="http://schemas.microsoft.com/office/drawing/2014/main" id="{7D506249-71F8-4A31-BF4A-92BEB09E1E20}"/>
              </a:ext>
            </a:extLst>
          </p:cNvPr>
          <p:cNvSpPr txBox="1"/>
          <p:nvPr/>
        </p:nvSpPr>
        <p:spPr>
          <a:xfrm>
            <a:off x="943349" y="6371477"/>
            <a:ext cx="5812864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Gold×2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基、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NVIDIA A800×8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基搭載　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4U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ハイエンド</a:t>
            </a:r>
            <a:r>
              <a:rPr lang="en-US" altLang="ja-JP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GPGPU</a:t>
            </a:r>
            <a:r>
              <a:rPr lang="ja-JP" altLang="en-US" sz="12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サーバー</a:t>
            </a:r>
            <a:endParaRPr lang="en-US" altLang="ja-JP" sz="12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CF653656-A82B-4889-AC2C-6DD858C11E9C}"/>
              </a:ext>
            </a:extLst>
          </p:cNvPr>
          <p:cNvSpPr txBox="1"/>
          <p:nvPr/>
        </p:nvSpPr>
        <p:spPr>
          <a:xfrm>
            <a:off x="3395414" y="8943897"/>
            <a:ext cx="213935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CERVO-Deep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GP-XS6330x2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S3A2TU4U38GPDe</a:t>
            </a:r>
          </a:p>
        </p:txBody>
      </p:sp>
      <p:sp>
        <p:nvSpPr>
          <p:cNvPr id="303" name="テキスト ボックス 302">
            <a:extLst>
              <a:ext uri="{FF2B5EF4-FFF2-40B4-BE49-F238E27FC236}">
                <a16:creationId xmlns:a16="http://schemas.microsoft.com/office/drawing/2014/main" id="{009AF331-7477-4083-8258-22AD8C202C48}"/>
              </a:ext>
            </a:extLst>
          </p:cNvPr>
          <p:cNvSpPr txBox="1"/>
          <p:nvPr/>
        </p:nvSpPr>
        <p:spPr>
          <a:xfrm>
            <a:off x="4478317" y="8934837"/>
            <a:ext cx="21952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32,000,000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04" name="直線コネクタ 303">
            <a:extLst>
              <a:ext uri="{FF2B5EF4-FFF2-40B4-BE49-F238E27FC236}">
                <a16:creationId xmlns:a16="http://schemas.microsoft.com/office/drawing/2014/main" id="{E35B7799-EEF1-4000-92DB-C4A4BDD491D6}"/>
              </a:ext>
            </a:extLst>
          </p:cNvPr>
          <p:cNvCxnSpPr/>
          <p:nvPr/>
        </p:nvCxnSpPr>
        <p:spPr>
          <a:xfrm>
            <a:off x="3433510" y="8943897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5" name="図 304">
            <a:extLst>
              <a:ext uri="{FF2B5EF4-FFF2-40B4-BE49-F238E27FC236}">
                <a16:creationId xmlns:a16="http://schemas.microsoft.com/office/drawing/2014/main" id="{385086B7-6C2C-4B24-8AF9-60743CD79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2" y="7218984"/>
            <a:ext cx="2461395" cy="117389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6" name="図 305">
            <a:extLst>
              <a:ext uri="{FF2B5EF4-FFF2-40B4-BE49-F238E27FC236}">
                <a16:creationId xmlns:a16="http://schemas.microsoft.com/office/drawing/2014/main" id="{8D101EE8-3E03-4D3D-997F-673BFF40A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2" y="8589959"/>
            <a:ext cx="1125612" cy="679870"/>
          </a:xfrm>
          <a:prstGeom prst="rect">
            <a:avLst/>
          </a:prstGeom>
        </p:spPr>
      </p:pic>
      <p:pic>
        <p:nvPicPr>
          <p:cNvPr id="307" name="図 306">
            <a:extLst>
              <a:ext uri="{FF2B5EF4-FFF2-40B4-BE49-F238E27FC236}">
                <a16:creationId xmlns:a16="http://schemas.microsoft.com/office/drawing/2014/main" id="{4AF70502-01D7-4D65-AD34-ADD16D2398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91" y="8604567"/>
            <a:ext cx="1435330" cy="647334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106853D9-9560-1A71-C0C1-D36E2C444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4" y="249226"/>
            <a:ext cx="1723215" cy="3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BF0E4ED-4CB4-1F73-6C43-55990D72C44B}"/>
              </a:ext>
            </a:extLst>
          </p:cNvPr>
          <p:cNvGrpSpPr/>
          <p:nvPr/>
        </p:nvGrpSpPr>
        <p:grpSpPr>
          <a:xfrm>
            <a:off x="319816" y="9773443"/>
            <a:ext cx="7161965" cy="741215"/>
            <a:chOff x="319816" y="9703595"/>
            <a:chExt cx="7161965" cy="741215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9F2A72D-836B-4150-FB96-DEA8194B08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87397" y="9886026"/>
              <a:ext cx="2285987" cy="540000"/>
              <a:chOff x="3395028" y="9985136"/>
              <a:chExt cx="2946400" cy="696004"/>
            </a:xfrm>
          </p:grpSpPr>
          <p:sp>
            <p:nvSpPr>
              <p:cNvPr id="174" name="WordArt 177">
                <a:extLst>
                  <a:ext uri="{FF2B5EF4-FFF2-40B4-BE49-F238E27FC236}">
                    <a16:creationId xmlns:a16="http://schemas.microsoft.com/office/drawing/2014/main" id="{2A83F917-6236-4042-868A-DC08BBC130B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395028" y="10028319"/>
                <a:ext cx="2272030" cy="15050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36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https://www.applied.ne.jp/rs/</a:t>
                </a:r>
                <a:endParaRPr lang="ja-JP" altLang="en-US" sz="36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endParaRPr>
              </a:p>
            </p:txBody>
          </p:sp>
          <p:sp>
            <p:nvSpPr>
              <p:cNvPr id="175" name="WordArt 178">
                <a:extLst>
                  <a:ext uri="{FF2B5EF4-FFF2-40B4-BE49-F238E27FC236}">
                    <a16:creationId xmlns:a16="http://schemas.microsoft.com/office/drawing/2014/main" id="{1B0FE08D-0A29-470B-9EF9-43E433AF9A1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3395028" y="10243598"/>
                <a:ext cx="443865" cy="1390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000" kern="10" spc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ヒラギノ角ゴ5" panose="020B0500000000000000" pitchFamily="50" charset="-128"/>
                    <a:ea typeface="ヒラギノ角ゴ5" panose="020B0500000000000000" pitchFamily="50" charset="-128"/>
                  </a:rPr>
                  <a:t>または</a:t>
                </a:r>
              </a:p>
            </p:txBody>
          </p:sp>
          <p:pic>
            <p:nvPicPr>
              <p:cNvPr id="177" name="Picture 179">
                <a:extLst>
                  <a:ext uri="{FF2B5EF4-FFF2-40B4-BE49-F238E27FC236}">
                    <a16:creationId xmlns:a16="http://schemas.microsoft.com/office/drawing/2014/main" id="{071760B6-22AC-4947-A2F1-F1B23B0A5F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6838" y="10206765"/>
                <a:ext cx="1892300" cy="474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1" name="WordArt 180">
                <a:extLst>
                  <a:ext uri="{FF2B5EF4-FFF2-40B4-BE49-F238E27FC236}">
                    <a16:creationId xmlns:a16="http://schemas.microsoft.com/office/drawing/2014/main" id="{8EAC593B-D3FF-4AD5-A21E-3721FF10C937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282123" y="10277255"/>
                <a:ext cx="834390" cy="1085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アプライド </a:t>
                </a:r>
                <a:r>
                  <a:rPr lang="en-US" altLang="ja-JP" sz="1800" kern="10" spc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Biz</a:t>
                </a:r>
                <a:endParaRPr lang="ja-JP" altLang="en-US" sz="1800" kern="10" spc="0">
                  <a:ln>
                    <a:noFill/>
                  </a:ln>
                  <a:solidFill>
                    <a:srgbClr val="333333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8F27E217-BC8A-4986-A0DF-6FD626280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r:link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1683" y="9985136"/>
                <a:ext cx="499745" cy="499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95B0C3A7-C257-44E2-BA96-20AE97C06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648" y="9886026"/>
              <a:ext cx="1924050" cy="370863"/>
              <a:chOff x="1415" y="3999"/>
              <a:chExt cx="8197" cy="1580"/>
            </a:xfrm>
          </p:grpSpPr>
          <p:sp>
            <p:nvSpPr>
              <p:cNvPr id="184" name="AutoShape 183">
                <a:extLst>
                  <a:ext uri="{FF2B5EF4-FFF2-40B4-BE49-F238E27FC236}">
                    <a16:creationId xmlns:a16="http://schemas.microsoft.com/office/drawing/2014/main" id="{C515F179-870D-4442-87AD-B4C1CFAB9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5" y="3999"/>
                <a:ext cx="1749" cy="1553"/>
              </a:xfrm>
              <a:prstGeom prst="roundRect">
                <a:avLst>
                  <a:gd name="adj" fmla="val 14167"/>
                </a:avLst>
              </a:prstGeom>
              <a:solidFill>
                <a:srgbClr val="002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F934AAF4-B48C-413D-B1E3-948F7ADD5C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4" y="4007"/>
                <a:ext cx="6028" cy="1179"/>
                <a:chOff x="3528" y="3992"/>
                <a:chExt cx="6256" cy="1224"/>
              </a:xfrm>
            </p:grpSpPr>
            <p:sp>
              <p:nvSpPr>
                <p:cNvPr id="204" name="Freeform 185">
                  <a:extLst>
                    <a:ext uri="{FF2B5EF4-FFF2-40B4-BE49-F238E27FC236}">
                      <a16:creationId xmlns:a16="http://schemas.microsoft.com/office/drawing/2014/main" id="{49214FFF-1C0E-401E-871B-AD03DA1A2C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28" y="4087"/>
                  <a:ext cx="1166" cy="1117"/>
                </a:xfrm>
                <a:custGeom>
                  <a:avLst/>
                  <a:gdLst>
                    <a:gd name="T0" fmla="*/ 171 w 171"/>
                    <a:gd name="T1" fmla="*/ 0 h 164"/>
                    <a:gd name="T2" fmla="*/ 152 w 171"/>
                    <a:gd name="T3" fmla="*/ 0 h 164"/>
                    <a:gd name="T4" fmla="*/ 1 w 171"/>
                    <a:gd name="T5" fmla="*/ 0 h 164"/>
                    <a:gd name="T6" fmla="*/ 1 w 171"/>
                    <a:gd name="T7" fmla="*/ 38 h 164"/>
                    <a:gd name="T8" fmla="*/ 131 w 171"/>
                    <a:gd name="T9" fmla="*/ 38 h 164"/>
                    <a:gd name="T10" fmla="*/ 88 w 171"/>
                    <a:gd name="T11" fmla="*/ 80 h 164"/>
                    <a:gd name="T12" fmla="*/ 90 w 171"/>
                    <a:gd name="T13" fmla="*/ 50 h 164"/>
                    <a:gd name="T14" fmla="*/ 50 w 171"/>
                    <a:gd name="T15" fmla="*/ 50 h 164"/>
                    <a:gd name="T16" fmla="*/ 31 w 171"/>
                    <a:gd name="T17" fmla="*/ 112 h 164"/>
                    <a:gd name="T18" fmla="*/ 0 w 171"/>
                    <a:gd name="T19" fmla="*/ 124 h 164"/>
                    <a:gd name="T20" fmla="*/ 0 w 171"/>
                    <a:gd name="T21" fmla="*/ 164 h 164"/>
                    <a:gd name="T22" fmla="*/ 60 w 171"/>
                    <a:gd name="T23" fmla="*/ 140 h 164"/>
                    <a:gd name="T24" fmla="*/ 76 w 171"/>
                    <a:gd name="T25" fmla="*/ 117 h 164"/>
                    <a:gd name="T26" fmla="*/ 76 w 171"/>
                    <a:gd name="T27" fmla="*/ 119 h 164"/>
                    <a:gd name="T28" fmla="*/ 142 w 171"/>
                    <a:gd name="T29" fmla="*/ 93 h 164"/>
                    <a:gd name="T30" fmla="*/ 171 w 171"/>
                    <a:gd name="T31" fmla="*/ 18 h 164"/>
                    <a:gd name="T32" fmla="*/ 171 w 171"/>
                    <a:gd name="T33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1" h="164">
                      <a:moveTo>
                        <a:pt x="171" y="0"/>
                      </a:move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1" y="38"/>
                        <a:pt x="99" y="38"/>
                        <a:pt x="131" y="38"/>
                      </a:cubicBezTo>
                      <a:cubicBezTo>
                        <a:pt x="127" y="54"/>
                        <a:pt x="116" y="75"/>
                        <a:pt x="88" y="80"/>
                      </a:cubicBezTo>
                      <a:cubicBezTo>
                        <a:pt x="90" y="63"/>
                        <a:pt x="90" y="51"/>
                        <a:pt x="90" y="50"/>
                      </a:cubicBezTo>
                      <a:cubicBezTo>
                        <a:pt x="50" y="50"/>
                        <a:pt x="50" y="50"/>
                        <a:pt x="50" y="50"/>
                      </a:cubicBezTo>
                      <a:cubicBezTo>
                        <a:pt x="50" y="61"/>
                        <a:pt x="47" y="95"/>
                        <a:pt x="31" y="112"/>
                      </a:cubicBezTo>
                      <a:cubicBezTo>
                        <a:pt x="23" y="120"/>
                        <a:pt x="13" y="124"/>
                        <a:pt x="0" y="124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24" y="164"/>
                        <a:pt x="45" y="156"/>
                        <a:pt x="60" y="140"/>
                      </a:cubicBezTo>
                      <a:cubicBezTo>
                        <a:pt x="67" y="133"/>
                        <a:pt x="72" y="125"/>
                        <a:pt x="76" y="117"/>
                      </a:cubicBezTo>
                      <a:cubicBezTo>
                        <a:pt x="76" y="119"/>
                        <a:pt x="76" y="119"/>
                        <a:pt x="76" y="119"/>
                      </a:cubicBezTo>
                      <a:cubicBezTo>
                        <a:pt x="103" y="119"/>
                        <a:pt x="125" y="110"/>
                        <a:pt x="142" y="93"/>
                      </a:cubicBezTo>
                      <a:cubicBezTo>
                        <a:pt x="171" y="64"/>
                        <a:pt x="171" y="20"/>
                        <a:pt x="171" y="18"/>
                      </a:cubicBez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5" name="Freeform 186">
                  <a:extLst>
                    <a:ext uri="{FF2B5EF4-FFF2-40B4-BE49-F238E27FC236}">
                      <a16:creationId xmlns:a16="http://schemas.microsoft.com/office/drawing/2014/main" id="{79D3CAF7-F957-4099-8DF6-80D24C6CFE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809" y="4121"/>
                  <a:ext cx="1139" cy="1076"/>
                </a:xfrm>
                <a:custGeom>
                  <a:avLst/>
                  <a:gdLst>
                    <a:gd name="T0" fmla="*/ 153 w 167"/>
                    <a:gd name="T1" fmla="*/ 38 h 158"/>
                    <a:gd name="T2" fmla="*/ 124 w 167"/>
                    <a:gd name="T3" fmla="*/ 8 h 158"/>
                    <a:gd name="T4" fmla="*/ 125 w 167"/>
                    <a:gd name="T5" fmla="*/ 0 h 158"/>
                    <a:gd name="T6" fmla="*/ 0 w 167"/>
                    <a:gd name="T7" fmla="*/ 0 h 158"/>
                    <a:gd name="T8" fmla="*/ 0 w 167"/>
                    <a:gd name="T9" fmla="*/ 38 h 158"/>
                    <a:gd name="T10" fmla="*/ 129 w 167"/>
                    <a:gd name="T11" fmla="*/ 38 h 158"/>
                    <a:gd name="T12" fmla="*/ 109 w 167"/>
                    <a:gd name="T13" fmla="*/ 86 h 158"/>
                    <a:gd name="T14" fmla="*/ 17 w 167"/>
                    <a:gd name="T15" fmla="*/ 120 h 158"/>
                    <a:gd name="T16" fmla="*/ 17 w 167"/>
                    <a:gd name="T17" fmla="*/ 158 h 158"/>
                    <a:gd name="T18" fmla="*/ 138 w 167"/>
                    <a:gd name="T19" fmla="*/ 110 h 158"/>
                    <a:gd name="T20" fmla="*/ 167 w 167"/>
                    <a:gd name="T21" fmla="*/ 34 h 158"/>
                    <a:gd name="T22" fmla="*/ 153 w 167"/>
                    <a:gd name="T23" fmla="*/ 3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7" h="158">
                      <a:moveTo>
                        <a:pt x="153" y="38"/>
                      </a:moveTo>
                      <a:cubicBezTo>
                        <a:pt x="137" y="38"/>
                        <a:pt x="124" y="24"/>
                        <a:pt x="124" y="8"/>
                      </a:cubicBezTo>
                      <a:cubicBezTo>
                        <a:pt x="124" y="5"/>
                        <a:pt x="124" y="3"/>
                        <a:pt x="12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99" y="38"/>
                        <a:pt x="129" y="38"/>
                      </a:cubicBezTo>
                      <a:cubicBezTo>
                        <a:pt x="127" y="51"/>
                        <a:pt x="122" y="70"/>
                        <a:pt x="109" y="86"/>
                      </a:cubicBezTo>
                      <a:cubicBezTo>
                        <a:pt x="91" y="108"/>
                        <a:pt x="59" y="120"/>
                        <a:pt x="17" y="120"/>
                      </a:cubicBezTo>
                      <a:cubicBezTo>
                        <a:pt x="17" y="158"/>
                        <a:pt x="17" y="158"/>
                        <a:pt x="17" y="158"/>
                      </a:cubicBezTo>
                      <a:cubicBezTo>
                        <a:pt x="70" y="158"/>
                        <a:pt x="113" y="141"/>
                        <a:pt x="138" y="110"/>
                      </a:cubicBezTo>
                      <a:cubicBezTo>
                        <a:pt x="160" y="84"/>
                        <a:pt x="166" y="53"/>
                        <a:pt x="167" y="34"/>
                      </a:cubicBezTo>
                      <a:cubicBezTo>
                        <a:pt x="163" y="36"/>
                        <a:pt x="158" y="38"/>
                        <a:pt x="153" y="38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6" name="Freeform 187">
                  <a:extLst>
                    <a:ext uri="{FF2B5EF4-FFF2-40B4-BE49-F238E27FC236}">
                      <a16:creationId xmlns:a16="http://schemas.microsoft.com/office/drawing/2014/main" id="{264E876A-C7A9-492E-876E-5A6C407CEF84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5680" y="3992"/>
                  <a:ext cx="364" cy="353"/>
                </a:xfrm>
                <a:custGeom>
                  <a:avLst/>
                  <a:gdLst>
                    <a:gd name="T0" fmla="*/ 27 w 53"/>
                    <a:gd name="T1" fmla="*/ 0 h 52"/>
                    <a:gd name="T2" fmla="*/ 0 w 53"/>
                    <a:gd name="T3" fmla="*/ 26 h 52"/>
                    <a:gd name="T4" fmla="*/ 27 w 53"/>
                    <a:gd name="T5" fmla="*/ 52 h 52"/>
                    <a:gd name="T6" fmla="*/ 53 w 53"/>
                    <a:gd name="T7" fmla="*/ 26 h 52"/>
                    <a:gd name="T8" fmla="*/ 27 w 53"/>
                    <a:gd name="T9" fmla="*/ 0 h 52"/>
                    <a:gd name="T10" fmla="*/ 27 w 53"/>
                    <a:gd name="T11" fmla="*/ 41 h 52"/>
                    <a:gd name="T12" fmla="*/ 11 w 53"/>
                    <a:gd name="T13" fmla="*/ 26 h 52"/>
                    <a:gd name="T14" fmla="*/ 27 w 53"/>
                    <a:gd name="T15" fmla="*/ 10 h 52"/>
                    <a:gd name="T16" fmla="*/ 42 w 53"/>
                    <a:gd name="T17" fmla="*/ 26 h 52"/>
                    <a:gd name="T18" fmla="*/ 27 w 53"/>
                    <a:gd name="T19" fmla="*/ 4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52">
                      <a:moveTo>
                        <a:pt x="27" y="0"/>
                      </a:moveTo>
                      <a:cubicBezTo>
                        <a:pt x="12" y="0"/>
                        <a:pt x="0" y="11"/>
                        <a:pt x="0" y="26"/>
                      </a:cubicBezTo>
                      <a:cubicBezTo>
                        <a:pt x="0" y="40"/>
                        <a:pt x="12" y="52"/>
                        <a:pt x="27" y="52"/>
                      </a:cubicBezTo>
                      <a:cubicBezTo>
                        <a:pt x="41" y="52"/>
                        <a:pt x="53" y="40"/>
                        <a:pt x="53" y="26"/>
                      </a:cubicBezTo>
                      <a:cubicBezTo>
                        <a:pt x="53" y="11"/>
                        <a:pt x="41" y="0"/>
                        <a:pt x="27" y="0"/>
                      </a:cubicBezTo>
                      <a:close/>
                      <a:moveTo>
                        <a:pt x="27" y="41"/>
                      </a:moveTo>
                      <a:cubicBezTo>
                        <a:pt x="18" y="41"/>
                        <a:pt x="11" y="34"/>
                        <a:pt x="11" y="26"/>
                      </a:cubicBezTo>
                      <a:cubicBezTo>
                        <a:pt x="11" y="17"/>
                        <a:pt x="18" y="10"/>
                        <a:pt x="27" y="10"/>
                      </a:cubicBezTo>
                      <a:cubicBezTo>
                        <a:pt x="35" y="10"/>
                        <a:pt x="42" y="17"/>
                        <a:pt x="42" y="26"/>
                      </a:cubicBezTo>
                      <a:cubicBezTo>
                        <a:pt x="42" y="34"/>
                        <a:pt x="35" y="41"/>
                        <a:pt x="27" y="41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7" name="Freeform 188">
                  <a:extLst>
                    <a:ext uri="{FF2B5EF4-FFF2-40B4-BE49-F238E27FC236}">
                      <a16:creationId xmlns:a16="http://schemas.microsoft.com/office/drawing/2014/main" id="{10167E23-A619-403A-9CDE-2D0A37C04D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11" y="4093"/>
                  <a:ext cx="1182" cy="1123"/>
                </a:xfrm>
                <a:custGeom>
                  <a:avLst/>
                  <a:gdLst>
                    <a:gd name="T0" fmla="*/ 134 w 173"/>
                    <a:gd name="T1" fmla="*/ 0 h 165"/>
                    <a:gd name="T2" fmla="*/ 75 w 173"/>
                    <a:gd name="T3" fmla="*/ 25 h 165"/>
                    <a:gd name="T4" fmla="*/ 34 w 173"/>
                    <a:gd name="T5" fmla="*/ 44 h 165"/>
                    <a:gd name="T6" fmla="*/ 0 w 173"/>
                    <a:gd name="T7" fmla="*/ 44 h 165"/>
                    <a:gd name="T8" fmla="*/ 0 w 173"/>
                    <a:gd name="T9" fmla="*/ 84 h 165"/>
                    <a:gd name="T10" fmla="*/ 39 w 173"/>
                    <a:gd name="T11" fmla="*/ 84 h 165"/>
                    <a:gd name="T12" fmla="*/ 72 w 173"/>
                    <a:gd name="T13" fmla="*/ 73 h 165"/>
                    <a:gd name="T14" fmla="*/ 72 w 173"/>
                    <a:gd name="T15" fmla="*/ 165 h 165"/>
                    <a:gd name="T16" fmla="*/ 112 w 173"/>
                    <a:gd name="T17" fmla="*/ 165 h 165"/>
                    <a:gd name="T18" fmla="*/ 112 w 173"/>
                    <a:gd name="T19" fmla="*/ 51 h 165"/>
                    <a:gd name="T20" fmla="*/ 140 w 173"/>
                    <a:gd name="T21" fmla="*/ 40 h 165"/>
                    <a:gd name="T22" fmla="*/ 173 w 173"/>
                    <a:gd name="T23" fmla="*/ 40 h 165"/>
                    <a:gd name="T24" fmla="*/ 173 w 173"/>
                    <a:gd name="T25" fmla="*/ 0 h 165"/>
                    <a:gd name="T26" fmla="*/ 134 w 173"/>
                    <a:gd name="T27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3" h="165">
                      <a:moveTo>
                        <a:pt x="134" y="0"/>
                      </a:moveTo>
                      <a:cubicBezTo>
                        <a:pt x="123" y="0"/>
                        <a:pt x="109" y="7"/>
                        <a:pt x="75" y="25"/>
                      </a:cubicBezTo>
                      <a:cubicBezTo>
                        <a:pt x="62" y="32"/>
                        <a:pt x="42" y="44"/>
                        <a:pt x="34" y="44"/>
                      </a:cubicBezTo>
                      <a:cubicBezTo>
                        <a:pt x="26" y="44"/>
                        <a:pt x="0" y="44"/>
                        <a:pt x="0" y="4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39" y="84"/>
                        <a:pt x="39" y="84"/>
                        <a:pt x="39" y="84"/>
                      </a:cubicBezTo>
                      <a:cubicBezTo>
                        <a:pt x="47" y="84"/>
                        <a:pt x="55" y="81"/>
                        <a:pt x="72" y="73"/>
                      </a:cubicBezTo>
                      <a:cubicBezTo>
                        <a:pt x="72" y="165"/>
                        <a:pt x="72" y="165"/>
                        <a:pt x="72" y="165"/>
                      </a:cubicBezTo>
                      <a:cubicBezTo>
                        <a:pt x="112" y="165"/>
                        <a:pt x="112" y="165"/>
                        <a:pt x="112" y="165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22" y="46"/>
                        <a:pt x="133" y="40"/>
                        <a:pt x="140" y="40"/>
                      </a:cubicBezTo>
                      <a:cubicBezTo>
                        <a:pt x="147" y="40"/>
                        <a:pt x="173" y="40"/>
                        <a:pt x="173" y="4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8" name="Freeform 189">
                  <a:extLst>
                    <a:ext uri="{FF2B5EF4-FFF2-40B4-BE49-F238E27FC236}">
                      <a16:creationId xmlns:a16="http://schemas.microsoft.com/office/drawing/2014/main" id="{58ECF652-B55B-4CE4-859D-67A2B6C5F1A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777" y="4059"/>
                  <a:ext cx="906" cy="1157"/>
                </a:xfrm>
                <a:custGeom>
                  <a:avLst/>
                  <a:gdLst>
                    <a:gd name="T0" fmla="*/ 394 w 1278"/>
                    <a:gd name="T1" fmla="*/ 0 h 1635"/>
                    <a:gd name="T2" fmla="*/ 0 w 1278"/>
                    <a:gd name="T3" fmla="*/ 0 h 1635"/>
                    <a:gd name="T4" fmla="*/ 0 w 1278"/>
                    <a:gd name="T5" fmla="*/ 1635 h 1635"/>
                    <a:gd name="T6" fmla="*/ 394 w 1278"/>
                    <a:gd name="T7" fmla="*/ 1635 h 1635"/>
                    <a:gd name="T8" fmla="*/ 394 w 1278"/>
                    <a:gd name="T9" fmla="*/ 865 h 1635"/>
                    <a:gd name="T10" fmla="*/ 1278 w 1278"/>
                    <a:gd name="T11" fmla="*/ 981 h 1635"/>
                    <a:gd name="T12" fmla="*/ 1278 w 1278"/>
                    <a:gd name="T13" fmla="*/ 596 h 1635"/>
                    <a:gd name="T14" fmla="*/ 394 w 1278"/>
                    <a:gd name="T15" fmla="*/ 481 h 1635"/>
                    <a:gd name="T16" fmla="*/ 394 w 1278"/>
                    <a:gd name="T17" fmla="*/ 0 h 16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78" h="1635">
                      <a:moveTo>
                        <a:pt x="394" y="0"/>
                      </a:moveTo>
                      <a:lnTo>
                        <a:pt x="0" y="0"/>
                      </a:lnTo>
                      <a:lnTo>
                        <a:pt x="0" y="1635"/>
                      </a:lnTo>
                      <a:lnTo>
                        <a:pt x="394" y="1635"/>
                      </a:lnTo>
                      <a:lnTo>
                        <a:pt x="394" y="865"/>
                      </a:lnTo>
                      <a:lnTo>
                        <a:pt x="1278" y="981"/>
                      </a:lnTo>
                      <a:lnTo>
                        <a:pt x="1278" y="596"/>
                      </a:lnTo>
                      <a:lnTo>
                        <a:pt x="394" y="481"/>
                      </a:lnTo>
                      <a:lnTo>
                        <a:pt x="394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9" name="Rectangle 190">
                  <a:extLst>
                    <a:ext uri="{FF2B5EF4-FFF2-40B4-BE49-F238E27FC236}">
                      <a16:creationId xmlns:a16="http://schemas.microsoft.com/office/drawing/2014/main" id="{9836E89A-1650-4E85-B86B-E4E099C26B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314" y="4039"/>
                  <a:ext cx="218" cy="184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10" name="Rectangle 191">
                  <a:extLst>
                    <a:ext uri="{FF2B5EF4-FFF2-40B4-BE49-F238E27FC236}">
                      <a16:creationId xmlns:a16="http://schemas.microsoft.com/office/drawing/2014/main" id="{6C2BAB0B-F067-4311-BBC1-8BC9A5E6F8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572" y="4039"/>
                  <a:ext cx="212" cy="184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11" name="Rectangle 192">
                  <a:extLst>
                    <a:ext uri="{FF2B5EF4-FFF2-40B4-BE49-F238E27FC236}">
                      <a16:creationId xmlns:a16="http://schemas.microsoft.com/office/drawing/2014/main" id="{605D861D-3792-48FD-9E4D-4508A23941F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194" y="4073"/>
                  <a:ext cx="1014" cy="26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12" name="Freeform 193">
                  <a:extLst>
                    <a:ext uri="{FF2B5EF4-FFF2-40B4-BE49-F238E27FC236}">
                      <a16:creationId xmlns:a16="http://schemas.microsoft.com/office/drawing/2014/main" id="{6FA92C88-4F3D-42E6-ACCB-7E74F5AE60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118" y="4447"/>
                  <a:ext cx="1152" cy="736"/>
                </a:xfrm>
                <a:custGeom>
                  <a:avLst/>
                  <a:gdLst>
                    <a:gd name="T0" fmla="*/ 150 w 169"/>
                    <a:gd name="T1" fmla="*/ 0 h 108"/>
                    <a:gd name="T2" fmla="*/ 0 w 169"/>
                    <a:gd name="T3" fmla="*/ 0 h 108"/>
                    <a:gd name="T4" fmla="*/ 0 w 169"/>
                    <a:gd name="T5" fmla="*/ 38 h 108"/>
                    <a:gd name="T6" fmla="*/ 127 w 169"/>
                    <a:gd name="T7" fmla="*/ 38 h 108"/>
                    <a:gd name="T8" fmla="*/ 38 w 169"/>
                    <a:gd name="T9" fmla="*/ 71 h 108"/>
                    <a:gd name="T10" fmla="*/ 13 w 169"/>
                    <a:gd name="T11" fmla="*/ 71 h 108"/>
                    <a:gd name="T12" fmla="*/ 13 w 169"/>
                    <a:gd name="T13" fmla="*/ 108 h 108"/>
                    <a:gd name="T14" fmla="*/ 38 w 169"/>
                    <a:gd name="T15" fmla="*/ 108 h 108"/>
                    <a:gd name="T16" fmla="*/ 169 w 169"/>
                    <a:gd name="T17" fmla="*/ 19 h 108"/>
                    <a:gd name="T18" fmla="*/ 169 w 169"/>
                    <a:gd name="T19" fmla="*/ 0 h 108"/>
                    <a:gd name="T20" fmla="*/ 150 w 169"/>
                    <a:gd name="T2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9" h="108">
                      <a:moveTo>
                        <a:pt x="15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93" y="38"/>
                        <a:pt x="127" y="38"/>
                      </a:cubicBezTo>
                      <a:cubicBezTo>
                        <a:pt x="116" y="60"/>
                        <a:pt x="87" y="71"/>
                        <a:pt x="38" y="71"/>
                      </a:cubicBezTo>
                      <a:cubicBezTo>
                        <a:pt x="13" y="71"/>
                        <a:pt x="13" y="71"/>
                        <a:pt x="13" y="71"/>
                      </a:cubicBezTo>
                      <a:cubicBezTo>
                        <a:pt x="13" y="108"/>
                        <a:pt x="13" y="108"/>
                        <a:pt x="13" y="108"/>
                      </a:cubicBezTo>
                      <a:cubicBezTo>
                        <a:pt x="38" y="108"/>
                        <a:pt x="38" y="108"/>
                        <a:pt x="38" y="108"/>
                      </a:cubicBezTo>
                      <a:cubicBezTo>
                        <a:pt x="121" y="108"/>
                        <a:pt x="169" y="76"/>
                        <a:pt x="169" y="19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86" name="Group 194">
                <a:extLst>
                  <a:ext uri="{FF2B5EF4-FFF2-40B4-BE49-F238E27FC236}">
                    <a16:creationId xmlns:a16="http://schemas.microsoft.com/office/drawing/2014/main" id="{D9C8D761-7EBF-4ECF-8B41-8DA2036E7C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3" y="5390"/>
                <a:ext cx="5996" cy="189"/>
                <a:chOff x="3553" y="5390"/>
                <a:chExt cx="5996" cy="189"/>
              </a:xfrm>
            </p:grpSpPr>
            <p:sp>
              <p:nvSpPr>
                <p:cNvPr id="189" name="Rectangle 195">
                  <a:extLst>
                    <a:ext uri="{FF2B5EF4-FFF2-40B4-BE49-F238E27FC236}">
                      <a16:creationId xmlns:a16="http://schemas.microsoft.com/office/drawing/2014/main" id="{C99FFD48-A855-4ECB-B863-652C3FB0B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3" y="5467"/>
                  <a:ext cx="1530" cy="3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90" name="Rectangle 196">
                  <a:extLst>
                    <a:ext uri="{FF2B5EF4-FFF2-40B4-BE49-F238E27FC236}">
                      <a16:creationId xmlns:a16="http://schemas.microsoft.com/office/drawing/2014/main" id="{A260FF73-5263-4F05-8130-09F6BE81EC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19" y="5467"/>
                  <a:ext cx="1530" cy="3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191" name="Group 197">
                  <a:extLst>
                    <a:ext uri="{FF2B5EF4-FFF2-40B4-BE49-F238E27FC236}">
                      <a16:creationId xmlns:a16="http://schemas.microsoft.com/office/drawing/2014/main" id="{2ABD6150-1F47-491E-B6E7-8CE195E5D9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95" y="5390"/>
                  <a:ext cx="2541" cy="189"/>
                  <a:chOff x="5295" y="10251"/>
                  <a:chExt cx="2541" cy="189"/>
                </a:xfrm>
              </p:grpSpPr>
              <p:sp>
                <p:nvSpPr>
                  <p:cNvPr id="192" name="WordArt 198">
                    <a:extLst>
                      <a:ext uri="{FF2B5EF4-FFF2-40B4-BE49-F238E27FC236}">
                        <a16:creationId xmlns:a16="http://schemas.microsoft.com/office/drawing/2014/main" id="{5ED523F7-3DF9-4957-B839-0070E4426032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295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デ</a:t>
                    </a:r>
                  </a:p>
                </p:txBody>
              </p:sp>
              <p:sp>
                <p:nvSpPr>
                  <p:cNvPr id="193" name="WordArt 199">
                    <a:extLst>
                      <a:ext uri="{FF2B5EF4-FFF2-40B4-BE49-F238E27FC236}">
                        <a16:creationId xmlns:a16="http://schemas.microsoft.com/office/drawing/2014/main" id="{A56622B1-918F-4138-9805-D1F5785F7FD3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508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ジ</a:t>
                    </a:r>
                  </a:p>
                </p:txBody>
              </p:sp>
              <p:sp>
                <p:nvSpPr>
                  <p:cNvPr id="194" name="WordArt 200">
                    <a:extLst>
                      <a:ext uri="{FF2B5EF4-FFF2-40B4-BE49-F238E27FC236}">
                        <a16:creationId xmlns:a16="http://schemas.microsoft.com/office/drawing/2014/main" id="{42EE9473-70C3-4C85-8FB6-A1087A19A5DE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721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タ</a:t>
                    </a:r>
                  </a:p>
                </p:txBody>
              </p:sp>
              <p:sp>
                <p:nvSpPr>
                  <p:cNvPr id="195" name="WordArt 201">
                    <a:extLst>
                      <a:ext uri="{FF2B5EF4-FFF2-40B4-BE49-F238E27FC236}">
                        <a16:creationId xmlns:a16="http://schemas.microsoft.com/office/drawing/2014/main" id="{7B168122-EEC0-4B90-B8D7-47ED4A1DBB8D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5925" y="10257"/>
                    <a:ext cx="194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ル</a:t>
                    </a:r>
                  </a:p>
                </p:txBody>
              </p:sp>
              <p:sp>
                <p:nvSpPr>
                  <p:cNvPr id="196" name="WordArt 202">
                    <a:extLst>
                      <a:ext uri="{FF2B5EF4-FFF2-40B4-BE49-F238E27FC236}">
                        <a16:creationId xmlns:a16="http://schemas.microsoft.com/office/drawing/2014/main" id="{AC8E61C1-C63A-4ADF-AAF7-B7AF46E3DF4D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147" y="10254"/>
                    <a:ext cx="195" cy="186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丸</a:t>
                    </a:r>
                  </a:p>
                </p:txBody>
              </p:sp>
              <p:sp>
                <p:nvSpPr>
                  <p:cNvPr id="197" name="WordArt 203">
                    <a:extLst>
                      <a:ext uri="{FF2B5EF4-FFF2-40B4-BE49-F238E27FC236}">
                        <a16:creationId xmlns:a16="http://schemas.microsoft.com/office/drawing/2014/main" id="{BAC6BDEA-5C3A-433A-A73B-8CF1C4FAE026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384" y="10266"/>
                    <a:ext cx="164" cy="174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ご</a:t>
                    </a:r>
                  </a:p>
                </p:txBody>
              </p:sp>
              <p:sp>
                <p:nvSpPr>
                  <p:cNvPr id="198" name="WordArt 204">
                    <a:extLst>
                      <a:ext uri="{FF2B5EF4-FFF2-40B4-BE49-F238E27FC236}">
                        <a16:creationId xmlns:a16="http://schemas.microsoft.com/office/drawing/2014/main" id="{D235041E-7711-4ABA-AF1B-5D51860B006C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585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と</a:t>
                    </a:r>
                  </a:p>
                </p:txBody>
              </p:sp>
              <p:sp>
                <p:nvSpPr>
                  <p:cNvPr id="199" name="WordArt 205">
                    <a:extLst>
                      <a:ext uri="{FF2B5EF4-FFF2-40B4-BE49-F238E27FC236}">
                        <a16:creationId xmlns:a16="http://schemas.microsoft.com/office/drawing/2014/main" id="{C72E4B43-23D6-4D65-8CF4-98A27A291459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798" y="10257"/>
                    <a:ext cx="179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ア</a:t>
                    </a:r>
                  </a:p>
                </p:txBody>
              </p:sp>
              <p:sp>
                <p:nvSpPr>
                  <p:cNvPr id="200" name="WordArt 206">
                    <a:extLst>
                      <a:ext uri="{FF2B5EF4-FFF2-40B4-BE49-F238E27FC236}">
                        <a16:creationId xmlns:a16="http://schemas.microsoft.com/office/drawing/2014/main" id="{E53715AF-3299-40C7-9F94-9D60412CA69A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020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プ</a:t>
                    </a:r>
                  </a:p>
                </p:txBody>
              </p:sp>
              <p:sp>
                <p:nvSpPr>
                  <p:cNvPr id="201" name="WordArt 207">
                    <a:extLst>
                      <a:ext uri="{FF2B5EF4-FFF2-40B4-BE49-F238E27FC236}">
                        <a16:creationId xmlns:a16="http://schemas.microsoft.com/office/drawing/2014/main" id="{5C4C3E2A-1C19-4C4E-9333-810F05AD6016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237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ラ</a:t>
                    </a:r>
                  </a:p>
                </p:txBody>
              </p:sp>
              <p:sp>
                <p:nvSpPr>
                  <p:cNvPr id="202" name="WordArt 208">
                    <a:extLst>
                      <a:ext uri="{FF2B5EF4-FFF2-40B4-BE49-F238E27FC236}">
                        <a16:creationId xmlns:a16="http://schemas.microsoft.com/office/drawing/2014/main" id="{EFA100BD-1B22-4D87-BB0F-00A93049635A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450" y="10257"/>
                    <a:ext cx="170" cy="183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イ</a:t>
                    </a:r>
                  </a:p>
                </p:txBody>
              </p:sp>
              <p:sp>
                <p:nvSpPr>
                  <p:cNvPr id="203" name="WordArt 209">
                    <a:extLst>
                      <a:ext uri="{FF2B5EF4-FFF2-40B4-BE49-F238E27FC236}">
                        <a16:creationId xmlns:a16="http://schemas.microsoft.com/office/drawing/2014/main" id="{A9CE0A13-C703-4EF8-8C03-10327668DF3C}"/>
                      </a:ext>
                    </a:extLst>
                  </p:cNvPr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7711" y="10251"/>
                    <a:ext cx="125" cy="189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l" rtl="0">
                      <a:buNone/>
                    </a:pPr>
                    <a:r>
                      <a:rPr lang="ja-JP" altLang="en-US" sz="1000" kern="10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ヒラギノ角ゴ7" panose="020B0700000000000000" pitchFamily="50" charset="-128"/>
                        <a:ea typeface="ヒラギノ角ゴ7" panose="020B0700000000000000" pitchFamily="50" charset="-128"/>
                      </a:rPr>
                      <a:t>ド</a:t>
                    </a:r>
                  </a:p>
                </p:txBody>
              </p:sp>
            </p:grpSp>
          </p:grpSp>
          <p:sp>
            <p:nvSpPr>
              <p:cNvPr id="187" name="Freeform 210">
                <a:extLst>
                  <a:ext uri="{FF2B5EF4-FFF2-40B4-BE49-F238E27FC236}">
                    <a16:creationId xmlns:a16="http://schemas.microsoft.com/office/drawing/2014/main" id="{D4AC010A-3471-4A32-A5FF-7C5186BD93D6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784" y="4378"/>
                <a:ext cx="1213" cy="1012"/>
              </a:xfrm>
              <a:custGeom>
                <a:avLst/>
                <a:gdLst>
                  <a:gd name="T0" fmla="*/ 856 w 1711"/>
                  <a:gd name="T1" fmla="*/ 452 h 1336"/>
                  <a:gd name="T2" fmla="*/ 1009 w 1711"/>
                  <a:gd name="T3" fmla="*/ 798 h 1336"/>
                  <a:gd name="T4" fmla="*/ 702 w 1711"/>
                  <a:gd name="T5" fmla="*/ 798 h 1336"/>
                  <a:gd name="T6" fmla="*/ 856 w 1711"/>
                  <a:gd name="T7" fmla="*/ 452 h 1336"/>
                  <a:gd name="T8" fmla="*/ 1240 w 1711"/>
                  <a:gd name="T9" fmla="*/ 1336 h 1336"/>
                  <a:gd name="T10" fmla="*/ 1711 w 1711"/>
                  <a:gd name="T11" fmla="*/ 1336 h 1336"/>
                  <a:gd name="T12" fmla="*/ 1077 w 1711"/>
                  <a:gd name="T13" fmla="*/ 0 h 1336"/>
                  <a:gd name="T14" fmla="*/ 634 w 1711"/>
                  <a:gd name="T15" fmla="*/ 0 h 1336"/>
                  <a:gd name="T16" fmla="*/ 0 w 1711"/>
                  <a:gd name="T17" fmla="*/ 1336 h 1336"/>
                  <a:gd name="T18" fmla="*/ 471 w 1711"/>
                  <a:gd name="T19" fmla="*/ 1336 h 1336"/>
                  <a:gd name="T20" fmla="*/ 596 w 1711"/>
                  <a:gd name="T21" fmla="*/ 1105 h 1336"/>
                  <a:gd name="T22" fmla="*/ 1105 w 1711"/>
                  <a:gd name="T23" fmla="*/ 1105 h 1336"/>
                  <a:gd name="T24" fmla="*/ 1240 w 1711"/>
                  <a:gd name="T25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1" h="1336">
                    <a:moveTo>
                      <a:pt x="856" y="452"/>
                    </a:moveTo>
                    <a:lnTo>
                      <a:pt x="1009" y="798"/>
                    </a:lnTo>
                    <a:lnTo>
                      <a:pt x="702" y="798"/>
                    </a:lnTo>
                    <a:lnTo>
                      <a:pt x="856" y="452"/>
                    </a:lnTo>
                    <a:close/>
                    <a:moveTo>
                      <a:pt x="1240" y="1336"/>
                    </a:moveTo>
                    <a:lnTo>
                      <a:pt x="1711" y="1336"/>
                    </a:lnTo>
                    <a:lnTo>
                      <a:pt x="1077" y="0"/>
                    </a:lnTo>
                    <a:lnTo>
                      <a:pt x="634" y="0"/>
                    </a:lnTo>
                    <a:lnTo>
                      <a:pt x="0" y="1336"/>
                    </a:lnTo>
                    <a:lnTo>
                      <a:pt x="471" y="1336"/>
                    </a:lnTo>
                    <a:lnTo>
                      <a:pt x="596" y="1105"/>
                    </a:lnTo>
                    <a:lnTo>
                      <a:pt x="1105" y="1105"/>
                    </a:lnTo>
                    <a:lnTo>
                      <a:pt x="1240" y="13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211">
                <a:extLst>
                  <a:ext uri="{FF2B5EF4-FFF2-40B4-BE49-F238E27FC236}">
                    <a16:creationId xmlns:a16="http://schemas.microsoft.com/office/drawing/2014/main" id="{D33355F5-D43E-40B3-A049-3F8E2DEC8E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509" y="4021"/>
                <a:ext cx="704" cy="591"/>
              </a:xfrm>
              <a:custGeom>
                <a:avLst/>
                <a:gdLst>
                  <a:gd name="T0" fmla="*/ 0 w 980"/>
                  <a:gd name="T1" fmla="*/ 308 h 789"/>
                  <a:gd name="T2" fmla="*/ 375 w 980"/>
                  <a:gd name="T3" fmla="*/ 308 h 789"/>
                  <a:gd name="T4" fmla="*/ 490 w 980"/>
                  <a:gd name="T5" fmla="*/ 0 h 789"/>
                  <a:gd name="T6" fmla="*/ 605 w 980"/>
                  <a:gd name="T7" fmla="*/ 308 h 789"/>
                  <a:gd name="T8" fmla="*/ 980 w 980"/>
                  <a:gd name="T9" fmla="*/ 308 h 789"/>
                  <a:gd name="T10" fmla="*/ 673 w 980"/>
                  <a:gd name="T11" fmla="*/ 491 h 789"/>
                  <a:gd name="T12" fmla="*/ 788 w 980"/>
                  <a:gd name="T13" fmla="*/ 789 h 789"/>
                  <a:gd name="T14" fmla="*/ 490 w 980"/>
                  <a:gd name="T15" fmla="*/ 606 h 789"/>
                  <a:gd name="T16" fmla="*/ 192 w 980"/>
                  <a:gd name="T17" fmla="*/ 789 h 789"/>
                  <a:gd name="T18" fmla="*/ 307 w 980"/>
                  <a:gd name="T19" fmla="*/ 491 h 789"/>
                  <a:gd name="T20" fmla="*/ 0 w 980"/>
                  <a:gd name="T21" fmla="*/ 308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0" h="789">
                    <a:moveTo>
                      <a:pt x="0" y="308"/>
                    </a:moveTo>
                    <a:lnTo>
                      <a:pt x="375" y="308"/>
                    </a:lnTo>
                    <a:lnTo>
                      <a:pt x="490" y="0"/>
                    </a:lnTo>
                    <a:lnTo>
                      <a:pt x="605" y="308"/>
                    </a:lnTo>
                    <a:lnTo>
                      <a:pt x="980" y="308"/>
                    </a:lnTo>
                    <a:lnTo>
                      <a:pt x="673" y="491"/>
                    </a:lnTo>
                    <a:lnTo>
                      <a:pt x="788" y="789"/>
                    </a:lnTo>
                    <a:lnTo>
                      <a:pt x="490" y="606"/>
                    </a:lnTo>
                    <a:lnTo>
                      <a:pt x="192" y="789"/>
                    </a:lnTo>
                    <a:lnTo>
                      <a:pt x="307" y="491"/>
                    </a:lnTo>
                    <a:lnTo>
                      <a:pt x="0" y="3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cxnSp>
          <p:nvCxnSpPr>
            <p:cNvPr id="213" name="直線コネクタ 212">
              <a:extLst>
                <a:ext uri="{FF2B5EF4-FFF2-40B4-BE49-F238E27FC236}">
                  <a16:creationId xmlns:a16="http://schemas.microsoft.com/office/drawing/2014/main" id="{D15204C9-29F6-4F79-B64B-04A6DE0D1CE8}"/>
                </a:ext>
              </a:extLst>
            </p:cNvPr>
            <p:cNvCxnSpPr/>
            <p:nvPr/>
          </p:nvCxnSpPr>
          <p:spPr>
            <a:xfrm>
              <a:off x="319816" y="9703595"/>
              <a:ext cx="69200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0100C2A-AB61-7111-FE10-CA23514C14AE}"/>
                </a:ext>
              </a:extLst>
            </p:cNvPr>
            <p:cNvSpPr txBox="1"/>
            <p:nvPr/>
          </p:nvSpPr>
          <p:spPr>
            <a:xfrm>
              <a:off x="4792378" y="9746542"/>
              <a:ext cx="2689403" cy="69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お問い合わせ先</a:t>
              </a: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endPara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アプライド株式会社　広域システム営業部　　</a:t>
              </a:r>
              <a:endPara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Mail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kumimoji="1" lang="en-US" altLang="ja-JP" sz="9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hpc</a:t>
              </a: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-pro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＠</a:t>
              </a:r>
              <a:r>
                <a:rPr kumimoji="1" lang="en-US" altLang="ja-JP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applied-net.co.jp</a:t>
              </a:r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endPara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647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4592</TotalTime>
  <Pages>0</Pages>
  <Words>791</Words>
  <Characters>0</Characters>
  <Application>Microsoft Office PowerPoint</Application>
  <DocSecurity>0</DocSecurity>
  <PresentationFormat>ユーザー設定</PresentationFormat>
  <Lines>0</Lines>
  <Paragraphs>94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YDW バナナスリップplus plus</vt:lpstr>
      <vt:lpstr>Yu Gothic UI</vt:lpstr>
      <vt:lpstr>ヒラギノ角ゴ5</vt:lpstr>
      <vt:lpstr>ヒラギノ角ゴ7</vt:lpstr>
      <vt:lpstr>メイリオ</vt:lpstr>
      <vt:lpstr>小塚ゴシック Pr6N M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亮平 千々岩</cp:lastModifiedBy>
  <cp:revision>1457</cp:revision>
  <dcterms:created xsi:type="dcterms:W3CDTF">2015-08-26T04:11:00Z</dcterms:created>
  <dcterms:modified xsi:type="dcterms:W3CDTF">2024-12-23T09:58:08Z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